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19" r:id="rId5"/>
    <p:sldId id="320" r:id="rId6"/>
    <p:sldId id="321" r:id="rId7"/>
    <p:sldId id="323" r:id="rId8"/>
    <p:sldId id="324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9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上机实验（八）</a:t>
            </a:r>
            <a:r>
              <a:rPr lang="en-US" altLang="zh-CN"/>
              <a:t>.1</a:t>
            </a:r>
            <a:r>
              <a:t>，</a:t>
            </a:r>
            <a:r>
              <a:rPr lang="en-US" altLang="zh-CN"/>
              <a:t>P147-148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" y="958215"/>
            <a:ext cx="6950710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图片链接：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https://img-blog.csdnimg.cn/a76a2b5d48204bf6af3bfde5b6a3ad9e.jpeg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1.1 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由左右两个图层构成，</a:t>
            </a:r>
            <a:r>
              <a:rPr 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左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div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设背景，居中；右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div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设置背景填充效果，添加效果文字。</a:t>
            </a:r>
            <a:endParaRPr lang="zh-CN" altLang="en-US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&lt;div id="wrap"&gt;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&lt;div id="pic"&gt;&lt;/div&gt;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&lt;div id="text"&gt;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&lt;div id="title"&gt;木兰花令.拟古决绝词&lt;/div&gt;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&lt;div id="author"&gt;纳兰性德&lt;/div&gt;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&lt;div id="content"&gt;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           &lt;p&gt;人生若只如初见，&lt;/p&gt;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	……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&lt;/div&gt;</a:t>
            </a:r>
            <a:r>
              <a:rPr lang="en-US" altLang="zh-CN" sz="12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&lt;/div&gt;&lt;/div&gt;</a:t>
            </a:r>
            <a:endParaRPr lang="en-US" altLang="zh-CN" sz="12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1.2 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样式：</a:t>
            </a:r>
            <a:endParaRPr lang="zh-CN" altLang="en-US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div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：文本居中对齐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#wrap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：宽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900px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0 auto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、边框红色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实线、上边界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5px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。</a:t>
            </a:r>
            <a:endParaRPr lang="zh-CN" altLang="en-US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#pic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：宽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420px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，高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300px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，背图不重复居中、左浮、背景色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#77A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#text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：宽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420px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、高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500px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、背图右浮、背景色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#77A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、填充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10px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bold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#title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：华文彩云、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32px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#authro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12px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、黑体、右对齐、下边界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24px</a:t>
            </a:r>
            <a:endParaRPr lang="en-US" altLang="zh-CN" sz="14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p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：隶书、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24px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、边界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2px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、字符间距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0.5em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、行高</a:t>
            </a:r>
            <a:r>
              <a:rPr lang="en-US" altLang="zh-CN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1.5em</a:t>
            </a:r>
            <a:r>
              <a:rPr lang="zh-CN" altLang="en-US" sz="140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、居中</a:t>
            </a:r>
            <a:endParaRPr lang="en-US" altLang="zh-CN" sz="160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思考：要怎么做才能使得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wrap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不坍塌？</a:t>
            </a:r>
            <a:endParaRPr lang="zh-CN" altLang="en-US" sz="1600" b="1">
              <a:solidFill>
                <a:srgbClr val="FF0000"/>
              </a:solidFill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30845" y="17780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素材图像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865" y="1778000"/>
            <a:ext cx="5179060" cy="314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上机实验（八）</a:t>
            </a:r>
            <a:r>
              <a:rPr lang="en-US" altLang="zh-CN"/>
              <a:t>.2</a:t>
            </a:r>
            <a:r>
              <a:t>，</a:t>
            </a:r>
            <a:r>
              <a:rPr lang="en-US" altLang="zh-CN"/>
              <a:t>P148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0965" y="1874520"/>
            <a:ext cx="8885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、图片：https://img-blog.csdnimg.cn/676e7f5638234a7696dda2b821491618.jpeg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图像左浮，边框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灰色虚线，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边界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10px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填充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5px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Mobile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首字母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3em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左浮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为居中、白色、背景色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#678 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3371215"/>
            <a:ext cx="4538980" cy="175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上机实验（九），</a:t>
            </a:r>
            <a:r>
              <a:rPr lang="en-US" altLang="zh-CN"/>
              <a:t>P169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34315" y="1130300"/>
            <a:ext cx="52400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本次不要求界面完全一致，但要能观察到一些要点</a:t>
            </a:r>
            <a:endParaRPr lang="en-US" altLang="zh-CN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1.1 </a:t>
            </a: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头、左、体、脚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1.2 </a:t>
            </a: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一些导航</a:t>
            </a: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文字和主图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r>
              <a:rPr lang="en-US" alt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1.3 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样式（</a:t>
            </a:r>
            <a:r>
              <a:rPr lang="zh-CN" altLang="en-US" b="1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注意观察细节，较多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）</a:t>
            </a:r>
            <a:endParaRPr lang="zh-CN" altLang="en-US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endParaRPr lang="en-US" altLang="zh-CN"/>
          </a:p>
          <a:p>
            <a:pPr algn="l">
              <a:buClrTx/>
              <a:buSzTx/>
              <a:buFontTx/>
            </a:pP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2.1 </a:t>
            </a: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实现</a:t>
            </a:r>
            <a:r>
              <a:rPr lang="zh-CN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如右下图效果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（</a:t>
            </a:r>
            <a:r>
              <a:rPr lang="zh-CN" altLang="en-US" b="1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注意观察细节</a:t>
            </a:r>
            <a:r>
              <a:rPr lang="zh-CN" altLang="en-US" b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）</a:t>
            </a:r>
            <a:endParaRPr lang="zh-CN" b="1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990" y="3201670"/>
            <a:ext cx="4652010" cy="26511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" y="3157220"/>
            <a:ext cx="4257040" cy="2740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实验（八）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文本，再次提醒注意图片链接要修改！文字要检查！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4:40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个通过全部检查项（实验九为页面相似度高于给定阈值）的得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实验八第</a:t>
            </a:r>
            <a:r>
              <a:rPr lang="en-US" altLang="zh-CN" sz="1350">
                <a:sym typeface="+mn-ea"/>
              </a:rPr>
              <a:t>1</a:t>
            </a:r>
            <a:r>
              <a:rPr lang="zh-CN" altLang="en-US" sz="1350">
                <a:sym typeface="+mn-ea"/>
              </a:rPr>
              <a:t>、</a:t>
            </a:r>
            <a:r>
              <a:rPr lang="en-US" altLang="zh-CN" sz="1350">
                <a:sym typeface="+mn-ea"/>
              </a:rPr>
              <a:t>2</a:t>
            </a:r>
            <a:r>
              <a:rPr lang="zh-CN" altLang="en-US" sz="1350">
                <a:sym typeface="+mn-ea"/>
              </a:rPr>
              <a:t>次评分只提示有差错，不提示具体错误情况；实验九给出相似度得分。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内容为主。特别的，在中文上下文中使用的半角标点，都改用全角标点，如半角的</a:t>
            </a:r>
            <a:r>
              <a:rPr lang="en-US" altLang="zh-CN">
                <a:sym typeface="+mn-ea"/>
              </a:rPr>
              <a:t>“</a:t>
            </a:r>
            <a:r>
              <a:rPr lang="en-US" altLang="zh-CN"/>
              <a:t>”</a:t>
            </a:r>
            <a:r>
              <a:t>改为全角的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“”</a:t>
            </a:r>
            <a:r>
              <a:t>等等。</a:t>
            </a:r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使用</a:t>
            </a:r>
            <a:r>
              <a:rPr lang="en-US" altLang="zh-CN"/>
              <a:t>CSS</a:t>
            </a:r>
            <a:r>
              <a:t>而不是</a:t>
            </a:r>
            <a:r>
              <a:rPr lang="en-US" altLang="zh-CN"/>
              <a:t>HTML</a:t>
            </a:r>
            <a:r>
              <a:t>的样式属性来实现所需样式</a:t>
            </a:r>
          </a:p>
          <a:p>
            <a:pPr lvl="1"/>
            <a:r>
              <a:t>提交网站带来一些变化影响，记得查阅下页说明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提交网站引起的一些问题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标签的样式属性失效，需使用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HTML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除明确说明外，禁用</a:t>
            </a:r>
            <a:r>
              <a:rPr lang="en-US" altLang="zh-CN" sz="1600"/>
              <a:t>div</a:t>
            </a:r>
            <a:r>
              <a:rPr lang="zh-CN" altLang="en-US" sz="1600"/>
              <a:t>标签选择器，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使用类或</a:t>
            </a:r>
            <a:r>
              <a:rPr lang="en-US" altLang="zh-CN" sz="1600"/>
              <a:t>ID</a:t>
            </a:r>
            <a:r>
              <a:rPr lang="zh-CN" altLang="en-US" sz="1600"/>
              <a:t>选择器（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DOC_GUID" val="{cf0e3bb2-dbd9-4304-90c7-2348b7bef669}"/>
  <p:tag name="KSO_WPP_MARK_KEY" val="e48c690c-0a18-4d89-a5c4-aceb3f1aca7e"/>
  <p:tag name="COMMONDATA" val="eyJoZGlkIjoiZTZiMGM5MmQ4ZjdjYWQzZmJhMGMwZDExYjZjYjk1ZW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演示</Application>
  <PresentationFormat>宽屏</PresentationFormat>
  <Paragraphs>75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Times New Roman</vt:lpstr>
      <vt:lpstr>仿宋</vt:lpstr>
      <vt:lpstr>楷体</vt:lpstr>
      <vt:lpstr>隶书</vt:lpstr>
      <vt:lpstr>Arial Unicode MS</vt:lpstr>
      <vt:lpstr>Office 主题​​</vt:lpstr>
      <vt:lpstr>Web编程</vt:lpstr>
      <vt:lpstr>上机实验（八）.1，P147-148</vt:lpstr>
      <vt:lpstr>上机实验（八）.2，P148</vt:lpstr>
      <vt:lpstr>上机实验（九），P169</vt:lpstr>
      <vt:lpstr>评分标准</vt:lpstr>
      <vt:lpstr>提交网站引起的一些问题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91</cp:revision>
  <dcterms:created xsi:type="dcterms:W3CDTF">2019-06-19T02:08:00Z</dcterms:created>
  <dcterms:modified xsi:type="dcterms:W3CDTF">2023-03-26T22:19:31Z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5BD1A10C5FEF4266AC45DB93EB9E5F53</vt:lpwstr>
  </property>
</Properties>
</file>