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20" r:id="rId5"/>
    <p:sldId id="321" r:id="rId6"/>
    <p:sldId id="322" r:id="rId7"/>
    <p:sldId id="323" r:id="rId8"/>
    <p:sldId id="330" r:id="rId9"/>
    <p:sldId id="331" r:id="rId10"/>
    <p:sldId id="326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0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上机实验（十）</a:t>
            </a:r>
            <a:r>
              <a:rPr lang="en-US" altLang="zh-CN"/>
              <a:t>.1 P190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table</a:t>
            </a:r>
            <a:r>
              <a:rPr lang="zh-CN" altLang="en-US"/>
              <a:t>边框双线</a:t>
            </a:r>
            <a:r>
              <a:rPr lang="en-US" altLang="zh-CN"/>
              <a:t>8px</a:t>
            </a:r>
            <a:r>
              <a:t>，颜色</a:t>
            </a:r>
            <a:r>
              <a:rPr lang="en-US" altLang="zh-CN"/>
              <a:t>#0000FF</a:t>
            </a:r>
            <a:r>
              <a:t>；</a:t>
            </a:r>
            <a:r>
              <a:rPr lang="en-US" altLang="zh-CN"/>
              <a:t>td</a:t>
            </a:r>
            <a:r>
              <a:t>边框</a:t>
            </a:r>
            <a:r>
              <a:rPr lang="en-US" altLang="zh-CN"/>
              <a:t>solid 1px</a:t>
            </a:r>
            <a:r>
              <a:t>，黑色，水平居中对齐；</a:t>
            </a:r>
          </a:p>
          <a:p>
            <a:r>
              <a:rPr>
                <a:sym typeface="+mn-ea"/>
              </a:rPr>
              <a:t>外表宽</a:t>
            </a:r>
            <a:r>
              <a:rPr lang="en-US" altLang="zh-CN">
                <a:sym typeface="+mn-ea"/>
              </a:rPr>
              <a:t>300px</a:t>
            </a:r>
            <a:r>
              <a:rPr>
                <a:sym typeface="+mn-ea"/>
              </a:rPr>
              <a:t>。居中对齐，单元间距和单元格边距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r>
              <a:rPr lang="en-US" altLang="zh-CN"/>
              <a:t>2</a:t>
            </a:r>
            <a:r>
              <a:t>个嵌套表格背景色分别为</a:t>
            </a:r>
            <a:r>
              <a:rPr lang="en-US" altLang="zh-CN"/>
              <a:t>#ffffee</a:t>
            </a:r>
            <a:r>
              <a:t>和</a:t>
            </a:r>
            <a:r>
              <a:rPr lang="en-US" altLang="zh-CN"/>
              <a:t>#fefefe</a:t>
            </a:r>
            <a:r>
              <a:t>；宽度</a:t>
            </a:r>
            <a:r>
              <a:rPr lang="en-US" altLang="zh-CN"/>
              <a:t>80%</a:t>
            </a:r>
            <a:r>
              <a:t>，居中对齐，边框</a:t>
            </a:r>
            <a:r>
              <a:rPr lang="en-US" altLang="zh-CN"/>
              <a:t>1px</a:t>
            </a:r>
            <a:r>
              <a:t>。</a:t>
            </a:r>
          </a:p>
          <a:p>
            <a:r>
              <a:t>其他样式请观察下图并做相应设计。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2170" y="2402205"/>
            <a:ext cx="4899660" cy="3996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上机实验（十）</a:t>
            </a:r>
            <a:r>
              <a:rPr lang="en-US" altLang="zh-CN"/>
              <a:t>.2 P190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请观察下图并设计、实现相同效果</a:t>
            </a:r>
          </a:p>
          <a:p>
            <a:r>
              <a:t>注：最外一圈（蓝黑色）为截图残留效果，可忽略，图片网站请查阅提交网站；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880235"/>
            <a:ext cx="4038600" cy="4377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上机实验（十一）</a:t>
            </a:r>
            <a:r>
              <a:rPr lang="en-US" altLang="zh-CN"/>
              <a:t>.1 P209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请观察下图（如对齐细节）并设计、实现相同效果（</a:t>
            </a:r>
            <a:r>
              <a:rPr lang="en-US" altLang="zh-CN"/>
              <a:t>&amp;</a:t>
            </a:r>
            <a:r>
              <a:t>通常交互效果，密码、单、复选）</a:t>
            </a:r>
          </a:p>
          <a:p>
            <a:r>
              <a:t>注：最外一圈（蓝黑色）为截图残留效果，可忽略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140585"/>
            <a:ext cx="5905500" cy="420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上机实验（十</a:t>
            </a:r>
            <a:r>
              <a:rPr>
                <a:sym typeface="+mn-ea"/>
              </a:rPr>
              <a:t>一</a:t>
            </a:r>
            <a:r>
              <a:rPr lang="zh-CN" altLang="en-US"/>
              <a:t>）</a:t>
            </a:r>
            <a:r>
              <a:rPr lang="en-US" altLang="zh-CN"/>
              <a:t>.2 P209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请观察下图（细节）并设计、实现相同效果</a:t>
            </a:r>
          </a:p>
          <a:p>
            <a:r>
              <a:t>工作地点包括北上广深等，下拉可选；应聘行业仅有列出这</a:t>
            </a:r>
            <a:r>
              <a:rPr lang="en-US" altLang="zh-CN"/>
              <a:t>8</a:t>
            </a:r>
            <a:r>
              <a:t>个，可多选</a:t>
            </a:r>
          </a:p>
          <a:p>
            <a:r>
              <a:t>注：最外一圈（蓝黑色）为截图残留效果，可忽略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2362200"/>
            <a:ext cx="5476875" cy="213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文本，再次提醒注意图片链接要修改！文字要检查！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4:40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个通过全部检查项（实验九为页面相似度高于给定阈值）的得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实验八第</a:t>
            </a:r>
            <a:r>
              <a:rPr lang="en-US" altLang="zh-CN" sz="1350">
                <a:sym typeface="+mn-ea"/>
              </a:rPr>
              <a:t>1</a:t>
            </a:r>
            <a:r>
              <a:rPr lang="zh-CN" altLang="en-US" sz="1350">
                <a:sym typeface="+mn-ea"/>
              </a:rPr>
              <a:t>、</a:t>
            </a:r>
            <a:r>
              <a:rPr lang="en-US" altLang="zh-CN" sz="1350">
                <a:sym typeface="+mn-ea"/>
              </a:rPr>
              <a:t>2</a:t>
            </a:r>
            <a:r>
              <a:rPr lang="zh-CN" altLang="en-US" sz="1350">
                <a:sym typeface="+mn-ea"/>
              </a:rPr>
              <a:t>次评分只提示有差错，不提示具体错误情况；实验九给出相似度得分。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>
                <a:sym typeface="+mn-ea"/>
              </a:rPr>
              <a:t>“</a:t>
            </a:r>
            <a:r>
              <a:rPr lang="en-US" altLang="zh-CN"/>
              <a:t>”</a:t>
            </a:r>
            <a:r>
              <a:t>改为全角的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t>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使用</a:t>
            </a:r>
            <a:r>
              <a:rPr lang="en-US" altLang="zh-CN"/>
              <a:t>CSS</a:t>
            </a:r>
            <a:r>
              <a:t>而不是</a:t>
            </a:r>
            <a:r>
              <a:rPr lang="en-US" altLang="zh-CN"/>
              <a:t>HTML</a:t>
            </a:r>
            <a:r>
              <a:t>的样式属性来实现所需样式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除明确说明外，禁用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（可选题）查找资料，了解并部署一个简单后台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/>
              <a:t>一些</a:t>
            </a:r>
            <a:r>
              <a:rPr lang="zh-CN" altLang="en-US"/>
              <a:t>相关概念</a:t>
            </a:r>
            <a:endParaRPr lang="en-US" altLang="zh-CN"/>
          </a:p>
          <a:p>
            <a:pPr lvl="1"/>
            <a:r>
              <a:rPr lang="en-US" altLang="zh-CN"/>
              <a:t>Socket</a:t>
            </a:r>
            <a:r>
              <a:rPr lang="zh-CN" altLang="en-US"/>
              <a:t>、</a:t>
            </a:r>
            <a:r>
              <a:rPr lang="en-US" altLang="zh-CN"/>
              <a:t>HTTP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apache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httpd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nginx</a:t>
            </a:r>
            <a:r>
              <a:rPr>
                <a:sym typeface="+mn-ea"/>
              </a:rPr>
              <a:t>、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tomcat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undertow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.NET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servlet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Spring</a:t>
            </a:r>
            <a:endParaRPr lang="en-US" altLang="zh-CN"/>
          </a:p>
          <a:p>
            <a:pPr lvl="1"/>
            <a:r>
              <a:rPr lang="en-US" altLang="zh-CN"/>
              <a:t>JSP</a:t>
            </a:r>
            <a:r>
              <a:rPr lang="zh-CN" altLang="en-US"/>
              <a:t>、</a:t>
            </a:r>
            <a:r>
              <a:rPr lang="en-US" altLang="zh-CN"/>
              <a:t>PHP</a:t>
            </a:r>
            <a:endParaRPr lang="zh-CN" altLang="en-US"/>
          </a:p>
          <a:p>
            <a:pPr lvl="1"/>
            <a:r>
              <a:rPr lang="en-US" altLang="zh-CN"/>
              <a:t>nodejs</a:t>
            </a:r>
            <a:endParaRPr lang="en-US" altLang="zh-CN"/>
          </a:p>
          <a:p>
            <a:pPr lvl="0"/>
            <a:r>
              <a:rPr lang="zh-CN" altLang="en-US"/>
              <a:t>所部署后台具备功能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能接收并</a:t>
            </a:r>
            <a:r>
              <a:rPr lang="zh-CN" altLang="en-US"/>
              <a:t>保存用户提交的表单内容（做好命名）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能够根据表单里面某个字段的内容，分情况</a:t>
            </a:r>
            <a:r>
              <a:rPr lang="zh-CN" altLang="en-US"/>
              <a:t>返回多种</a:t>
            </a:r>
            <a:r>
              <a:rPr lang="zh-CN" altLang="en-US"/>
              <a:t>不同文本</a:t>
            </a:r>
            <a:endParaRPr lang="zh-CN" altLang="en-US"/>
          </a:p>
          <a:p>
            <a:pPr lvl="1"/>
            <a:r>
              <a:rPr lang="en-US" altLang="zh-CN"/>
              <a:t>mock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7560,&quot;width&quot;:9270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186830"/>
</p:tagLst>
</file>

<file path=ppt/tags/tag201.xml><?xml version="1.0" encoding="utf-8"?>
<p:tagLst xmlns:p="http://schemas.openxmlformats.org/presentationml/2006/main">
  <p:tag name="KSO_WM_DOC_GUID" val="{cf0e3bb2-dbd9-4304-90c7-2348b7bef669}"/>
  <p:tag name="KSO_WPP_MARK_KEY" val="2bed587a-e112-429d-a193-133ee6755482"/>
  <p:tag name="COMMONDATA" val="eyJoZGlkIjoiM2Q1MTVjMmIyM2E4YzAyZDYzMzQ1NTI2ZDljZmY3MDQ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演示</Application>
  <PresentationFormat>宽屏</PresentationFormat>
  <Paragraphs>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Office 主题​​</vt:lpstr>
      <vt:lpstr>Web编程</vt:lpstr>
      <vt:lpstr>上机实验（十）.1 P190</vt:lpstr>
      <vt:lpstr>上机实验（十）.2 P190</vt:lpstr>
      <vt:lpstr>上机实验（十一）.1 P209</vt:lpstr>
      <vt:lpstr>上机实验（十一）.2 P209</vt:lpstr>
      <vt:lpstr>评分标准</vt:lpstr>
      <vt:lpstr>提交网站引起的一些问题</vt:lpstr>
      <vt:lpstr>查找资料，了解并部署一个简单后台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113</cp:revision>
  <dcterms:created xsi:type="dcterms:W3CDTF">2019-06-19T02:08:00Z</dcterms:created>
  <dcterms:modified xsi:type="dcterms:W3CDTF">2023-04-03T07:59:48Z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2052-11.1.0.14018</vt:lpwstr>
  </property>
  <property fmtid="{D5CDD505-2E9C-101B-9397-08002B2CF9AE}" pid="3" name="ICV">
    <vt:lpwstr>5BD1A10C5FEF4266AC45DB93EB9E5F53</vt:lpwstr>
  </property>
</Properties>
</file>