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566"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29-Aug-2024-Thu</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err="1">
                <a:latin typeface="Arial Rounded MT Bold" panose="020F0704030504030204" pitchFamily="34" charset="0"/>
              </a:rPr>
              <a:t>Angelin</a:t>
            </a:r>
            <a:r>
              <a:rPr lang="en-IN" dirty="0">
                <a:latin typeface="Arial Rounded MT Bold" panose="020F0704030504030204" pitchFamily="34" charset="0"/>
              </a:rPr>
              <a:t> </a:t>
            </a:r>
            <a:r>
              <a:rPr lang="en-IN" dirty="0" err="1">
                <a:latin typeface="Arial Rounded MT Bold" panose="020F0704030504030204" pitchFamily="34" charset="0"/>
              </a:rPr>
              <a:t>Jemmima</a:t>
            </a:r>
            <a:r>
              <a:rPr lang="en-IN" dirty="0">
                <a:latin typeface="Arial Rounded MT Bold" panose="020F0704030504030204" pitchFamily="34" charset="0"/>
              </a:rPr>
              <a:t> G</a:t>
            </a: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12165</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2819400" cy="376261"/>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Aptos Narrow</vt:lpstr>
      <vt:lpstr>Arial</vt:lpstr>
      <vt:lpstr>Arial Rounded MT Bold</vt:lpstr>
      <vt:lpstr>Bell MT</vt:lpstr>
      <vt:lpstr>Calibri</vt:lpstr>
      <vt:lpstr>Calibri Light</vt:lpstr>
      <vt:lpstr>Cambria Math</vt:lpstr>
      <vt:lpstr>Eras Medium ITC</vt:lpstr>
      <vt:lpstr>Perpetua</vt:lpstr>
      <vt:lpstr>Perpetua Titling MT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11bmangelin@gmail.com</cp:lastModifiedBy>
  <cp:revision>13</cp:revision>
  <dcterms:created xsi:type="dcterms:W3CDTF">2024-03-29T15:07:22Z</dcterms:created>
  <dcterms:modified xsi:type="dcterms:W3CDTF">2024-08-29T13:44:03Z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