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56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04-Sep-2024-Wed</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38804"/>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7010400" cy="369332"/>
          </a:xfrm>
          <a:prstGeom prst="rect">
            <a:avLst/>
          </a:prstGeom>
          <a:noFill/>
        </p:spPr>
        <p:txBody>
          <a:bodyPr wrap="square" rtlCol="0">
            <a:spAutoFit/>
          </a:bodyPr>
          <a:lstStyle/>
          <a:p>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791808" y="4120170"/>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5" name="TextBox 14">
            <a:extLst>
              <a:ext uri="{FF2B5EF4-FFF2-40B4-BE49-F238E27FC236}">
                <a16:creationId xmlns:a16="http://schemas.microsoft.com/office/drawing/2014/main" id="{173B1595-DCA0-7B9B-2445-5F547BC39390}"/>
              </a:ext>
            </a:extLst>
          </p:cNvPr>
          <p:cNvSpPr txBox="1"/>
          <p:nvPr/>
        </p:nvSpPr>
        <p:spPr>
          <a:xfrm>
            <a:off x="4812323" y="3409912"/>
            <a:ext cx="3124200" cy="369332"/>
          </a:xfrm>
          <a:prstGeom prst="rect">
            <a:avLst/>
          </a:prstGeom>
          <a:noFill/>
        </p:spPr>
        <p:txBody>
          <a:bodyPr wrap="square" rtlCol="0">
            <a:spAutoFit/>
          </a:bodyPr>
          <a:lstStyle/>
          <a:p>
            <a:r>
              <a:rPr lang="en-IN" dirty="0" err="1">
                <a:latin typeface="Arial Rounded MT Bold" panose="020F0704030504030204" pitchFamily="34" charset="0"/>
              </a:rPr>
              <a:t>Angelin</a:t>
            </a:r>
            <a:r>
              <a:rPr lang="en-IN" dirty="0">
                <a:latin typeface="Arial Rounded MT Bold" panose="020F0704030504030204" pitchFamily="34" charset="0"/>
              </a:rPr>
              <a:t> </a:t>
            </a:r>
            <a:r>
              <a:rPr lang="en-IN" dirty="0" err="1">
                <a:latin typeface="Arial Rounded MT Bold" panose="020F0704030504030204" pitchFamily="34" charset="0"/>
              </a:rPr>
              <a:t>jemmima</a:t>
            </a:r>
            <a:r>
              <a:rPr lang="en-IN" dirty="0">
                <a:latin typeface="Arial Rounded MT Bold" panose="020F0704030504030204" pitchFamily="34" charset="0"/>
              </a:rPr>
              <a:t> . G</a:t>
            </a:r>
            <a:endParaRPr lang="en-IN" dirty="0"/>
          </a:p>
        </p:txBody>
      </p:sp>
      <p:sp>
        <p:nvSpPr>
          <p:cNvPr id="8" name="TextBox 7">
            <a:extLst>
              <a:ext uri="{FF2B5EF4-FFF2-40B4-BE49-F238E27FC236}">
                <a16:creationId xmlns:a16="http://schemas.microsoft.com/office/drawing/2014/main" id="{8084C6DD-26BA-94EF-4E4C-C80C92799F81}"/>
              </a:ext>
            </a:extLst>
          </p:cNvPr>
          <p:cNvSpPr txBox="1"/>
          <p:nvPr/>
        </p:nvSpPr>
        <p:spPr>
          <a:xfrm>
            <a:off x="6477000" y="1828800"/>
            <a:ext cx="3048000" cy="369332"/>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1BB460A2-3282-B1C0-F492-2746A3FFB21C}"/>
              </a:ext>
            </a:extLst>
          </p:cNvPr>
          <p:cNvSpPr txBox="1"/>
          <p:nvPr/>
        </p:nvSpPr>
        <p:spPr>
          <a:xfrm>
            <a:off x="4631111" y="3795164"/>
            <a:ext cx="6934200" cy="369332"/>
          </a:xfrm>
          <a:prstGeom prst="rect">
            <a:avLst/>
          </a:prstGeom>
          <a:noFill/>
        </p:spPr>
        <p:txBody>
          <a:bodyPr wrap="square" rtlCol="0">
            <a:spAutoFit/>
          </a:bodyPr>
          <a:lstStyle/>
          <a:p>
            <a:r>
              <a:rPr lang="en-IN" dirty="0">
                <a:latin typeface="Arial Rounded MT Bold" panose="020F0704030504030204" pitchFamily="34" charset="0"/>
              </a:rPr>
              <a:t>312203288 / DE5B5E0E981696191474813EBC226A7F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373</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King Blank</cp:lastModifiedBy>
  <cp:revision>17</cp:revision>
  <dcterms:created xsi:type="dcterms:W3CDTF">2024-03-29T15:07:22Z</dcterms:created>
  <dcterms:modified xsi:type="dcterms:W3CDTF">2024-09-04T15:05:13Z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