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A71CD3-405E-4689-9D40-FDE38730E0F0}" v="11" dt="2022-04-01T21:12:11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 Figueroa" userId="e5aa0d2bd5174870" providerId="LiveId" clId="{68A71CD3-405E-4689-9D40-FDE38730E0F0}"/>
    <pc:docChg chg="undo custSel addSld modSld">
      <pc:chgData name="Angel Figueroa" userId="e5aa0d2bd5174870" providerId="LiveId" clId="{68A71CD3-405E-4689-9D40-FDE38730E0F0}" dt="2022-04-01T21:21:07.393" v="4235" actId="207"/>
      <pc:docMkLst>
        <pc:docMk/>
      </pc:docMkLst>
      <pc:sldChg chg="addSp delSp modSp mod">
        <pc:chgData name="Angel Figueroa" userId="e5aa0d2bd5174870" providerId="LiveId" clId="{68A71CD3-405E-4689-9D40-FDE38730E0F0}" dt="2022-04-01T21:09:11.577" v="2786" actId="1076"/>
        <pc:sldMkLst>
          <pc:docMk/>
          <pc:sldMk cId="1805603979" sldId="256"/>
        </pc:sldMkLst>
        <pc:spChg chg="add mod ord">
          <ac:chgData name="Angel Figueroa" userId="e5aa0d2bd5174870" providerId="LiveId" clId="{68A71CD3-405E-4689-9D40-FDE38730E0F0}" dt="2022-04-01T15:05:09.144" v="9" actId="207"/>
          <ac:spMkLst>
            <pc:docMk/>
            <pc:sldMk cId="1805603979" sldId="256"/>
            <ac:spMk id="3" creationId="{EF5339A4-600C-4E80-AE3F-2C5EADEBB466}"/>
          </ac:spMkLst>
        </pc:spChg>
        <pc:spChg chg="mod">
          <ac:chgData name="Angel Figueroa" userId="e5aa0d2bd5174870" providerId="LiveId" clId="{68A71CD3-405E-4689-9D40-FDE38730E0F0}" dt="2022-04-01T20:45:13.943" v="1308" actId="1076"/>
          <ac:spMkLst>
            <pc:docMk/>
            <pc:sldMk cId="1805603979" sldId="256"/>
            <ac:spMk id="4" creationId="{5DAF68CD-8FA9-4528-B35A-5E4AF2B71651}"/>
          </ac:spMkLst>
        </pc:spChg>
        <pc:spChg chg="add del mod">
          <ac:chgData name="Angel Figueroa" userId="e5aa0d2bd5174870" providerId="LiveId" clId="{68A71CD3-405E-4689-9D40-FDE38730E0F0}" dt="2022-04-01T21:08:44.697" v="2714"/>
          <ac:spMkLst>
            <pc:docMk/>
            <pc:sldMk cId="1805603979" sldId="256"/>
            <ac:spMk id="5" creationId="{99ACA893-8C5F-40FA-A41F-0329FA7E2B79}"/>
          </ac:spMkLst>
        </pc:spChg>
        <pc:spChg chg="add mod">
          <ac:chgData name="Angel Figueroa" userId="e5aa0d2bd5174870" providerId="LiveId" clId="{68A71CD3-405E-4689-9D40-FDE38730E0F0}" dt="2022-04-01T21:09:11.577" v="2786" actId="1076"/>
          <ac:spMkLst>
            <pc:docMk/>
            <pc:sldMk cId="1805603979" sldId="256"/>
            <ac:spMk id="6" creationId="{D74652B9-1C2B-4CA7-B28B-FD21DA6E05D6}"/>
          </ac:spMkLst>
        </pc:spChg>
        <pc:picChg chg="add mod modCrop">
          <ac:chgData name="Angel Figueroa" userId="e5aa0d2bd5174870" providerId="LiveId" clId="{68A71CD3-405E-4689-9D40-FDE38730E0F0}" dt="2022-04-01T21:08:35.299" v="2711" actId="1076"/>
          <ac:picMkLst>
            <pc:docMk/>
            <pc:sldMk cId="1805603979" sldId="256"/>
            <ac:picMk id="2" creationId="{7592D068-C859-486A-9AFA-43E91C453CEC}"/>
          </ac:picMkLst>
        </pc:picChg>
      </pc:sldChg>
      <pc:sldChg chg="addSp delSp modSp new mod">
        <pc:chgData name="Angel Figueroa" userId="e5aa0d2bd5174870" providerId="LiveId" clId="{68A71CD3-405E-4689-9D40-FDE38730E0F0}" dt="2022-04-01T21:10:19.146" v="2896"/>
        <pc:sldMkLst>
          <pc:docMk/>
          <pc:sldMk cId="3409390147" sldId="257"/>
        </pc:sldMkLst>
        <pc:spChg chg="del mod">
          <ac:chgData name="Angel Figueroa" userId="e5aa0d2bd5174870" providerId="LiveId" clId="{68A71CD3-405E-4689-9D40-FDE38730E0F0}" dt="2022-04-01T20:28:09.429" v="12" actId="21"/>
          <ac:spMkLst>
            <pc:docMk/>
            <pc:sldMk cId="3409390147" sldId="257"/>
            <ac:spMk id="2" creationId="{FAD3B447-1095-488C-89ED-DC761069AB2C}"/>
          </ac:spMkLst>
        </pc:spChg>
        <pc:spChg chg="del mod">
          <ac:chgData name="Angel Figueroa" userId="e5aa0d2bd5174870" providerId="LiveId" clId="{68A71CD3-405E-4689-9D40-FDE38730E0F0}" dt="2022-04-01T20:28:13.334" v="14" actId="21"/>
          <ac:spMkLst>
            <pc:docMk/>
            <pc:sldMk cId="3409390147" sldId="257"/>
            <ac:spMk id="3" creationId="{74D8FFB3-AE9C-496A-A119-0054119931BA}"/>
          </ac:spMkLst>
        </pc:spChg>
        <pc:spChg chg="add mod">
          <ac:chgData name="Angel Figueroa" userId="e5aa0d2bd5174870" providerId="LiveId" clId="{68A71CD3-405E-4689-9D40-FDE38730E0F0}" dt="2022-04-01T20:45:09.293" v="1307" actId="1076"/>
          <ac:spMkLst>
            <pc:docMk/>
            <pc:sldMk cId="3409390147" sldId="257"/>
            <ac:spMk id="4" creationId="{37393C5A-6584-4A0B-B34B-B6D4B81A0D94}"/>
          </ac:spMkLst>
        </pc:spChg>
        <pc:spChg chg="add mod ord">
          <ac:chgData name="Angel Figueroa" userId="e5aa0d2bd5174870" providerId="LiveId" clId="{68A71CD3-405E-4689-9D40-FDE38730E0F0}" dt="2022-04-01T20:48:27.387" v="1318" actId="207"/>
          <ac:spMkLst>
            <pc:docMk/>
            <pc:sldMk cId="3409390147" sldId="257"/>
            <ac:spMk id="6" creationId="{10CBE48E-0A12-488D-BA7F-B2126F0525F1}"/>
          </ac:spMkLst>
        </pc:spChg>
        <pc:spChg chg="add del mod">
          <ac:chgData name="Angel Figueroa" userId="e5aa0d2bd5174870" providerId="LiveId" clId="{68A71CD3-405E-4689-9D40-FDE38730E0F0}" dt="2022-04-01T21:10:19.146" v="2896"/>
          <ac:spMkLst>
            <pc:docMk/>
            <pc:sldMk cId="3409390147" sldId="257"/>
            <ac:spMk id="7" creationId="{644013EF-850E-453A-8F47-A8E1F7424747}"/>
          </ac:spMkLst>
        </pc:spChg>
        <pc:spChg chg="add mod">
          <ac:chgData name="Angel Figueroa" userId="e5aa0d2bd5174870" providerId="LiveId" clId="{68A71CD3-405E-4689-9D40-FDE38730E0F0}" dt="2022-04-01T21:10:16.115" v="2894" actId="1076"/>
          <ac:spMkLst>
            <pc:docMk/>
            <pc:sldMk cId="3409390147" sldId="257"/>
            <ac:spMk id="8" creationId="{FEBE6DEB-2626-4F58-907D-098A933BB5CF}"/>
          </ac:spMkLst>
        </pc:spChg>
        <pc:picChg chg="add mod">
          <ac:chgData name="Angel Figueroa" userId="e5aa0d2bd5174870" providerId="LiveId" clId="{68A71CD3-405E-4689-9D40-FDE38730E0F0}" dt="2022-04-01T21:09:16.243" v="2787" actId="1076"/>
          <ac:picMkLst>
            <pc:docMk/>
            <pc:sldMk cId="3409390147" sldId="257"/>
            <ac:picMk id="5" creationId="{F6353A53-13ED-406A-8F6F-0B095F62F9BB}"/>
          </ac:picMkLst>
        </pc:picChg>
      </pc:sldChg>
      <pc:sldChg chg="addSp delSp modSp new mod">
        <pc:chgData name="Angel Figueroa" userId="e5aa0d2bd5174870" providerId="LiveId" clId="{68A71CD3-405E-4689-9D40-FDE38730E0F0}" dt="2022-04-01T21:21:07.393" v="4235" actId="207"/>
        <pc:sldMkLst>
          <pc:docMk/>
          <pc:sldMk cId="2340489917" sldId="258"/>
        </pc:sldMkLst>
        <pc:spChg chg="del">
          <ac:chgData name="Angel Figueroa" userId="e5aa0d2bd5174870" providerId="LiveId" clId="{68A71CD3-405E-4689-9D40-FDE38730E0F0}" dt="2022-04-01T20:49:51.087" v="1320" actId="21"/>
          <ac:spMkLst>
            <pc:docMk/>
            <pc:sldMk cId="2340489917" sldId="258"/>
            <ac:spMk id="2" creationId="{10EC3647-2A88-44D3-BA8D-CC2DC8882E47}"/>
          </ac:spMkLst>
        </pc:spChg>
        <pc:spChg chg="del">
          <ac:chgData name="Angel Figueroa" userId="e5aa0d2bd5174870" providerId="LiveId" clId="{68A71CD3-405E-4689-9D40-FDE38730E0F0}" dt="2022-04-01T20:49:51.087" v="1320" actId="21"/>
          <ac:spMkLst>
            <pc:docMk/>
            <pc:sldMk cId="2340489917" sldId="258"/>
            <ac:spMk id="3" creationId="{F0E1BE93-D1FB-4A49-A3A5-A496EF55DDCD}"/>
          </ac:spMkLst>
        </pc:spChg>
        <pc:spChg chg="add mod">
          <ac:chgData name="Angel Figueroa" userId="e5aa0d2bd5174870" providerId="LiveId" clId="{68A71CD3-405E-4689-9D40-FDE38730E0F0}" dt="2022-04-01T21:06:58.188" v="2709" actId="1076"/>
          <ac:spMkLst>
            <pc:docMk/>
            <pc:sldMk cId="2340489917" sldId="258"/>
            <ac:spMk id="4" creationId="{579CD0EF-1107-4BE1-9F1D-E50B418E41C0}"/>
          </ac:spMkLst>
        </pc:spChg>
        <pc:spChg chg="add mod">
          <ac:chgData name="Angel Figueroa" userId="e5aa0d2bd5174870" providerId="LiveId" clId="{68A71CD3-405E-4689-9D40-FDE38730E0F0}" dt="2022-04-01T21:11:20.401" v="3011" actId="20577"/>
          <ac:spMkLst>
            <pc:docMk/>
            <pc:sldMk cId="2340489917" sldId="258"/>
            <ac:spMk id="5" creationId="{615CB77A-1956-48C8-9165-8109F7E61BDE}"/>
          </ac:spMkLst>
        </pc:spChg>
        <pc:spChg chg="add mod">
          <ac:chgData name="Angel Figueroa" userId="e5aa0d2bd5174870" providerId="LiveId" clId="{68A71CD3-405E-4689-9D40-FDE38730E0F0}" dt="2022-04-01T21:20:18.255" v="4232" actId="313"/>
          <ac:spMkLst>
            <pc:docMk/>
            <pc:sldMk cId="2340489917" sldId="258"/>
            <ac:spMk id="6" creationId="{47CF3C83-C1E4-4E77-BF58-490953BA5314}"/>
          </ac:spMkLst>
        </pc:spChg>
        <pc:spChg chg="add mod ord">
          <ac:chgData name="Angel Figueroa" userId="e5aa0d2bd5174870" providerId="LiveId" clId="{68A71CD3-405E-4689-9D40-FDE38730E0F0}" dt="2022-04-01T21:21:07.393" v="4235" actId="207"/>
          <ac:spMkLst>
            <pc:docMk/>
            <pc:sldMk cId="2340489917" sldId="258"/>
            <ac:spMk id="7" creationId="{7FE8CD5C-09B5-4AFA-99CF-5F13D26A76F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896CA-0B01-46E7-9B57-81081484E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3EAE0-643B-4719-8633-5ED18929F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1FA6D-66B8-4880-AED1-B3F1FF00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196D4-98CA-4AC8-B808-C8F757FE544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3C33C-A6FC-4A9D-9B9E-5DDBE8B01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618CD-96B1-4289-9F6D-5DCB959DE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4FA9-B69C-4538-9F06-F8604E32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5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F3BD5-2287-42D3-98D7-C9C863F0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3B469-7E02-496B-8FA3-04DACB4FD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31E08-7666-40A1-8F48-6992C6A6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196D4-98CA-4AC8-B808-C8F757FE544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77445-1B35-4FAA-A519-4F24FCD4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90B26-767D-4926-BE9B-A0C5EF9F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4FA9-B69C-4538-9F06-F8604E32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8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94B32D-0B8D-47EB-9791-437FE4F413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97DD9-7ECF-46E8-BCF4-2BBF4BADB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01563-2CF9-4145-A085-8503D8E8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196D4-98CA-4AC8-B808-C8F757FE544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DFE39-C40B-4C5F-9821-A6472B6D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99F39-391D-47A7-AFDE-EE56E811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4FA9-B69C-4538-9F06-F8604E32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9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D4C5-931A-4E1B-B910-3A5508FA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993E3-D8A9-47CA-B489-B1003CF4D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301BC-CF42-4A89-907D-28ED6D1F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196D4-98CA-4AC8-B808-C8F757FE544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D0E98-0E3B-4FF8-9499-09A6F74F0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484A7-EDBB-4C01-B5A8-2A0A063C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4FA9-B69C-4538-9F06-F8604E32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2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DD78-2A2B-44DF-A75C-BEEB56FC6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80005-D7B6-4AEF-8E74-7A2072B4C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A08FD-A8C0-4973-8D12-091659CB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196D4-98CA-4AC8-B808-C8F757FE544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6CB-107D-4D5F-B930-D82F92A7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49984-1377-4628-9541-EE6837E3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4FA9-B69C-4538-9F06-F8604E32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4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6BA20-816F-4CAD-A019-9B288CAB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BB759-5468-4692-B77E-E48C80FEE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F0F4D-9E0A-413E-B7CC-56A2D7EA9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AF591-B167-4B3F-B337-4083F7A1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196D4-98CA-4AC8-B808-C8F757FE544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C1CBA-26E2-43F0-A23B-17458FB3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F78C6-41FA-4D3C-87ED-2BEFD59A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4FA9-B69C-4538-9F06-F8604E32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0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A805-77D4-4B01-8512-D48752C32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3DDB1-898A-4860-AE8E-10D6B85D3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93D1A-D636-492C-ADC2-71654489A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DDD34-779D-42EA-B7BB-7C6A7145EF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FE6087-0194-4CE1-A254-D48ABE9E3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A8DD10-ADDD-460C-B67D-702BE4DF6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196D4-98CA-4AC8-B808-C8F757FE544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DA816F-D306-4E70-9EA7-70518D40D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ED1573-E783-4B04-AD3B-50D461FF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4FA9-B69C-4538-9F06-F8604E32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4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98AEF-3B9D-4C52-A6F9-5C7E6A88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682ACF-A670-4845-B3D5-DF887E899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196D4-98CA-4AC8-B808-C8F757FE544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D5C64-0822-4E29-9CBC-CCBAA8AE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454FC-85C4-4D1C-95AA-A8C6357E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4FA9-B69C-4538-9F06-F8604E32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50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3C8237-4DED-467A-811B-08AF598C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196D4-98CA-4AC8-B808-C8F757FE544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DF8E1-AF62-4E20-A6AB-F0896FCE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82914-01DC-4D73-A5BE-8C45D954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4FA9-B69C-4538-9F06-F8604E32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8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8005-78C2-4EEB-A155-953CECF64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F0A66-EB67-4945-9F65-0391D399A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C1E31-69A5-4B80-A010-B61FE8261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61F6A-0A8C-42C6-860F-9C0D749F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196D4-98CA-4AC8-B808-C8F757FE544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7D23E-ECB6-4CE2-9F4A-AB345F6FB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B6E85-374A-4410-A9FA-54FC86F0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4FA9-B69C-4538-9F06-F8604E32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6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3A59-8B62-463A-A96C-D2A098536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4DE9B9-3B8B-4888-B967-1D39D369A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925B4-618F-479C-97A2-7E7AC06EA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81C36-ABB1-4C69-BC9B-33C81B421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196D4-98CA-4AC8-B808-C8F757FE544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32EC2-C54F-401B-96FB-C6587ABDD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14570-B8FA-4E1B-AF2F-131232FE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4FA9-B69C-4538-9F06-F8604E32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4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28012-D350-4CC2-B517-E4051AC89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932E3-09AF-499A-BAF2-EC15D3604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A77D0-F040-4B42-BAE8-B2B55FD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196D4-98CA-4AC8-B808-C8F757FE544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085FD-CF37-4999-82A5-31835B356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681CF-16BE-443A-8873-FD65B3930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04FA9-B69C-4538-9F06-F8604E32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6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F5339A4-600C-4E80-AE3F-2C5EADEBB4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AF68CD-8FA9-4528-B35A-5E4AF2B71651}"/>
              </a:ext>
            </a:extLst>
          </p:cNvPr>
          <p:cNvSpPr txBox="1"/>
          <p:nvPr/>
        </p:nvSpPr>
        <p:spPr>
          <a:xfrm>
            <a:off x="350896" y="751343"/>
            <a:ext cx="584096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Artist #1</a:t>
            </a:r>
          </a:p>
          <a:p>
            <a:r>
              <a:rPr lang="en-US" dirty="0"/>
              <a:t>Real Name: Adrian Simmons</a:t>
            </a:r>
          </a:p>
          <a:p>
            <a:r>
              <a:rPr lang="en-US" dirty="0"/>
              <a:t>Alias: None</a:t>
            </a:r>
          </a:p>
          <a:p>
            <a:r>
              <a:rPr lang="en-US" dirty="0"/>
              <a:t>Style: A hand-drawn style of environments that is done over a relatively short time. Usually, pictures environments of the fantastical degree. </a:t>
            </a:r>
          </a:p>
          <a:p>
            <a:r>
              <a:rPr lang="en-US" dirty="0"/>
              <a:t>Age: 25 years of age, grew up in an average middle-class family living near New York City, New York. </a:t>
            </a:r>
          </a:p>
          <a:p>
            <a:r>
              <a:rPr lang="en-US" dirty="0"/>
              <a:t>Daily Life: Currently lives in New York City. Works in an Accounting company and is able to draw in her free time. </a:t>
            </a:r>
          </a:p>
          <a:p>
            <a:r>
              <a:rPr lang="en-US" dirty="0"/>
              <a:t>Teen Life: Used to be a quiet kid who enjoyed math and drawing. Had a few reliable friends and enjoyed sharing some of her early work with them. </a:t>
            </a:r>
          </a:p>
          <a:p>
            <a:r>
              <a:rPr lang="en-US" dirty="0"/>
              <a:t>Dream: To either become an artist full time, or to just be able to live in relative peace.</a:t>
            </a:r>
          </a:p>
          <a:p>
            <a:r>
              <a:rPr lang="en-US" dirty="0"/>
              <a:t>Fear: Arachnophobia (Spiders)</a:t>
            </a:r>
          </a:p>
          <a:p>
            <a:r>
              <a:rPr lang="en-US" dirty="0"/>
              <a:t>Favorite Memory: When going into rural New York state and seeing the mountainous views. Inspired her main style of environmental drawings.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92D068-C859-486A-9AFA-43E91C453C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70"/>
          <a:stretch/>
        </p:blipFill>
        <p:spPr>
          <a:xfrm>
            <a:off x="6673384" y="178686"/>
            <a:ext cx="4840169" cy="57133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4652B9-1C2B-4CA7-B28B-FD21DA6E05D6}"/>
              </a:ext>
            </a:extLst>
          </p:cNvPr>
          <p:cNvSpPr txBox="1"/>
          <p:nvPr/>
        </p:nvSpPr>
        <p:spPr>
          <a:xfrm>
            <a:off x="6783356" y="607073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untitled drawing on the back of a paper</a:t>
            </a:r>
          </a:p>
        </p:txBody>
      </p:sp>
    </p:spTree>
    <p:extLst>
      <p:ext uri="{BB962C8B-B14F-4D97-AF65-F5344CB8AC3E}">
        <p14:creationId xmlns:p14="http://schemas.microsoft.com/office/powerpoint/2010/main" val="180560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CBE48E-0A12-488D-BA7F-B2126F0525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393C5A-6584-4A0B-B34B-B6D4B81A0D94}"/>
              </a:ext>
            </a:extLst>
          </p:cNvPr>
          <p:cNvSpPr txBox="1"/>
          <p:nvPr/>
        </p:nvSpPr>
        <p:spPr>
          <a:xfrm>
            <a:off x="612738" y="751344"/>
            <a:ext cx="524320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Artist #2</a:t>
            </a:r>
          </a:p>
          <a:p>
            <a:r>
              <a:rPr lang="en-US" dirty="0"/>
              <a:t>Real Name: Trevor Richardson</a:t>
            </a:r>
          </a:p>
          <a:p>
            <a:r>
              <a:rPr lang="en-US" dirty="0"/>
              <a:t>Alias: None</a:t>
            </a:r>
          </a:p>
          <a:p>
            <a:r>
              <a:rPr lang="en-US" dirty="0"/>
              <a:t>Style: Photography of various things in the world. Generally, of views that happen to catch his eye. </a:t>
            </a:r>
          </a:p>
          <a:p>
            <a:r>
              <a:rPr lang="en-US" dirty="0"/>
              <a:t>Age: 40 years old. Grew up in a rural Virginia town surrounded by nature and enjoyed the sights around his hometown. </a:t>
            </a:r>
          </a:p>
          <a:p>
            <a:r>
              <a:rPr lang="en-US" dirty="0"/>
              <a:t>Daily Life: Lives a nomadic life and wanders around the US taking pictures of things that catch his eye. </a:t>
            </a:r>
          </a:p>
          <a:p>
            <a:r>
              <a:rPr lang="en-US" dirty="0"/>
              <a:t>Teen Life: When in high school, he was extroverted and made friends with pretty much everyone he came across. Spent his senior year founding the school’s photography club. </a:t>
            </a:r>
          </a:p>
          <a:p>
            <a:r>
              <a:rPr lang="en-US" dirty="0"/>
              <a:t>Dream: To capture as much of the US in photographic form as possible for one person.</a:t>
            </a:r>
          </a:p>
          <a:p>
            <a:r>
              <a:rPr lang="en-US" dirty="0"/>
              <a:t>Fear: Athazagoraphobia (Fear of being forgotten)</a:t>
            </a:r>
          </a:p>
          <a:p>
            <a:r>
              <a:rPr lang="en-US" dirty="0"/>
              <a:t>Favorite Memory: When taking the first picture he could be proud of, around the banks of Lake Erie.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353A53-13ED-406A-8F6F-0B095F62F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187" y="452763"/>
            <a:ext cx="4016485" cy="53553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BE6DEB-2626-4F58-907D-098A933BB5CF}"/>
              </a:ext>
            </a:extLst>
          </p:cNvPr>
          <p:cNvSpPr txBox="1"/>
          <p:nvPr/>
        </p:nvSpPr>
        <p:spPr>
          <a:xfrm>
            <a:off x="6402369" y="5963706"/>
            <a:ext cx="524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of many photos from his previous visit to Illinois</a:t>
            </a:r>
          </a:p>
        </p:txBody>
      </p:sp>
    </p:spTree>
    <p:extLst>
      <p:ext uri="{BB962C8B-B14F-4D97-AF65-F5344CB8AC3E}">
        <p14:creationId xmlns:p14="http://schemas.microsoft.com/office/powerpoint/2010/main" val="340939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FE8CD5C-09B5-4AFA-99CF-5F13D26A76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147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9CD0EF-1107-4BE1-9F1D-E50B418E41C0}"/>
              </a:ext>
            </a:extLst>
          </p:cNvPr>
          <p:cNvSpPr txBox="1"/>
          <p:nvPr/>
        </p:nvSpPr>
        <p:spPr>
          <a:xfrm>
            <a:off x="658970" y="751344"/>
            <a:ext cx="524038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Artist #3</a:t>
            </a:r>
          </a:p>
          <a:p>
            <a:r>
              <a:rPr lang="en-US" dirty="0"/>
              <a:t>Real Name: William Rowe</a:t>
            </a:r>
          </a:p>
          <a:p>
            <a:r>
              <a:rPr lang="en-US" dirty="0"/>
              <a:t>Alias: W. A. Rowe</a:t>
            </a:r>
          </a:p>
          <a:p>
            <a:r>
              <a:rPr lang="en-US" dirty="0"/>
              <a:t>Style: A fantasy writer who has dabbled into other styles such as sci-fi and horror. Became famous after his series of novels was adapted into a couple of movies.</a:t>
            </a:r>
          </a:p>
          <a:p>
            <a:r>
              <a:rPr lang="en-US" dirty="0"/>
              <a:t>Age: 60 years old. He was born into a poorer family but was still able to learn to read and write. He enjoyed the few books he was able to read and grew inspired by them.</a:t>
            </a:r>
            <a:br>
              <a:rPr lang="en-US" dirty="0"/>
            </a:br>
            <a:r>
              <a:rPr lang="en-US" dirty="0"/>
              <a:t>Daily Life: Lives a mostly quiet life aside from the hours he sets aside to write. </a:t>
            </a:r>
            <a:br>
              <a:rPr lang="en-US" dirty="0"/>
            </a:br>
            <a:r>
              <a:rPr lang="en-US" dirty="0"/>
              <a:t>Teen Life: Was most quiet in high school but wasn’t very afraid of having to speak up. </a:t>
            </a:r>
          </a:p>
          <a:p>
            <a:r>
              <a:rPr lang="en-US" dirty="0"/>
              <a:t>Dream: Just be able to finish his career in peace.</a:t>
            </a:r>
          </a:p>
          <a:p>
            <a:r>
              <a:rPr lang="en-US" dirty="0"/>
              <a:t>Fear: Liticaphobia (Fear of lawsuits)</a:t>
            </a:r>
          </a:p>
          <a:p>
            <a:r>
              <a:rPr lang="en-US" dirty="0"/>
              <a:t>Favorite Memory: When first meeting the fans of his work.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5CB77A-1956-48C8-9165-8109F7E61BDE}"/>
              </a:ext>
            </a:extLst>
          </p:cNvPr>
          <p:cNvSpPr txBox="1"/>
          <p:nvPr/>
        </p:nvSpPr>
        <p:spPr>
          <a:xfrm>
            <a:off x="7025951" y="5887616"/>
            <a:ext cx="450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Excerpt from his work, </a:t>
            </a:r>
            <a:r>
              <a:rPr lang="en-US" i="1" dirty="0"/>
              <a:t>Journal of a Humble Knight Vol. 1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F3C83-C1E4-4E77-BF58-490953BA5314}"/>
              </a:ext>
            </a:extLst>
          </p:cNvPr>
          <p:cNvSpPr txBox="1"/>
          <p:nvPr/>
        </p:nvSpPr>
        <p:spPr>
          <a:xfrm>
            <a:off x="6484776" y="751344"/>
            <a:ext cx="501053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“…I arrived safely within the boundaries of </a:t>
            </a:r>
            <a:r>
              <a:rPr lang="en-US" dirty="0" err="1"/>
              <a:t>Baskon</a:t>
            </a:r>
            <a:r>
              <a:rPr lang="en-US" dirty="0"/>
              <a:t> with the sun high in the sky and the wind against my back. It was a small village nestled in the valley created by the great mountains of old around it. There were only about a dozen buildings that were apparent to me from my vantage on the nearby hill. As his Majesty has instructed me, I went around the town questioning its people on the local knight of the Kingdom assigned to protect this place. I heard much of this man, Sir Wilfred, from the townspeople. He had managed to become something of a legend in this quaint town due to his entirely pacifistic nature. One of the younger men I talked to told me how he hadn’t seen the man even draw his blade for over 10 years. It wasn’t long before the man himself appeared within the local tavern…”</a:t>
            </a:r>
          </a:p>
        </p:txBody>
      </p:sp>
    </p:spTree>
    <p:extLst>
      <p:ext uri="{BB962C8B-B14F-4D97-AF65-F5344CB8AC3E}">
        <p14:creationId xmlns:p14="http://schemas.microsoft.com/office/powerpoint/2010/main" val="2340489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675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 Figueroa</dc:creator>
  <cp:lastModifiedBy>Angel Figueroa</cp:lastModifiedBy>
  <cp:revision>1</cp:revision>
  <dcterms:created xsi:type="dcterms:W3CDTF">2022-04-01T14:34:27Z</dcterms:created>
  <dcterms:modified xsi:type="dcterms:W3CDTF">2022-04-01T21:21:07Z</dcterms:modified>
</cp:coreProperties>
</file>