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799F1-D0F4-4BB3-A49C-C31B76E80FE2}" v="10" dt="2022-11-01T14:57:06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ngel Alexis Anaya Alamea" userId="eeb24d0f-9ef6-404e-82ca-a0757201eadd" providerId="ADAL" clId="{713799F1-D0F4-4BB3-A49C-C31B76E80FE2}"/>
    <pc:docChg chg="modSld">
      <pc:chgData name="Ángel Alexis Anaya Alamea" userId="eeb24d0f-9ef6-404e-82ca-a0757201eadd" providerId="ADAL" clId="{713799F1-D0F4-4BB3-A49C-C31B76E80FE2}" dt="2022-11-01T14:57:08.572" v="108" actId="1076"/>
      <pc:docMkLst>
        <pc:docMk/>
      </pc:docMkLst>
      <pc:sldChg chg="addSp delSp modSp mod">
        <pc:chgData name="Ángel Alexis Anaya Alamea" userId="eeb24d0f-9ef6-404e-82ca-a0757201eadd" providerId="ADAL" clId="{713799F1-D0F4-4BB3-A49C-C31B76E80FE2}" dt="2022-11-01T14:57:08.572" v="108" actId="1076"/>
        <pc:sldMkLst>
          <pc:docMk/>
          <pc:sldMk cId="413829456" sldId="256"/>
        </pc:sldMkLst>
        <pc:spChg chg="mod">
          <ac:chgData name="Ángel Alexis Anaya Alamea" userId="eeb24d0f-9ef6-404e-82ca-a0757201eadd" providerId="ADAL" clId="{713799F1-D0F4-4BB3-A49C-C31B76E80FE2}" dt="2022-11-01T14:54:56.134" v="4" actId="1076"/>
          <ac:spMkLst>
            <pc:docMk/>
            <pc:sldMk cId="413829456" sldId="256"/>
            <ac:spMk id="12" creationId="{FA32EF98-326D-580F-F025-A536ADFDAE43}"/>
          </ac:spMkLst>
        </pc:spChg>
        <pc:spChg chg="add del mod">
          <ac:chgData name="Ángel Alexis Anaya Alamea" userId="eeb24d0f-9ef6-404e-82ca-a0757201eadd" providerId="ADAL" clId="{713799F1-D0F4-4BB3-A49C-C31B76E80FE2}" dt="2022-11-01T14:56:48.600" v="69" actId="478"/>
          <ac:spMkLst>
            <pc:docMk/>
            <pc:sldMk cId="413829456" sldId="256"/>
            <ac:spMk id="15" creationId="{2E5485E0-7529-D113-1709-C59C66010681}"/>
          </ac:spMkLst>
        </pc:spChg>
        <pc:spChg chg="add mod">
          <ac:chgData name="Ángel Alexis Anaya Alamea" userId="eeb24d0f-9ef6-404e-82ca-a0757201eadd" providerId="ADAL" clId="{713799F1-D0F4-4BB3-A49C-C31B76E80FE2}" dt="2022-11-01T14:57:08.572" v="108" actId="1076"/>
          <ac:spMkLst>
            <pc:docMk/>
            <pc:sldMk cId="413829456" sldId="256"/>
            <ac:spMk id="18" creationId="{8CC6630D-8AFF-2CFF-C841-43C67F5E03B4}"/>
          </ac:spMkLst>
        </pc:spChg>
        <pc:picChg chg="mod">
          <ac:chgData name="Ángel Alexis Anaya Alamea" userId="eeb24d0f-9ef6-404e-82ca-a0757201eadd" providerId="ADAL" clId="{713799F1-D0F4-4BB3-A49C-C31B76E80FE2}" dt="2022-11-01T14:54:58.743" v="5" actId="1076"/>
          <ac:picMkLst>
            <pc:docMk/>
            <pc:sldMk cId="413829456" sldId="256"/>
            <ac:picMk id="5" creationId="{22D8FA27-3D01-99EB-391C-FBB882E06B38}"/>
          </ac:picMkLst>
        </pc:picChg>
        <pc:picChg chg="add mod">
          <ac:chgData name="Ángel Alexis Anaya Alamea" userId="eeb24d0f-9ef6-404e-82ca-a0757201eadd" providerId="ADAL" clId="{713799F1-D0F4-4BB3-A49C-C31B76E80FE2}" dt="2022-11-01T14:54:47.942" v="2" actId="1076"/>
          <ac:picMkLst>
            <pc:docMk/>
            <pc:sldMk cId="413829456" sldId="256"/>
            <ac:picMk id="14" creationId="{3A6F142C-D968-4DA5-3D73-DA524AE009E0}"/>
          </ac:picMkLst>
        </pc:picChg>
        <pc:picChg chg="add mod">
          <ac:chgData name="Ángel Alexis Anaya Alamea" userId="eeb24d0f-9ef6-404e-82ca-a0757201eadd" providerId="ADAL" clId="{713799F1-D0F4-4BB3-A49C-C31B76E80FE2}" dt="2022-11-01T14:57:06.060" v="107" actId="1076"/>
          <ac:picMkLst>
            <pc:docMk/>
            <pc:sldMk cId="413829456" sldId="256"/>
            <ac:picMk id="1026" creationId="{C81E2D65-A309-5CD1-DF34-E72D4991B67C}"/>
          </ac:picMkLst>
        </pc:picChg>
        <pc:picChg chg="add del">
          <ac:chgData name="Ángel Alexis Anaya Alamea" userId="eeb24d0f-9ef6-404e-82ca-a0757201eadd" providerId="ADAL" clId="{713799F1-D0F4-4BB3-A49C-C31B76E80FE2}" dt="2022-11-01T14:56:49.925" v="70"/>
          <ac:picMkLst>
            <pc:docMk/>
            <pc:sldMk cId="413829456" sldId="256"/>
            <ac:picMk id="1028" creationId="{10674A39-6C6B-AD1A-0351-A09F59EF0A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7D418-C053-C2F4-5F34-8963794DD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B54284-DC07-14AA-A947-F27CC86FF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2611CB-FA9A-B177-5027-E7AE6094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AC2F-AE27-4080-9EED-229086A06CC6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DCCAC7-AF11-8296-01A6-B9C9243D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4B6C8B-DEBC-5F68-510C-AD8CFFAB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E0C-1332-4DF6-AC8B-A6AEEACE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420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4BA56-4A85-B316-251C-6F23877F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89D1C4-F581-F150-304B-EA880B7D4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C3D0AC-3B6E-60FA-8028-FAC44809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AC2F-AE27-4080-9EED-229086A06CC6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A96BAB-4EB2-199A-AEA1-D6A495CF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F9D815-B133-874A-71B7-6FBD6358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E0C-1332-4DF6-AC8B-A6AEEACE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7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FE67C2-7C18-8EB9-B63F-A5CF4FC98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E6621D-6A48-90F2-3FCE-C1F0150A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64223-5122-BF99-89DD-4F845DB4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AC2F-AE27-4080-9EED-229086A06CC6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27A840-D167-C84A-8B46-51C14836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13925B-1682-0BA0-74CF-38E6FD82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E0C-1332-4DF6-AC8B-A6AEEACE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53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9246C-74FC-0E88-9423-86CBEB39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CF3B7-E713-895D-BC1D-ED45E21C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9F9C8-7372-2E97-2ED9-0258C2F8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AC2F-AE27-4080-9EED-229086A06CC6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AA41B-6C48-EC3E-9C82-DA52633C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36E0A-2772-0A5A-9C2B-B9FD8DFD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E0C-1332-4DF6-AC8B-A6AEEACE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929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6C99E-855B-3EA7-A2CF-347F911D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F41C4-AF5B-692F-77FA-D9BFD4FDC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4B0D75-4198-5791-487C-5A2749D0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AC2F-AE27-4080-9EED-229086A06CC6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605945-2EA9-93F2-B065-6949AD61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BC10C2-DBF2-9BAF-A8C8-A3C397FA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E0C-1332-4DF6-AC8B-A6AEEACE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99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29B81-B554-79AC-D70D-EA5E8EF4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FDECFF-D448-3938-FAE6-BB6D6AF21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C10E08-2078-7111-4AD2-4DB280543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9B07D1-C003-AE3F-047B-5FEC6626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AC2F-AE27-4080-9EED-229086A06CC6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972208-B24F-5A95-EED9-0ADB0C56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E7148C-871F-6259-5459-BDDF9E8C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E0C-1332-4DF6-AC8B-A6AEEACE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78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FFAC6-0C5D-643D-6D3F-943415FA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4088D4-FE11-6E9B-9C57-CA83A16B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975176-7533-D9DF-4373-479AE3722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905677-72A3-5DEB-9E98-842BB3BEB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C85039-4A31-0525-FD77-D69CBED5D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35664A-7B6B-2AA3-7E10-5C06C229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AC2F-AE27-4080-9EED-229086A06CC6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CC064C-A655-08E6-B732-54F0F28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37F101-BB91-DF09-66A4-27F8CF19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E0C-1332-4DF6-AC8B-A6AEEACE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79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769EF-630F-1F39-D5C7-B7F4EE05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0AEA5C-967B-C620-CE07-6A428176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AC2F-AE27-4080-9EED-229086A06CC6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38FB5A-D162-87C3-D592-E8DF7C36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BC95B4-1E80-D667-4DF0-3F4A18A9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E0C-1332-4DF6-AC8B-A6AEEACE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735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2CED55-B04E-6314-C638-CB83BFFB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AC2F-AE27-4080-9EED-229086A06CC6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E5B113-B6F3-BEFE-C6A7-A0F4CD79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12E51C-B90F-0198-3B53-98825FB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E0C-1332-4DF6-AC8B-A6AEEACE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45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BB1CD-616E-7128-60A9-B1B719EF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55381-EDBB-C813-E8D8-9BADDD267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692D5F-4C98-7882-5DC6-8E60165BE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AB7E03-1B06-6A3F-FCD7-9639D6BD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AC2F-AE27-4080-9EED-229086A06CC6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5892B-7DD8-D20C-B23D-CF04D2B3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0D3AEC-0893-F2AB-55F6-00AB97E7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E0C-1332-4DF6-AC8B-A6AEEACE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87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B6743-C2F9-6BE1-DEF3-D05332D6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3E4187-0A19-E118-689E-7C5B6E15A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7DCD5B-18CC-D760-ACAE-8ACBD5A90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F420F-66D2-86B2-8992-104959EE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FAC2F-AE27-4080-9EED-229086A06CC6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B477F1-5DBC-CF73-3698-CF52F18C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EE2C98-E733-5037-7BDC-1E147A9E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9E0C-1332-4DF6-AC8B-A6AEEACE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80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D5ED25-5A01-4153-F81E-E45E6FEB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47B10A-C647-DCC7-4C29-1130F497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5598A-1B97-CB0F-50A8-475FA4EF0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AC2F-AE27-4080-9EED-229086A06CC6}" type="datetimeFigureOut">
              <a:rPr lang="es-MX" smtClean="0"/>
              <a:t>01/11/2022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85409-1532-650F-2AA7-EFBA8ED38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8AF707-7FA0-0E4F-0A2D-6C1942804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9E0C-1332-4DF6-AC8B-A6AEEACEFC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142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D8FA27-3D01-99EB-391C-FBB882E0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02" y="3676650"/>
            <a:ext cx="3657600" cy="31813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68ECFB3-0C0F-6DFD-85AD-DB9E9AAD026B}"/>
              </a:ext>
            </a:extLst>
          </p:cNvPr>
          <p:cNvSpPr/>
          <p:nvPr/>
        </p:nvSpPr>
        <p:spPr>
          <a:xfrm>
            <a:off x="342314" y="879890"/>
            <a:ext cx="3207434" cy="21664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500" b="1" dirty="0"/>
              <a:t>95%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144FF8-2BE6-DB86-FF91-D02FA622FC2B}"/>
              </a:ext>
            </a:extLst>
          </p:cNvPr>
          <p:cNvSpPr txBox="1"/>
          <p:nvPr/>
        </p:nvSpPr>
        <p:spPr>
          <a:xfrm>
            <a:off x="342314" y="618280"/>
            <a:ext cx="320743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2">
                    <a:lumMod val="10000"/>
                  </a:schemeClr>
                </a:solidFill>
              </a:rPr>
              <a:t>Número de solicitantes aceptados que quedan en su primero opción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B6BEC5-1A66-47AF-CA0E-E6BC7F77FB33}"/>
              </a:ext>
            </a:extLst>
          </p:cNvPr>
          <p:cNvSpPr/>
          <p:nvPr/>
        </p:nvSpPr>
        <p:spPr>
          <a:xfrm>
            <a:off x="342314" y="3127461"/>
            <a:ext cx="1513782" cy="1368449"/>
          </a:xfrm>
          <a:prstGeom prst="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/>
              <a:t>2%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BB2DA39-5ABB-4FE8-7D3A-DAD55BCBBD9B}"/>
              </a:ext>
            </a:extLst>
          </p:cNvPr>
          <p:cNvSpPr/>
          <p:nvPr/>
        </p:nvSpPr>
        <p:spPr>
          <a:xfrm>
            <a:off x="2063262" y="3127461"/>
            <a:ext cx="1486486" cy="13684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 dirty="0"/>
              <a:t>1%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9BD6B8-5011-48B6-D219-C2D74AD3D286}"/>
              </a:ext>
            </a:extLst>
          </p:cNvPr>
          <p:cNvSpPr txBox="1"/>
          <p:nvPr/>
        </p:nvSpPr>
        <p:spPr>
          <a:xfrm>
            <a:off x="342314" y="4414764"/>
            <a:ext cx="155245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2">
                    <a:lumMod val="10000"/>
                  </a:schemeClr>
                </a:solidFill>
              </a:rPr>
              <a:t>Segunda opción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7550958-8D05-D839-74C6-5FE89DEEDC16}"/>
              </a:ext>
            </a:extLst>
          </p:cNvPr>
          <p:cNvSpPr txBox="1"/>
          <p:nvPr/>
        </p:nvSpPr>
        <p:spPr>
          <a:xfrm>
            <a:off x="1997298" y="4407779"/>
            <a:ext cx="155245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2">
                    <a:lumMod val="10000"/>
                  </a:schemeClr>
                </a:solidFill>
              </a:rPr>
              <a:t>Tercera opción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32EF98-326D-580F-F025-A536ADFDAE43}"/>
              </a:ext>
            </a:extLst>
          </p:cNvPr>
          <p:cNvSpPr txBox="1"/>
          <p:nvPr/>
        </p:nvSpPr>
        <p:spPr>
          <a:xfrm>
            <a:off x="9557894" y="5682817"/>
            <a:ext cx="22536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2">
                    <a:lumMod val="10000"/>
                  </a:schemeClr>
                </a:solidFill>
              </a:rPr>
              <a:t>Países que más reciben a estudiantes del Tec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A6F142C-D968-4DA5-3D73-DA524AE00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250" y="418440"/>
            <a:ext cx="6771442" cy="339324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E5485E0-7529-D113-1709-C59C66010681}"/>
              </a:ext>
            </a:extLst>
          </p:cNvPr>
          <p:cNvSpPr txBox="1"/>
          <p:nvPr/>
        </p:nvSpPr>
        <p:spPr>
          <a:xfrm>
            <a:off x="4940490" y="418440"/>
            <a:ext cx="533627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2">
                    <a:lumMod val="10000"/>
                  </a:schemeClr>
                </a:solidFill>
              </a:rPr>
              <a:t>Total de solicitudes a través del tiempo /aceptadas</a:t>
            </a:r>
          </a:p>
        </p:txBody>
      </p:sp>
      <p:pic>
        <p:nvPicPr>
          <p:cNvPr id="1026" name="Picture 2" descr="Plotly.py, establecer por defecto el hovermode de una figura - Iván  Hernández Cazorla">
            <a:extLst>
              <a:ext uri="{FF2B5EF4-FFF2-40B4-BE49-F238E27FC236}">
                <a16:creationId xmlns:a16="http://schemas.microsoft.com/office/drawing/2014/main" id="{C81E2D65-A309-5CD1-DF34-E72D4991B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5" y="5098328"/>
            <a:ext cx="3529673" cy="135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CC6630D-8AFF-2CFF-C841-43C67F5E03B4}"/>
              </a:ext>
            </a:extLst>
          </p:cNvPr>
          <p:cNvSpPr txBox="1"/>
          <p:nvPr/>
        </p:nvSpPr>
        <p:spPr>
          <a:xfrm>
            <a:off x="4241042" y="5360728"/>
            <a:ext cx="139889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2">
                    <a:lumMod val="10000"/>
                  </a:schemeClr>
                </a:solidFill>
              </a:rPr>
              <a:t>Aceptados por periodo y carrera</a:t>
            </a:r>
          </a:p>
        </p:txBody>
      </p:sp>
    </p:spTree>
    <p:extLst>
      <p:ext uri="{BB962C8B-B14F-4D97-AF65-F5344CB8AC3E}">
        <p14:creationId xmlns:p14="http://schemas.microsoft.com/office/powerpoint/2010/main" val="413829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Ángel Alexis Anaya Alamea</dc:creator>
  <cp:lastModifiedBy>Ángel Alexis Anaya Alamea</cp:lastModifiedBy>
  <cp:revision>1</cp:revision>
  <dcterms:created xsi:type="dcterms:W3CDTF">2022-11-01T14:38:05Z</dcterms:created>
  <dcterms:modified xsi:type="dcterms:W3CDTF">2022-11-01T14:57:10Z</dcterms:modified>
</cp:coreProperties>
</file>