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CEABE54-69A7-4E91-B5A3-0B680E86FF1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sales.l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575DBC3-67FB-43A5-937A-55983A6BA42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01-07-2022 15:30:43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2" name="slide2">
            <a:extLst>
              <a:ext uri="{FF2B5EF4-FFF2-40B4-BE49-F238E27FC236}">
                <a16:creationId xmlns:a16="http://schemas.microsoft.com/office/drawing/2014/main" id="{7AD79C1C-F741-42DB-9507-58831FF45E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38100"/>
            <a:ext cx="17716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2022-07-01T10:00:43Z</dcterms:created>
  <dcterms:modified xsi:type="dcterms:W3CDTF">2022-07-01T10:00:43Z</dcterms:modified>
</cp:coreProperties>
</file>