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79EDFD9-4409-454C-B5D1-DBA79C306D0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B3F7661-F6B2-420F-95DC-DF2941C77FD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07-07-2022 03:25:26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0" name="slide10">
            <a:extLst>
              <a:ext uri="{FF2B5EF4-FFF2-40B4-BE49-F238E27FC236}">
                <a16:creationId xmlns:a16="http://schemas.microsoft.com/office/drawing/2014/main" id="{807F6A1D-153B-4D65-9915-DE3EBD9E3D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75" y="0"/>
            <a:ext cx="11589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1" name="slide11">
            <a:extLst>
              <a:ext uri="{FF2B5EF4-FFF2-40B4-BE49-F238E27FC236}">
                <a16:creationId xmlns:a16="http://schemas.microsoft.com/office/drawing/2014/main" id="{4CCA3D80-619B-47C2-8B52-9F58924DBB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82" y="0"/>
            <a:ext cx="11594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12" name="slide12">
            <a:extLst>
              <a:ext uri="{FF2B5EF4-FFF2-40B4-BE49-F238E27FC236}">
                <a16:creationId xmlns:a16="http://schemas.microsoft.com/office/drawing/2014/main" id="{E3E31C30-7226-4FA6-847A-D45034CF803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22" y="0"/>
            <a:ext cx="10745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" id="13" name="slide13">
            <a:extLst>
              <a:ext uri="{FF2B5EF4-FFF2-40B4-BE49-F238E27FC236}">
                <a16:creationId xmlns:a16="http://schemas.microsoft.com/office/drawing/2014/main" id="{272E98D5-85B6-4025-BB31-D7267498BBE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67" y="0"/>
            <a:ext cx="10881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65FC6D96-CB60-43EB-A19E-45C32AFBFE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428" y="0"/>
            <a:ext cx="943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627F9B90-75E9-4E64-86BC-1AA194B557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374" y="0"/>
            <a:ext cx="949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43B4A086-A284-418B-947A-6D51E07577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0" y="0"/>
            <a:ext cx="10889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B7E056A5-C936-465B-AD4B-735B4C93E9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685" y="0"/>
            <a:ext cx="6070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0A58E700-9B27-43AD-B807-84494735AB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91" y="0"/>
            <a:ext cx="72424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FEFD8A97-87B3-4D61-B9C1-01401FE027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44" y="0"/>
            <a:ext cx="523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6BD9F3E7-93F0-44B9-A912-76F02D2550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813" y="0"/>
            <a:ext cx="256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5E65D36D-05B2-4C88-8708-9D9F6F73CE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056" y="0"/>
            <a:ext cx="509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2022-07-07T09:55:27Z</dcterms:created>
  <dcterms:modified xsi:type="dcterms:W3CDTF">2022-07-07T09:55:27Z</dcterms:modified>
</cp:coreProperties>
</file>