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6EB281-FBA7-4202-BA04-F9EB6B1B1E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sales.l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BEEABF-DA18-4877-BD25-F5866227B3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15:32:53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966A0C06-184C-47FD-9261-2307F07C0B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80987"/>
            <a:ext cx="57531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E44BD749-77EE-409E-93E9-E629A36E04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19062"/>
            <a:ext cx="12001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F99B0ABD-84E4-4ED4-8799-DE93DA3604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8100"/>
            <a:ext cx="1771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B1E203F-13B2-45B0-ABA0-F11A0F1DA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80987"/>
            <a:ext cx="4010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B5F3DD3-15A6-4D82-BEFD-2CE56C2FA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80987"/>
            <a:ext cx="40767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84367B3-4BEC-4F4D-94A7-137F09610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46" y="0"/>
            <a:ext cx="11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1807671E-F13A-4712-957C-A898C1F495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70" y="0"/>
            <a:ext cx="1241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36BFF716-9931-49AE-8963-1A1C41C6C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46" y="0"/>
            <a:ext cx="11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1FF14648-494B-439C-82D2-A21860F158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16" y="0"/>
            <a:ext cx="1023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4A507095-5E92-42D0-BB11-26F629C4BA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16" y="0"/>
            <a:ext cx="1023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8035E648-3990-4D6A-A20E-8F38533E27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09" y="0"/>
            <a:ext cx="1002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2022-07-01T10:02:54Z</dcterms:created>
  <dcterms:modified xsi:type="dcterms:W3CDTF">2022-07-01T10:02:54Z</dcterms:modified>
</cp:coreProperties>
</file>