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83472"/>
              </p:ext>
            </p:extLst>
          </p:nvPr>
        </p:nvGraphicFramePr>
        <p:xfrm>
          <a:off x="0" y="1"/>
          <a:ext cx="12192021" cy="6431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Pensamiento</a:t>
                      </a:r>
                      <a:r>
                        <a:rPr lang="es-GT" b="1" baseline="0" dirty="0" smtClean="0">
                          <a:solidFill>
                            <a:schemeClr val="bg1"/>
                          </a:solidFill>
                        </a:rPr>
                        <a:t> Computacional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12/08/2022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 interesante el conocer como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ira el programa a lo largo del semestre, mientras se conoce que es lo que se aprenderá.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r>
                        <a:rPr lang="es-GT" sz="1800" kern="12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Curiosidad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</a:t>
                      </a:r>
                      <a:r>
                        <a:rPr lang="es-GT" dirty="0" smtClean="0"/>
                        <a:t>. Análisis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. Determinación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</a:t>
                      </a:r>
                      <a:r>
                        <a:rPr lang="es-GT" dirty="0" smtClean="0"/>
                        <a:t>. Lógica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 smtClean="0">
                          <a:solidFill>
                            <a:schemeClr val="dk1"/>
                          </a:solidFill>
                        </a:rPr>
                        <a:t>Kahoot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Formar estructuras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--------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-------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smtClean="0">
                          <a:solidFill>
                            <a:schemeClr val="dk1"/>
                          </a:solidFill>
                        </a:rPr>
                        <a:t>-------------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 conocimos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Contestamos varias preguntas para saber que tanto conocimiento</a:t>
                      </a:r>
                      <a:r>
                        <a:rPr lang="es-MX" sz="16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tenemos.</a:t>
                      </a:r>
                      <a:endParaRPr lang="es-MX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Formar una estructura par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mantener un libro en equilibrio.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8388"/>
            <a:ext cx="546463" cy="546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43" y="4138388"/>
            <a:ext cx="428663" cy="4286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863" y="4155805"/>
            <a:ext cx="507982" cy="5079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788" y="4168133"/>
            <a:ext cx="483326" cy="4833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749" y="4168133"/>
            <a:ext cx="441606" cy="4416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168" y="4155805"/>
            <a:ext cx="433011" cy="4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140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DELL</cp:lastModifiedBy>
  <cp:revision>8</cp:revision>
  <dcterms:created xsi:type="dcterms:W3CDTF">2022-08-13T22:35:02Z</dcterms:created>
  <dcterms:modified xsi:type="dcterms:W3CDTF">2022-10-01T05:02:54Z</dcterms:modified>
</cp:coreProperties>
</file>