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80346"/>
              </p:ext>
            </p:extLst>
          </p:nvPr>
        </p:nvGraphicFramePr>
        <p:xfrm>
          <a:off x="0" y="1"/>
          <a:ext cx="12192021" cy="64312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Semana 4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ABSTRACCIÓN</a:t>
                      </a:r>
                      <a:r>
                        <a:rPr lang="es-MX" b="1" baseline="0" dirty="0" smtClean="0">
                          <a:solidFill>
                            <a:schemeClr val="bg1"/>
                          </a:solidFill>
                        </a:rPr>
                        <a:t> Y MODELACIÓN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09 de Septiembre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laboratorio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 que me hizo pensar bastante, ya que había muchas cuestiones que realmente me pusieron a pensarlo y analizarlo. Ya que la respuesta no era la que </a:t>
                      </a:r>
                      <a:r>
                        <a:rPr lang="es-MX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 creí 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me provoco confusión.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 smtClean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Curiosidad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 startAt="2"/>
                      </a:pPr>
                      <a:r>
                        <a:rPr lang="es-MX" dirty="0" smtClean="0"/>
                        <a:t>Lógica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 startAt="3"/>
                      </a:pP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Interés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 startAt="4"/>
                      </a:pPr>
                      <a:r>
                        <a:rPr lang="es-MX" dirty="0" smtClean="0"/>
                        <a:t>Análisis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smtClean="0">
                          <a:solidFill>
                            <a:schemeClr val="dk1"/>
                          </a:solidFill>
                        </a:rPr>
                        <a:t>Editando Noticias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r>
                        <a:rPr lang="es-MX" sz="16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Animales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smtClean="0">
                          <a:solidFill>
                            <a:schemeClr val="dk1"/>
                          </a:solidFill>
                        </a:rPr>
                        <a:t>Arte con Troncos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Había que ubicar</a:t>
                      </a:r>
                      <a:r>
                        <a:rPr lang="es-MX" sz="18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unas computadoras a periodistas sin que haya mal orden.</a:t>
                      </a:r>
                      <a:endParaRPr lang="es-MX" sz="1800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Encontrar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figuras se reacomoda para ser la figura de un perro.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Identificar cual</a:t>
                      </a:r>
                      <a:r>
                        <a:rPr lang="es-MX" baseline="0" dirty="0" smtClean="0"/>
                        <a:t> es el tronco que completa la 1era fase para avanzar a la 2da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3" y="4138388"/>
            <a:ext cx="509451" cy="5094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497" y="4162608"/>
            <a:ext cx="662431" cy="4852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745" y="4180811"/>
            <a:ext cx="506340" cy="5063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830" y="4104777"/>
            <a:ext cx="600891" cy="6008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67" y="4177700"/>
            <a:ext cx="509451" cy="5094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3584" y="4153751"/>
            <a:ext cx="533400" cy="5334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97" y="4144948"/>
            <a:ext cx="496329" cy="49632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84" y="4162608"/>
            <a:ext cx="509451" cy="50945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817" y="4159535"/>
            <a:ext cx="662431" cy="4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DELL</cp:lastModifiedBy>
  <cp:revision>8</cp:revision>
  <dcterms:created xsi:type="dcterms:W3CDTF">2022-08-13T22:35:02Z</dcterms:created>
  <dcterms:modified xsi:type="dcterms:W3CDTF">2022-09-10T03:25:02Z</dcterms:modified>
</cp:coreProperties>
</file>