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5d1ae40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5d1ae40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5d1ae40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15d1ae40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15d1ae40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15d1ae40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15d1ae40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15d1ae40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 Can Do It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Seria: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Depresión/Distimia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Premisa: “</a:t>
            </a:r>
            <a:r>
              <a:rPr lang="es"/>
              <a:t>Alguien tiene que actuar</a:t>
            </a:r>
            <a:r>
              <a:rPr lang="es"/>
              <a:t>”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3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protagonista se encuentra haciendo las actividades que comúnmente realiza, cuando aparece un monstruo que aterroriza a toda la población.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 el pasar del tiempo el protagonista se da cuenta que nadie hace nada para detenerlo, observa que dicen que ya aparecerá alguien que lo derrote, y la gente que lo ha intentado se ha rendido por que no lo han logrado rápido.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 así como nuestro aventurero inicia su travesía para </a:t>
            </a:r>
            <a:r>
              <a:rPr lang="es"/>
              <a:t>derrotarlo</a:t>
            </a:r>
            <a:r>
              <a:rPr lang="es"/>
              <a:t>, puesto que, si no lo hace </a:t>
            </a:r>
            <a:r>
              <a:rPr lang="es"/>
              <a:t>él</a:t>
            </a:r>
            <a:r>
              <a:rPr lang="es"/>
              <a:t>, ¿Quién lo hará?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900" y="3055125"/>
            <a:ext cx="2819725" cy="20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648" y="-1"/>
            <a:ext cx="218535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se necesita para jugar?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Una computadora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juego sería de visto desde arriba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Estética</a:t>
            </a:r>
            <a:r>
              <a:rPr lang="es"/>
              <a:t> pixelart sencilla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Tendrá una historia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puede enfrentar al jefe final desde el comienzo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una juego de acción y aventura tipo zelda </a:t>
            </a:r>
            <a:r>
              <a:rPr lang="es"/>
              <a:t>clásico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Habrá tiendas para comprar items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62" y="3318675"/>
            <a:ext cx="3065851" cy="17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285" y="896350"/>
            <a:ext cx="3069264" cy="17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se logra la meta?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226350" y="1567550"/>
            <a:ext cx="411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objetivo es lograrlo mediante la narrativa jugable, el plan es mostrar al jugador que puede pedir ayuda a algunos NPCs, y que conforme demuestre que de verdad quiere derrotar al jefe final, más NPCs puedan ayudarle, ya sea ofreciendole objetos y entrando a la batalla junto con él.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Todo el pueblo se encuentra en un estado de distimia por culpa de los tratos del jefe final, y el jugador tiene la posibilidad de ayudarles.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Demostrando así que puede ser </a:t>
            </a:r>
            <a:r>
              <a:rPr lang="es"/>
              <a:t>difícil</a:t>
            </a:r>
            <a:r>
              <a:rPr lang="es"/>
              <a:t>, pero posible, derrotar al boss solo, o más sencillo con la ayuda de las demás personas.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01" y="1617412"/>
            <a:ext cx="2695149" cy="24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