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58" r:id="rId4"/>
    <p:sldId id="260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3627"/>
  </p:normalViewPr>
  <p:slideViewPr>
    <p:cSldViewPr snapToGrid="0" snapToObjects="1">
      <p:cViewPr varScale="1">
        <p:scale>
          <a:sx n="95" d="100"/>
          <a:sy n="95" d="100"/>
        </p:scale>
        <p:origin x="17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Ejemplo ‘Blur’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803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</a:t>
            </a:r>
          </a:p>
        </p:txBody>
      </p:sp>
    </p:spTree>
    <p:extLst>
      <p:ext uri="{BB962C8B-B14F-4D97-AF65-F5344CB8AC3E}">
        <p14:creationId xmlns:p14="http://schemas.microsoft.com/office/powerpoint/2010/main" val="11275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797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</a:t>
            </a:r>
          </a:p>
          <a:p>
            <a:endParaRPr lang="en-US" dirty="0"/>
          </a:p>
          <a:p>
            <a:r>
              <a:rPr lang="en-US" dirty="0"/>
              <a:t>Si F </a:t>
            </a:r>
            <a:r>
              <a:rPr lang="en-US" dirty="0" err="1"/>
              <a:t>tiene</a:t>
            </a:r>
            <a:r>
              <a:rPr lang="en-US" dirty="0"/>
              <a:t> M </a:t>
            </a:r>
            <a:r>
              <a:rPr lang="en-US" dirty="0" err="1"/>
              <a:t>columnas</a:t>
            </a:r>
            <a:r>
              <a:rPr lang="en-US" dirty="0"/>
              <a:t> y 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r>
              <a:rPr lang="en-US" dirty="0"/>
              <a:t> 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</a:t>
            </a:r>
          </a:p>
        </p:txBody>
      </p:sp>
    </p:spTree>
    <p:extLst>
      <p:ext uri="{BB962C8B-B14F-4D97-AF65-F5344CB8AC3E}">
        <p14:creationId xmlns:p14="http://schemas.microsoft.com/office/powerpoint/2010/main" val="158567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797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</a:t>
            </a:r>
          </a:p>
          <a:p>
            <a:endParaRPr lang="en-US" dirty="0"/>
          </a:p>
          <a:p>
            <a:r>
              <a:rPr lang="en-US" dirty="0"/>
              <a:t>Si F </a:t>
            </a:r>
            <a:r>
              <a:rPr lang="en-US" dirty="0" err="1"/>
              <a:t>tiene</a:t>
            </a:r>
            <a:r>
              <a:rPr lang="en-US" dirty="0"/>
              <a:t> M </a:t>
            </a:r>
            <a:r>
              <a:rPr lang="en-US" dirty="0" err="1"/>
              <a:t>columnas</a:t>
            </a:r>
            <a:r>
              <a:rPr lang="en-US" dirty="0"/>
              <a:t> y 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r>
              <a:rPr lang="en-US" dirty="0"/>
              <a:t> 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637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                                                 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E02C50-29C8-804E-9271-81555319A438}"/>
              </a:ext>
            </a:extLst>
          </p:cNvPr>
          <p:cNvSpPr/>
          <p:nvPr/>
        </p:nvSpPr>
        <p:spPr>
          <a:xfrm>
            <a:off x="663266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86 Rectángulo">
            <a:extLst>
              <a:ext uri="{FF2B5EF4-FFF2-40B4-BE49-F238E27FC236}">
                <a16:creationId xmlns:a16="http://schemas.microsoft.com/office/drawing/2014/main" id="{991C7656-A9DF-4A41-9861-25BC0D09FCB0}"/>
              </a:ext>
            </a:extLst>
          </p:cNvPr>
          <p:cNvSpPr/>
          <p:nvPr/>
        </p:nvSpPr>
        <p:spPr>
          <a:xfrm>
            <a:off x="6647367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7 Rectángulo">
            <a:extLst>
              <a:ext uri="{FF2B5EF4-FFF2-40B4-BE49-F238E27FC236}">
                <a16:creationId xmlns:a16="http://schemas.microsoft.com/office/drawing/2014/main" id="{1F387FEA-CC1C-B247-9D25-2A7107ACEEDB}"/>
              </a:ext>
            </a:extLst>
          </p:cNvPr>
          <p:cNvSpPr/>
          <p:nvPr/>
        </p:nvSpPr>
        <p:spPr>
          <a:xfrm>
            <a:off x="7075995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88 Rectángulo">
            <a:extLst>
              <a:ext uri="{FF2B5EF4-FFF2-40B4-BE49-F238E27FC236}">
                <a16:creationId xmlns:a16="http://schemas.microsoft.com/office/drawing/2014/main" id="{10FC614F-105F-E141-8507-320A5EC0A8D1}"/>
              </a:ext>
            </a:extLst>
          </p:cNvPr>
          <p:cNvSpPr/>
          <p:nvPr/>
        </p:nvSpPr>
        <p:spPr>
          <a:xfrm>
            <a:off x="7504623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B79C-8375-2C42-8A03-6BD84360F34A}"/>
              </a:ext>
            </a:extLst>
          </p:cNvPr>
          <p:cNvSpPr txBox="1"/>
          <p:nvPr/>
        </p:nvSpPr>
        <p:spPr>
          <a:xfrm>
            <a:off x="6662056" y="2521131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1/3  1/3   1/3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963F1-2759-7645-A287-70B98F0361FD}"/>
              </a:ext>
            </a:extLst>
          </p:cNvPr>
          <p:cNvCxnSpPr/>
          <p:nvPr/>
        </p:nvCxnSpPr>
        <p:spPr>
          <a:xfrm>
            <a:off x="613954" y="4781006"/>
            <a:ext cx="2521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61A6A4-516E-F846-B2CD-140CD292185B}"/>
              </a:ext>
            </a:extLst>
          </p:cNvPr>
          <p:cNvCxnSpPr>
            <a:cxnSpLocks/>
          </p:cNvCxnSpPr>
          <p:nvPr/>
        </p:nvCxnSpPr>
        <p:spPr>
          <a:xfrm>
            <a:off x="3927566" y="4802777"/>
            <a:ext cx="1833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606648-661C-DE40-9BE3-575288BD28D6}"/>
              </a:ext>
            </a:extLst>
          </p:cNvPr>
          <p:cNvCxnSpPr>
            <a:cxnSpLocks/>
          </p:cNvCxnSpPr>
          <p:nvPr/>
        </p:nvCxnSpPr>
        <p:spPr>
          <a:xfrm>
            <a:off x="6627223" y="3230879"/>
            <a:ext cx="1314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7BBEB-4047-4040-8A18-07548F2C7183}"/>
              </a:ext>
            </a:extLst>
          </p:cNvPr>
          <p:cNvSpPr txBox="1"/>
          <p:nvPr/>
        </p:nvSpPr>
        <p:spPr>
          <a:xfrm>
            <a:off x="1763485" y="4898569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                                                   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EEE77-7260-4D42-9C0E-0EFA2800ECCE}"/>
              </a:ext>
            </a:extLst>
          </p:cNvPr>
          <p:cNvSpPr txBox="1"/>
          <p:nvPr/>
        </p:nvSpPr>
        <p:spPr>
          <a:xfrm>
            <a:off x="7158446" y="3448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392EE-18EE-8441-BB13-AE1F59463F4D}"/>
              </a:ext>
            </a:extLst>
          </p:cNvPr>
          <p:cNvSpPr txBox="1"/>
          <p:nvPr/>
        </p:nvSpPr>
        <p:spPr>
          <a:xfrm>
            <a:off x="6596743" y="46242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M-n+1</a:t>
            </a:r>
          </a:p>
        </p:txBody>
      </p:sp>
    </p:spTree>
    <p:extLst>
      <p:ext uri="{BB962C8B-B14F-4D97-AF65-F5344CB8AC3E}">
        <p14:creationId xmlns:p14="http://schemas.microsoft.com/office/powerpoint/2010/main" val="173250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C8D18-2FA5-F041-B1EF-12AF4DC9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66850"/>
            <a:ext cx="8839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420ED-0E03-6A49-99A4-523EC225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479550"/>
            <a:ext cx="9131300" cy="389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</a:t>
            </a:r>
          </a:p>
        </p:txBody>
      </p:sp>
    </p:spTree>
    <p:extLst>
      <p:ext uri="{BB962C8B-B14F-4D97-AF65-F5344CB8AC3E}">
        <p14:creationId xmlns:p14="http://schemas.microsoft.com/office/powerpoint/2010/main" val="41954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C71C0-A803-9F45-ADC5-4011EB6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79550"/>
            <a:ext cx="8458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6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62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616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(4+6+9) / 3 = 6.33</a:t>
            </a:r>
          </a:p>
        </p:txBody>
      </p:sp>
    </p:spTree>
    <p:extLst>
      <p:ext uri="{BB962C8B-B14F-4D97-AF65-F5344CB8AC3E}">
        <p14:creationId xmlns:p14="http://schemas.microsoft.com/office/powerpoint/2010/main" val="30288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561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(6+9+6) / 3 = 7</a:t>
            </a:r>
          </a:p>
        </p:txBody>
      </p:sp>
    </p:spTree>
    <p:extLst>
      <p:ext uri="{BB962C8B-B14F-4D97-AF65-F5344CB8AC3E}">
        <p14:creationId xmlns:p14="http://schemas.microsoft.com/office/powerpoint/2010/main" val="2177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750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(9+6+4) / 3 = 6.33</a:t>
            </a:r>
          </a:p>
        </p:txBody>
      </p:sp>
    </p:spTree>
    <p:extLst>
      <p:ext uri="{BB962C8B-B14F-4D97-AF65-F5344CB8AC3E}">
        <p14:creationId xmlns:p14="http://schemas.microsoft.com/office/powerpoint/2010/main" val="41544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1642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(6+4+6) / 3 = 6.33</a:t>
            </a:r>
          </a:p>
        </p:txBody>
      </p:sp>
    </p:spTree>
    <p:extLst>
      <p:ext uri="{BB962C8B-B14F-4D97-AF65-F5344CB8AC3E}">
        <p14:creationId xmlns:p14="http://schemas.microsoft.com/office/powerpoint/2010/main" val="6098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</p:spTree>
    <p:extLst>
      <p:ext uri="{BB962C8B-B14F-4D97-AF65-F5344CB8AC3E}">
        <p14:creationId xmlns:p14="http://schemas.microsoft.com/office/powerpoint/2010/main" val="30642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499</Words>
  <Application>Microsoft Macintosh PowerPoint</Application>
  <PresentationFormat>On-screen Show (4:3)</PresentationFormat>
  <Paragraphs>297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15</cp:revision>
  <dcterms:created xsi:type="dcterms:W3CDTF">2014-09-22T14:15:05Z</dcterms:created>
  <dcterms:modified xsi:type="dcterms:W3CDTF">2019-09-27T12:23:00Z</dcterms:modified>
</cp:coreProperties>
</file>