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2" r:id="rId4"/>
    <p:sldId id="261" r:id="rId5"/>
    <p:sldId id="260" r:id="rId6"/>
    <p:sldId id="258" r:id="rId7"/>
    <p:sldId id="259" r:id="rId8"/>
    <p:sldId id="264" r:id="rId9"/>
    <p:sldId id="266" r:id="rId10"/>
    <p:sldId id="267" r:id="rId11"/>
    <p:sldId id="265" r:id="rId12"/>
    <p:sldId id="256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71"/>
  </p:normalViewPr>
  <p:slideViewPr>
    <p:cSldViewPr snapToGrid="0">
      <p:cViewPr>
        <p:scale>
          <a:sx n="107" d="100"/>
          <a:sy n="107" d="100"/>
        </p:scale>
        <p:origin x="560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15C60F97-3D4C-4F75-A6B8-A493F7E609D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266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9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08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984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DC117-3222-49E3-8918-8BC995FDBE0F}" type="slidenum">
              <a:rPr lang="es-ES"/>
              <a:pPr/>
              <a:t>12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44CE-9BF1-4E02-8634-EE9F15F09E7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066BF-51F6-4B16-B5F3-14D6B5861C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1D666-A62A-4B09-8396-CC8D150C61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662F8-E95A-4997-9BF9-750519CA024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82F7-5272-442D-ADCB-96733C8C066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F39AD-D083-4A10-A634-111D066F2F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067C9-6025-4EF2-911A-9F5EF607DA0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3FE2D-4B2E-4352-8937-3907323EB25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E280F-D508-4AE8-940B-8B8352C75F0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78A91-A570-4957-A3F4-0007527138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B324F-0317-4EE9-9889-B802811801E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02C140D8-8E6C-4F4B-A309-F7D62E680376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7.emf"/><Relationship Id="rId4" Type="http://schemas.openxmlformats.org/officeDocument/2006/relationships/image" Target="../media/image9.emf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u="none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u="none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 u="none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u="none">
                <a:solidFill>
                  <a:srgbClr val="FFFFFF"/>
                </a:solidFill>
                <a:latin typeface="Trebuchet MS"/>
                <a:cs typeface="Trebuchet MS"/>
              </a:rPr>
              <a:t>Muestreo en 1D</a:t>
            </a:r>
            <a:endParaRPr lang="es-CL" sz="2400" b="1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u="none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083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FC15B5-155A-B743-ADB1-15ED276C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BB0CEA6-DF4C-CF40-BB4E-F338F050E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9E6CB9A-ADEA-F640-B854-352850B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18231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19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6898789-E3B8-AF41-9C81-AA7F5EC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19" y="5340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697944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54BC602-C3AF-E641-94CE-3A04FF211A10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1042061"/>
            <a:ext cx="865188" cy="1019175"/>
            <a:chOff x="3787" y="482"/>
            <a:chExt cx="726" cy="6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B7C1467-264E-FD41-8186-3F28CB577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218D224-ABE8-844B-B237-499AC65DF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B410486-2249-064F-942F-EC8A7D88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907" y="206599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  <a:r>
              <a:rPr lang="es-CL" u="none" dirty="0"/>
              <a:t>’</a:t>
            </a:r>
            <a:endParaRPr lang="es-ES" u="none" dirty="0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E7C00C8-6C97-174C-AE53-53C1F0E5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419" y="197709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D5E80C-4576-DF42-AA74-32E9D115B717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92ABBEC-227C-7444-B247-2E995818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B345DD8-D9FB-C042-8638-79918701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2BE85BF-714A-374C-A3CB-A7AEE400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B93BD17-14E1-DD49-A78F-9393C05B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227A73A-DAC9-BE40-85C2-151E4EBFC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29E97D1-DAE3-D943-8611-EB4EEF784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7105C95D-43AE-DE4C-81A4-147992FE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3882E7FF-F374-3F40-96BA-3394A227B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CC39490-F5CF-7946-B25C-D4CD465AA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1DFF4DA-0D8D-6F44-8FEF-8BD66E528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0BD3298-7525-2449-9E2C-8C2F51EC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C9D179D-FA7B-C94F-BB66-98605A56F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8E8B60A-25AF-B841-80D8-76DC805E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2788620A-A509-1B42-9AEE-7691D99C9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AD237A25-6694-0C41-ADC6-FB9F0498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245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sp>
        <p:nvSpPr>
          <p:cNvPr id="20" name="Line 20">
            <a:extLst>
              <a:ext uri="{FF2B5EF4-FFF2-40B4-BE49-F238E27FC236}">
                <a16:creationId xmlns:a16="http://schemas.microsoft.com/office/drawing/2014/main" id="{760426F0-B93E-584E-B388-9EB0A4D70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648877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F7DF5E5B-FBB4-1B4B-9A5D-E8338C205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512034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4B4FC9FE-69FE-664B-8F5D-E977D9831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648877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9FE41A80-1FAA-6B42-840D-0F4955BC5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512034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577E8206-C1B0-904A-B49A-3F1E1B8F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629192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AE974A6-B317-C144-BE7B-1D57F3A5E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626176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7CB6920-1E88-5F4F-B1D1-48493C385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20" y="499652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f(t)</a:t>
            </a:r>
            <a:endParaRPr lang="es-ES" i="1" u="none" dirty="0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901C899D-2515-DB46-9597-B41F426C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20" y="4972711"/>
            <a:ext cx="121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)*S(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1C08E94D-355B-A149-B341-B85F5CA7EF81}"/>
              </a:ext>
            </a:extLst>
          </p:cNvPr>
          <p:cNvSpPr>
            <a:spLocks/>
          </p:cNvSpPr>
          <p:nvPr/>
        </p:nvSpPr>
        <p:spPr bwMode="auto">
          <a:xfrm>
            <a:off x="697944" y="5434674"/>
            <a:ext cx="3024187" cy="731837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" name="Group 68">
            <a:extLst>
              <a:ext uri="{FF2B5EF4-FFF2-40B4-BE49-F238E27FC236}">
                <a16:creationId xmlns:a16="http://schemas.microsoft.com/office/drawing/2014/main" id="{AF2DB46D-3A7A-0644-99B9-E250B0DE1A0D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5494998"/>
            <a:ext cx="865188" cy="1019175"/>
            <a:chOff x="3787" y="482"/>
            <a:chExt cx="726" cy="642"/>
          </a:xfrm>
        </p:grpSpPr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849B73FE-5956-734A-8B9D-0D90F5FC8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24C60C76-5F53-6247-9A75-90759FABDE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3521133" y="103236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/>
              <a:t>MUESTREO</a:t>
            </a:r>
          </a:p>
        </p:txBody>
      </p:sp>
      <p:sp>
        <p:nvSpPr>
          <p:cNvPr id="80" name="Freeform 64">
            <a:extLst>
              <a:ext uri="{FF2B5EF4-FFF2-40B4-BE49-F238E27FC236}">
                <a16:creationId xmlns:a16="http://schemas.microsoft.com/office/drawing/2014/main" id="{DA3F83B4-6071-434F-8B72-A2C1524FBAFC}"/>
              </a:ext>
            </a:extLst>
          </p:cNvPr>
          <p:cNvSpPr>
            <a:spLocks/>
          </p:cNvSpPr>
          <p:nvPr/>
        </p:nvSpPr>
        <p:spPr bwMode="auto">
          <a:xfrm>
            <a:off x="5036067" y="5422799"/>
            <a:ext cx="2209778" cy="1054099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681" y="499"/>
              </a:cxn>
              <a:cxn ang="0">
                <a:pos x="681" y="0"/>
              </a:cxn>
              <a:cxn ang="0">
                <a:pos x="1406" y="0"/>
              </a:cxn>
              <a:cxn ang="0">
                <a:pos x="1406" y="499"/>
              </a:cxn>
              <a:cxn ang="0">
                <a:pos x="1633" y="499"/>
              </a:cxn>
            </a:cxnLst>
            <a:rect l="0" t="0" r="r" b="b"/>
            <a:pathLst>
              <a:path w="1633" h="499">
                <a:moveTo>
                  <a:pt x="0" y="499"/>
                </a:moveTo>
                <a:lnTo>
                  <a:pt x="681" y="499"/>
                </a:lnTo>
                <a:lnTo>
                  <a:pt x="681" y="0"/>
                </a:lnTo>
                <a:lnTo>
                  <a:pt x="1406" y="0"/>
                </a:lnTo>
                <a:lnTo>
                  <a:pt x="1406" y="499"/>
                </a:lnTo>
                <a:lnTo>
                  <a:pt x="1633" y="499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FC15B5-155A-B743-ADB1-15ED276C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BB0CEA6-DF4C-CF40-BB4E-F338F050E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9E6CB9A-ADEA-F640-B854-352850B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18231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19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6898789-E3B8-AF41-9C81-AA7F5EC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19" y="5340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697944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54BC602-C3AF-E641-94CE-3A04FF211A10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1042061"/>
            <a:ext cx="865188" cy="1019175"/>
            <a:chOff x="3787" y="482"/>
            <a:chExt cx="726" cy="6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B7C1467-264E-FD41-8186-3F28CB577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218D224-ABE8-844B-B237-499AC65DF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B410486-2249-064F-942F-EC8A7D88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907" y="206599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  <a:r>
              <a:rPr lang="es-CL" u="none" dirty="0"/>
              <a:t>’</a:t>
            </a:r>
            <a:endParaRPr lang="es-ES" u="none" dirty="0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E7C00C8-6C97-174C-AE53-53C1F0E5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419" y="197709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54CA9-28DD-7648-A008-74D5256BBFC3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92ABBEC-227C-7444-B247-2E995818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B345DD8-D9FB-C042-8638-79918701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2BE85BF-714A-374C-A3CB-A7AEE400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B93BD17-14E1-DD49-A78F-9393C05B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761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683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C9D179D-FA7B-C94F-BB66-98605A56F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8E8B60A-25AF-B841-80D8-76DC805E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5072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2788620A-A509-1B42-9AEE-7691D99C9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34767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AD237A25-6694-0C41-ADC6-FB9F0498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363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16E4F-F4A1-344F-8077-028D02CF6139}"/>
              </a:ext>
            </a:extLst>
          </p:cNvPr>
          <p:cNvGrpSpPr/>
          <p:nvPr/>
        </p:nvGrpSpPr>
        <p:grpSpPr>
          <a:xfrm>
            <a:off x="626508" y="4972711"/>
            <a:ext cx="7839614" cy="1950317"/>
            <a:chOff x="626508" y="4972711"/>
            <a:chExt cx="7839614" cy="19503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5FCE80A-5239-CB4F-B11E-1A1AAFE106D8}"/>
                </a:ext>
              </a:extLst>
            </p:cNvPr>
            <p:cNvGrpSpPr/>
            <p:nvPr/>
          </p:nvGrpSpPr>
          <p:grpSpPr>
            <a:xfrm>
              <a:off x="6464579" y="6166510"/>
              <a:ext cx="1196419" cy="756518"/>
              <a:chOff x="6698785" y="3981706"/>
              <a:chExt cx="1196419" cy="756518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AB7979E-DB0A-0D46-92B1-0D8BFC9C8809}"/>
                  </a:ext>
                </a:extLst>
              </p:cNvPr>
              <p:cNvSpPr/>
              <p:nvPr/>
            </p:nvSpPr>
            <p:spPr bwMode="auto">
              <a:xfrm>
                <a:off x="6698785" y="3981706"/>
                <a:ext cx="507264" cy="51927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alpha val="43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5A6F82-4A80-D746-9F0E-1A0944DF3881}"/>
                  </a:ext>
                </a:extLst>
              </p:cNvPr>
              <p:cNvSpPr txBox="1"/>
              <p:nvPr/>
            </p:nvSpPr>
            <p:spPr>
              <a:xfrm>
                <a:off x="6907433" y="4461225"/>
                <a:ext cx="9877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none" dirty="0"/>
                  <a:t>TRASLAPE</a:t>
                </a:r>
              </a:p>
            </p:txBody>
          </p:sp>
        </p:grp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60426F0-B93E-584E-B388-9EB0A4D70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7DF5E5B-FBB4-1B4B-9A5D-E8338C205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4B4FC9FE-69FE-664B-8F5D-E977D9831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FE41A80-1FAA-6B42-840D-0F4955BC5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77E8206-C1B0-904A-B49A-3F1E1B8F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629192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2AE974A6-B317-C144-BE7B-1D57F3A5E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626176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87CB6920-1E88-5F4F-B1D1-48493C38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4996523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901C899D-2515-DB46-9597-B41F426CA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20" y="4972711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1C08E94D-355B-A149-B341-B85F5CA7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44" y="5434674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37C611AD-CCDA-9045-AAB5-CC56F216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6430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5365EDEE-8489-A14B-BFC2-1190AC44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0106" y="5722011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8526C6B3-705D-D447-AE1C-E5789498F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82866FE7-B418-E34B-B658-69EAB67C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593791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2AA2925-80D8-BE42-B975-BD67656AA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794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68">
              <a:extLst>
                <a:ext uri="{FF2B5EF4-FFF2-40B4-BE49-F238E27FC236}">
                  <a16:creationId xmlns:a16="http://schemas.microsoft.com/office/drawing/2014/main" id="{AF2DB46D-3A7A-0644-99B9-E250B0DE1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7181" y="5494998"/>
              <a:ext cx="865188" cy="1019175"/>
              <a:chOff x="3787" y="482"/>
              <a:chExt cx="726" cy="642"/>
            </a:xfrm>
          </p:grpSpPr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849B73FE-5956-734A-8B9D-0D90F5FC8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24C60C76-5F53-6247-9A75-90759FABDE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D2757132-BFFB-8F43-A1D8-168F4456B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6398" y="5494998"/>
              <a:ext cx="865188" cy="1019175"/>
              <a:chOff x="3787" y="482"/>
              <a:chExt cx="726" cy="642"/>
            </a:xfrm>
          </p:grpSpPr>
          <p:sp>
            <p:nvSpPr>
              <p:cNvPr id="72" name="Freeform 72">
                <a:extLst>
                  <a:ext uri="{FF2B5EF4-FFF2-40B4-BE49-F238E27FC236}">
                    <a16:creationId xmlns:a16="http://schemas.microsoft.com/office/drawing/2014/main" id="{337E0B72-9FB3-3844-8788-050AF54D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3">
                <a:extLst>
                  <a:ext uri="{FF2B5EF4-FFF2-40B4-BE49-F238E27FC236}">
                    <a16:creationId xmlns:a16="http://schemas.microsoft.com/office/drawing/2014/main" id="{4F5475DF-FCAA-9749-906A-3781395D53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74">
              <a:extLst>
                <a:ext uri="{FF2B5EF4-FFF2-40B4-BE49-F238E27FC236}">
                  <a16:creationId xmlns:a16="http://schemas.microsoft.com/office/drawing/2014/main" id="{5F8B2F88-FA45-ED47-B21D-A49EE5736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9838" y="5494998"/>
              <a:ext cx="865188" cy="1019175"/>
              <a:chOff x="3787" y="482"/>
              <a:chExt cx="726" cy="642"/>
            </a:xfrm>
          </p:grpSpPr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20CAB0A2-72B1-7C4A-9F25-87533498D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106DAA5C-AA75-A74F-A5EC-1F0AB63014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3521133" y="103236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/>
              <a:t>MUESTREO</a:t>
            </a:r>
          </a:p>
        </p:txBody>
      </p:sp>
    </p:spTree>
    <p:extLst>
      <p:ext uri="{BB962C8B-B14F-4D97-AF65-F5344CB8AC3E}">
        <p14:creationId xmlns:p14="http://schemas.microsoft.com/office/powerpoint/2010/main" val="8260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359 Grupo"/>
          <p:cNvGrpSpPr/>
          <p:nvPr/>
        </p:nvGrpSpPr>
        <p:grpSpPr>
          <a:xfrm>
            <a:off x="403227" y="4524376"/>
            <a:ext cx="8327880" cy="22475269"/>
            <a:chOff x="746127" y="257176"/>
            <a:chExt cx="8327880" cy="22475269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>
              <a:off x="755652" y="177323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"/>
            <p:cNvSpPr>
              <a:spLocks noChangeShapeType="1"/>
            </p:cNvSpPr>
            <p:nvPr/>
          </p:nvSpPr>
          <p:spPr bwMode="auto">
            <a:xfrm flipV="1">
              <a:off x="2268538" y="404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"/>
            <p:cNvSpPr>
              <a:spLocks noChangeShapeType="1"/>
            </p:cNvSpPr>
            <p:nvPr/>
          </p:nvSpPr>
          <p:spPr bwMode="auto">
            <a:xfrm>
              <a:off x="5076827" y="177323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V="1">
              <a:off x="6589713" y="404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3903663" y="1576388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8243888" y="1546225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83" name="Text Box 10"/>
            <p:cNvSpPr txBox="1">
              <a:spLocks noChangeArrowheads="1"/>
            </p:cNvSpPr>
            <p:nvPr/>
          </p:nvSpPr>
          <p:spPr bwMode="auto">
            <a:xfrm>
              <a:off x="2392363" y="280988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</a:t>
              </a:r>
              <a:endParaRPr lang="es-ES" i="1" u="none"/>
            </a:p>
          </p:txBody>
        </p: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6659563" y="257176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755652" y="40513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 flipV="1">
              <a:off x="2268538" y="26828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5076827" y="40513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5"/>
            <p:cNvSpPr>
              <a:spLocks noChangeShapeType="1"/>
            </p:cNvSpPr>
            <p:nvPr/>
          </p:nvSpPr>
          <p:spPr bwMode="auto">
            <a:xfrm flipV="1">
              <a:off x="6589713" y="26828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16"/>
            <p:cNvSpPr txBox="1">
              <a:spLocks noChangeArrowheads="1"/>
            </p:cNvSpPr>
            <p:nvPr/>
          </p:nvSpPr>
          <p:spPr bwMode="auto">
            <a:xfrm>
              <a:off x="3903663" y="3854450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90" name="Text Box 17"/>
            <p:cNvSpPr txBox="1">
              <a:spLocks noChangeArrowheads="1"/>
            </p:cNvSpPr>
            <p:nvPr/>
          </p:nvSpPr>
          <p:spPr bwMode="auto">
            <a:xfrm>
              <a:off x="8243888" y="3824288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91" name="Text Box 18"/>
            <p:cNvSpPr txBox="1">
              <a:spLocks noChangeArrowheads="1"/>
            </p:cNvSpPr>
            <p:nvPr/>
          </p:nvSpPr>
          <p:spPr bwMode="auto">
            <a:xfrm>
              <a:off x="2392364" y="2559050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92" name="Text Box 19"/>
            <p:cNvSpPr txBox="1">
              <a:spLocks noChangeArrowheads="1"/>
            </p:cNvSpPr>
            <p:nvPr/>
          </p:nvSpPr>
          <p:spPr bwMode="auto">
            <a:xfrm>
              <a:off x="6659563" y="2535238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93" name="Line 20"/>
            <p:cNvSpPr>
              <a:spLocks noChangeShapeType="1"/>
            </p:cNvSpPr>
            <p:nvPr/>
          </p:nvSpPr>
          <p:spPr bwMode="auto">
            <a:xfrm>
              <a:off x="755652" y="621188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 flipV="1">
              <a:off x="2268538" y="484346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5076827" y="621188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V="1">
              <a:off x="6589713" y="484346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903663" y="6015038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98" name="Text Box 25"/>
            <p:cNvSpPr txBox="1">
              <a:spLocks noChangeArrowheads="1"/>
            </p:cNvSpPr>
            <p:nvPr/>
          </p:nvSpPr>
          <p:spPr bwMode="auto">
            <a:xfrm>
              <a:off x="8243888" y="5984875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99" name="Text Box 26"/>
            <p:cNvSpPr txBox="1">
              <a:spLocks noChangeArrowheads="1"/>
            </p:cNvSpPr>
            <p:nvPr/>
          </p:nvSpPr>
          <p:spPr bwMode="auto">
            <a:xfrm>
              <a:off x="2392364" y="4719638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auto">
            <a:xfrm>
              <a:off x="6659564" y="4695826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01" name="Freeform 28"/>
            <p:cNvSpPr>
              <a:spLocks/>
            </p:cNvSpPr>
            <p:nvPr/>
          </p:nvSpPr>
          <p:spPr bwMode="auto">
            <a:xfrm>
              <a:off x="827088" y="765175"/>
              <a:ext cx="3024187" cy="731838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" name="Group 31"/>
            <p:cNvGrpSpPr>
              <a:grpSpLocks/>
            </p:cNvGrpSpPr>
            <p:nvPr/>
          </p:nvGrpSpPr>
          <p:grpSpPr bwMode="auto">
            <a:xfrm>
              <a:off x="6156325" y="765176"/>
              <a:ext cx="865188" cy="1019175"/>
              <a:chOff x="3787" y="482"/>
              <a:chExt cx="726" cy="642"/>
            </a:xfrm>
          </p:grpSpPr>
          <p:sp>
            <p:nvSpPr>
              <p:cNvPr id="103" name="Freeform 29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0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Line 32"/>
            <p:cNvSpPr>
              <a:spLocks noChangeShapeType="1"/>
            </p:cNvSpPr>
            <p:nvPr/>
          </p:nvSpPr>
          <p:spPr bwMode="auto">
            <a:xfrm flipV="1">
              <a:off x="9715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3"/>
            <p:cNvSpPr>
              <a:spLocks noChangeShapeType="1"/>
            </p:cNvSpPr>
            <p:nvPr/>
          </p:nvSpPr>
          <p:spPr bwMode="auto">
            <a:xfrm flipV="1">
              <a:off x="11874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34"/>
            <p:cNvSpPr>
              <a:spLocks noChangeShapeType="1"/>
            </p:cNvSpPr>
            <p:nvPr/>
          </p:nvSpPr>
          <p:spPr bwMode="auto">
            <a:xfrm flipV="1">
              <a:off x="14049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5"/>
            <p:cNvSpPr>
              <a:spLocks noChangeShapeType="1"/>
            </p:cNvSpPr>
            <p:nvPr/>
          </p:nvSpPr>
          <p:spPr bwMode="auto">
            <a:xfrm flipV="1">
              <a:off x="16208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6"/>
            <p:cNvSpPr>
              <a:spLocks noChangeShapeType="1"/>
            </p:cNvSpPr>
            <p:nvPr/>
          </p:nvSpPr>
          <p:spPr bwMode="auto">
            <a:xfrm flipV="1">
              <a:off x="18351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 flipV="1">
              <a:off x="20510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8"/>
            <p:cNvSpPr>
              <a:spLocks noChangeShapeType="1"/>
            </p:cNvSpPr>
            <p:nvPr/>
          </p:nvSpPr>
          <p:spPr bwMode="auto">
            <a:xfrm flipV="1">
              <a:off x="22685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 flipV="1">
              <a:off x="24844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26987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41"/>
            <p:cNvSpPr>
              <a:spLocks noChangeShapeType="1"/>
            </p:cNvSpPr>
            <p:nvPr/>
          </p:nvSpPr>
          <p:spPr bwMode="auto">
            <a:xfrm flipV="1">
              <a:off x="29146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2"/>
            <p:cNvSpPr>
              <a:spLocks noChangeShapeType="1"/>
            </p:cNvSpPr>
            <p:nvPr/>
          </p:nvSpPr>
          <p:spPr bwMode="auto">
            <a:xfrm flipV="1">
              <a:off x="31321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3"/>
            <p:cNvSpPr>
              <a:spLocks noChangeShapeType="1"/>
            </p:cNvSpPr>
            <p:nvPr/>
          </p:nvSpPr>
          <p:spPr bwMode="auto">
            <a:xfrm flipV="1">
              <a:off x="33480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2665413" y="2924176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118" name="Line 45"/>
            <p:cNvSpPr>
              <a:spLocks noChangeShapeType="1"/>
            </p:cNvSpPr>
            <p:nvPr/>
          </p:nvSpPr>
          <p:spPr bwMode="auto">
            <a:xfrm>
              <a:off x="2268538" y="33496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6"/>
            <p:cNvSpPr>
              <a:spLocks noChangeShapeType="1"/>
            </p:cNvSpPr>
            <p:nvPr/>
          </p:nvSpPr>
          <p:spPr bwMode="auto">
            <a:xfrm flipH="1">
              <a:off x="2916238" y="334962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7"/>
            <p:cNvSpPr>
              <a:spLocks noChangeShapeType="1"/>
            </p:cNvSpPr>
            <p:nvPr/>
          </p:nvSpPr>
          <p:spPr bwMode="auto">
            <a:xfrm>
              <a:off x="2700338" y="327818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8"/>
            <p:cNvSpPr>
              <a:spLocks noChangeShapeType="1"/>
            </p:cNvSpPr>
            <p:nvPr/>
          </p:nvSpPr>
          <p:spPr bwMode="auto">
            <a:xfrm>
              <a:off x="2916238" y="327818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49"/>
            <p:cNvSpPr>
              <a:spLocks noChangeShapeType="1"/>
            </p:cNvSpPr>
            <p:nvPr/>
          </p:nvSpPr>
          <p:spPr bwMode="auto">
            <a:xfrm flipV="1">
              <a:off x="65881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V="1">
              <a:off x="74517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 flipV="1">
              <a:off x="57245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Text Box 52"/>
            <p:cNvSpPr txBox="1">
              <a:spLocks noChangeArrowheads="1"/>
            </p:cNvSpPr>
            <p:nvPr/>
          </p:nvSpPr>
          <p:spPr bwMode="auto">
            <a:xfrm>
              <a:off x="6877051" y="1789113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u="none" dirty="0"/>
                <a:t>’</a:t>
              </a:r>
              <a:endParaRPr lang="es-ES" u="none" dirty="0"/>
            </a:p>
          </p:txBody>
        </p:sp>
        <p:sp>
          <p:nvSpPr>
            <p:cNvPr id="126" name="Line 53"/>
            <p:cNvSpPr>
              <a:spLocks noChangeShapeType="1"/>
            </p:cNvSpPr>
            <p:nvPr/>
          </p:nvSpPr>
          <p:spPr bwMode="auto">
            <a:xfrm>
              <a:off x="7040563" y="170021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 Box 54"/>
            <p:cNvSpPr txBox="1">
              <a:spLocks noChangeArrowheads="1"/>
            </p:cNvSpPr>
            <p:nvPr/>
          </p:nvSpPr>
          <p:spPr bwMode="auto">
            <a:xfrm>
              <a:off x="7164389" y="4076701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827088" y="5157789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 flipV="1">
              <a:off x="1187450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7"/>
            <p:cNvSpPr>
              <a:spLocks noChangeShapeType="1"/>
            </p:cNvSpPr>
            <p:nvPr/>
          </p:nvSpPr>
          <p:spPr bwMode="auto">
            <a:xfrm flipV="1">
              <a:off x="1403350" y="5516564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8"/>
            <p:cNvSpPr>
              <a:spLocks noChangeShapeType="1"/>
            </p:cNvSpPr>
            <p:nvPr/>
          </p:nvSpPr>
          <p:spPr bwMode="auto">
            <a:xfrm flipH="1" flipV="1">
              <a:off x="1619250" y="5445126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9"/>
            <p:cNvSpPr>
              <a:spLocks noChangeShapeType="1"/>
            </p:cNvSpPr>
            <p:nvPr/>
          </p:nvSpPr>
          <p:spPr bwMode="auto">
            <a:xfrm flipV="1">
              <a:off x="1835150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60"/>
            <p:cNvSpPr>
              <a:spLocks noChangeShapeType="1"/>
            </p:cNvSpPr>
            <p:nvPr/>
          </p:nvSpPr>
          <p:spPr bwMode="auto">
            <a:xfrm flipV="1">
              <a:off x="2051050" y="5229225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61"/>
            <p:cNvSpPr>
              <a:spLocks noChangeShapeType="1"/>
            </p:cNvSpPr>
            <p:nvPr/>
          </p:nvSpPr>
          <p:spPr bwMode="auto">
            <a:xfrm flipV="1">
              <a:off x="2268538" y="5229225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2"/>
            <p:cNvSpPr>
              <a:spLocks noChangeShapeType="1"/>
            </p:cNvSpPr>
            <p:nvPr/>
          </p:nvSpPr>
          <p:spPr bwMode="auto">
            <a:xfrm flipV="1">
              <a:off x="2484438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63"/>
            <p:cNvSpPr>
              <a:spLocks noChangeShapeType="1"/>
            </p:cNvSpPr>
            <p:nvPr/>
          </p:nvSpPr>
          <p:spPr bwMode="auto">
            <a:xfrm flipV="1">
              <a:off x="2700338" y="5589588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64"/>
            <p:cNvSpPr>
              <a:spLocks noChangeShapeType="1"/>
            </p:cNvSpPr>
            <p:nvPr/>
          </p:nvSpPr>
          <p:spPr bwMode="auto">
            <a:xfrm flipV="1">
              <a:off x="2914650" y="5661026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65"/>
            <p:cNvSpPr>
              <a:spLocks noChangeShapeType="1"/>
            </p:cNvSpPr>
            <p:nvPr/>
          </p:nvSpPr>
          <p:spPr bwMode="auto">
            <a:xfrm flipV="1">
              <a:off x="3132138" y="5876925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66"/>
            <p:cNvSpPr>
              <a:spLocks noChangeShapeType="1"/>
            </p:cNvSpPr>
            <p:nvPr/>
          </p:nvSpPr>
          <p:spPr bwMode="auto">
            <a:xfrm flipV="1">
              <a:off x="3348038" y="5734050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67"/>
            <p:cNvSpPr>
              <a:spLocks noChangeShapeType="1"/>
            </p:cNvSpPr>
            <p:nvPr/>
          </p:nvSpPr>
          <p:spPr bwMode="auto">
            <a:xfrm flipV="1">
              <a:off x="3563938" y="5516564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1" name="Group 68"/>
            <p:cNvGrpSpPr>
              <a:grpSpLocks/>
            </p:cNvGrpSpPr>
            <p:nvPr/>
          </p:nvGrpSpPr>
          <p:grpSpPr bwMode="auto">
            <a:xfrm>
              <a:off x="6156325" y="5218113"/>
              <a:ext cx="865188" cy="1019175"/>
              <a:chOff x="3787" y="482"/>
              <a:chExt cx="726" cy="642"/>
            </a:xfrm>
          </p:grpSpPr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" name="Group 71"/>
            <p:cNvGrpSpPr>
              <a:grpSpLocks/>
            </p:cNvGrpSpPr>
            <p:nvPr/>
          </p:nvGrpSpPr>
          <p:grpSpPr bwMode="auto">
            <a:xfrm>
              <a:off x="7019925" y="5218113"/>
              <a:ext cx="865188" cy="1019175"/>
              <a:chOff x="3787" y="482"/>
              <a:chExt cx="726" cy="642"/>
            </a:xfrm>
          </p:grpSpPr>
          <p:sp>
            <p:nvSpPr>
              <p:cNvPr id="145" name="Freeform 72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73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7" name="Group 74"/>
            <p:cNvGrpSpPr>
              <a:grpSpLocks/>
            </p:cNvGrpSpPr>
            <p:nvPr/>
          </p:nvGrpSpPr>
          <p:grpSpPr bwMode="auto">
            <a:xfrm>
              <a:off x="5292725" y="5218113"/>
              <a:ext cx="865188" cy="1019175"/>
              <a:chOff x="3787" y="482"/>
              <a:chExt cx="726" cy="642"/>
            </a:xfrm>
          </p:grpSpPr>
          <p:sp>
            <p:nvSpPr>
              <p:cNvPr id="148" name="Freeform 75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76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0" name="Line 18"/>
            <p:cNvSpPr>
              <a:spLocks noChangeShapeType="1"/>
            </p:cNvSpPr>
            <p:nvPr/>
          </p:nvSpPr>
          <p:spPr bwMode="auto">
            <a:xfrm>
              <a:off x="755652" y="107680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9"/>
            <p:cNvSpPr>
              <a:spLocks noChangeShapeType="1"/>
            </p:cNvSpPr>
            <p:nvPr/>
          </p:nvSpPr>
          <p:spPr bwMode="auto">
            <a:xfrm flipV="1">
              <a:off x="2268538" y="939958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0"/>
            <p:cNvSpPr>
              <a:spLocks noChangeShapeType="1"/>
            </p:cNvSpPr>
            <p:nvPr/>
          </p:nvSpPr>
          <p:spPr bwMode="auto">
            <a:xfrm>
              <a:off x="5076827" y="107680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1"/>
            <p:cNvSpPr>
              <a:spLocks noChangeShapeType="1"/>
            </p:cNvSpPr>
            <p:nvPr/>
          </p:nvSpPr>
          <p:spPr bwMode="auto">
            <a:xfrm flipV="1">
              <a:off x="6589713" y="939958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Text Box 22"/>
            <p:cNvSpPr txBox="1">
              <a:spLocks noChangeArrowheads="1"/>
            </p:cNvSpPr>
            <p:nvPr/>
          </p:nvSpPr>
          <p:spPr bwMode="auto">
            <a:xfrm>
              <a:off x="3903663" y="1057116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55" name="Text Box 23"/>
            <p:cNvSpPr txBox="1">
              <a:spLocks noChangeArrowheads="1"/>
            </p:cNvSpPr>
            <p:nvPr/>
          </p:nvSpPr>
          <p:spPr bwMode="auto">
            <a:xfrm>
              <a:off x="8243888" y="1054100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56" name="Text Box 24"/>
            <p:cNvSpPr txBox="1">
              <a:spLocks noChangeArrowheads="1"/>
            </p:cNvSpPr>
            <p:nvPr/>
          </p:nvSpPr>
          <p:spPr bwMode="auto">
            <a:xfrm>
              <a:off x="2392363" y="9275763"/>
              <a:ext cx="11464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f(t)s(t)h(t)</a:t>
              </a:r>
              <a:endParaRPr lang="es-ES" i="1" u="none"/>
            </a:p>
          </p:txBody>
        </p:sp>
        <p:sp>
          <p:nvSpPr>
            <p:cNvPr id="157" name="Text Box 25"/>
            <p:cNvSpPr txBox="1">
              <a:spLocks noChangeArrowheads="1"/>
            </p:cNvSpPr>
            <p:nvPr/>
          </p:nvSpPr>
          <p:spPr bwMode="auto">
            <a:xfrm>
              <a:off x="6608268" y="9255125"/>
              <a:ext cx="17716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58" name="Line 26"/>
            <p:cNvSpPr>
              <a:spLocks noChangeShapeType="1"/>
            </p:cNvSpPr>
            <p:nvPr/>
          </p:nvSpPr>
          <p:spPr bwMode="auto">
            <a:xfrm>
              <a:off x="755652" y="863282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27"/>
            <p:cNvSpPr>
              <a:spLocks noChangeShapeType="1"/>
            </p:cNvSpPr>
            <p:nvPr/>
          </p:nvSpPr>
          <p:spPr bwMode="auto">
            <a:xfrm flipV="1">
              <a:off x="2268538" y="731043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28"/>
            <p:cNvSpPr>
              <a:spLocks noChangeShapeType="1"/>
            </p:cNvSpPr>
            <p:nvPr/>
          </p:nvSpPr>
          <p:spPr bwMode="auto">
            <a:xfrm>
              <a:off x="5076827" y="867886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29"/>
            <p:cNvSpPr>
              <a:spLocks noChangeShapeType="1"/>
            </p:cNvSpPr>
            <p:nvPr/>
          </p:nvSpPr>
          <p:spPr bwMode="auto">
            <a:xfrm flipV="1">
              <a:off x="6589713" y="731043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Text Box 30"/>
            <p:cNvSpPr txBox="1">
              <a:spLocks noChangeArrowheads="1"/>
            </p:cNvSpPr>
            <p:nvPr/>
          </p:nvSpPr>
          <p:spPr bwMode="auto">
            <a:xfrm>
              <a:off x="3903663" y="848201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63" name="Text Box 31"/>
            <p:cNvSpPr txBox="1">
              <a:spLocks noChangeArrowheads="1"/>
            </p:cNvSpPr>
            <p:nvPr/>
          </p:nvSpPr>
          <p:spPr bwMode="auto">
            <a:xfrm>
              <a:off x="8243888" y="845185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64" name="Text Box 32"/>
            <p:cNvSpPr txBox="1">
              <a:spLocks noChangeArrowheads="1"/>
            </p:cNvSpPr>
            <p:nvPr/>
          </p:nvSpPr>
          <p:spPr bwMode="auto">
            <a:xfrm>
              <a:off x="2392364" y="7186613"/>
              <a:ext cx="5309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h(t)</a:t>
              </a:r>
              <a:endParaRPr lang="es-ES" i="1" u="none"/>
            </a:p>
          </p:txBody>
        </p:sp>
        <p:sp>
          <p:nvSpPr>
            <p:cNvPr id="165" name="Text Box 33"/>
            <p:cNvSpPr txBox="1">
              <a:spLocks noChangeArrowheads="1"/>
            </p:cNvSpPr>
            <p:nvPr/>
          </p:nvSpPr>
          <p:spPr bwMode="auto">
            <a:xfrm>
              <a:off x="6659563" y="7162800"/>
              <a:ext cx="6719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66" name="Freeform 64"/>
            <p:cNvSpPr>
              <a:spLocks/>
            </p:cNvSpPr>
            <p:nvPr/>
          </p:nvSpPr>
          <p:spPr bwMode="auto">
            <a:xfrm>
              <a:off x="1187450" y="7840663"/>
              <a:ext cx="2592388" cy="792162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681" y="499"/>
                </a:cxn>
                <a:cxn ang="0">
                  <a:pos x="681" y="0"/>
                </a:cxn>
                <a:cxn ang="0">
                  <a:pos x="1406" y="0"/>
                </a:cxn>
                <a:cxn ang="0">
                  <a:pos x="1406" y="499"/>
                </a:cxn>
                <a:cxn ang="0">
                  <a:pos x="1633" y="499"/>
                </a:cxn>
              </a:cxnLst>
              <a:rect l="0" t="0" r="r" b="b"/>
              <a:pathLst>
                <a:path w="1633" h="499">
                  <a:moveTo>
                    <a:pt x="0" y="499"/>
                  </a:moveTo>
                  <a:lnTo>
                    <a:pt x="681" y="499"/>
                  </a:lnTo>
                  <a:lnTo>
                    <a:pt x="681" y="0"/>
                  </a:lnTo>
                  <a:lnTo>
                    <a:pt x="1406" y="0"/>
                  </a:lnTo>
                  <a:lnTo>
                    <a:pt x="1406" y="499"/>
                  </a:lnTo>
                  <a:lnTo>
                    <a:pt x="1633" y="49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6084890" y="7840663"/>
              <a:ext cx="1011237" cy="863600"/>
              <a:chOff x="3833" y="3385"/>
              <a:chExt cx="637" cy="544"/>
            </a:xfrm>
          </p:grpSpPr>
          <p:sp>
            <p:nvSpPr>
              <p:cNvPr id="168" name="Freeform 66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67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68"/>
            <p:cNvGrpSpPr>
              <a:grpSpLocks/>
            </p:cNvGrpSpPr>
            <p:nvPr/>
          </p:nvGrpSpPr>
          <p:grpSpPr bwMode="auto">
            <a:xfrm>
              <a:off x="7092950" y="8272463"/>
              <a:ext cx="503238" cy="431800"/>
              <a:chOff x="3833" y="3385"/>
              <a:chExt cx="637" cy="544"/>
            </a:xfrm>
          </p:grpSpPr>
          <p:sp>
            <p:nvSpPr>
              <p:cNvPr id="171" name="Freeform 69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70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3" name="Group 71"/>
            <p:cNvGrpSpPr>
              <a:grpSpLocks/>
            </p:cNvGrpSpPr>
            <p:nvPr/>
          </p:nvGrpSpPr>
          <p:grpSpPr bwMode="auto">
            <a:xfrm>
              <a:off x="7596190" y="8488363"/>
              <a:ext cx="503237" cy="215900"/>
              <a:chOff x="3833" y="3385"/>
              <a:chExt cx="637" cy="544"/>
            </a:xfrm>
          </p:grpSpPr>
          <p:sp>
            <p:nvSpPr>
              <p:cNvPr id="174" name="Freeform 72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73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6" name="Group 74"/>
            <p:cNvGrpSpPr>
              <a:grpSpLocks/>
            </p:cNvGrpSpPr>
            <p:nvPr/>
          </p:nvGrpSpPr>
          <p:grpSpPr bwMode="auto">
            <a:xfrm>
              <a:off x="5581650" y="8272463"/>
              <a:ext cx="503238" cy="431800"/>
              <a:chOff x="3833" y="3385"/>
              <a:chExt cx="637" cy="544"/>
            </a:xfrm>
          </p:grpSpPr>
          <p:sp>
            <p:nvSpPr>
              <p:cNvPr id="177" name="Freeform 75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76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9" name="Group 77"/>
            <p:cNvGrpSpPr>
              <a:grpSpLocks/>
            </p:cNvGrpSpPr>
            <p:nvPr/>
          </p:nvGrpSpPr>
          <p:grpSpPr bwMode="auto">
            <a:xfrm>
              <a:off x="5076825" y="8488363"/>
              <a:ext cx="503238" cy="215900"/>
              <a:chOff x="3833" y="3385"/>
              <a:chExt cx="637" cy="544"/>
            </a:xfrm>
          </p:grpSpPr>
          <p:sp>
            <p:nvSpPr>
              <p:cNvPr id="180" name="Freeform 78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79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2" name="Line 80"/>
            <p:cNvSpPr>
              <a:spLocks noChangeShapeType="1"/>
            </p:cNvSpPr>
            <p:nvPr/>
          </p:nvSpPr>
          <p:spPr bwMode="auto">
            <a:xfrm flipV="1">
              <a:off x="2268538" y="978535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81"/>
            <p:cNvSpPr>
              <a:spLocks noChangeShapeType="1"/>
            </p:cNvSpPr>
            <p:nvPr/>
          </p:nvSpPr>
          <p:spPr bwMode="auto">
            <a:xfrm flipV="1">
              <a:off x="2484438" y="98567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82"/>
            <p:cNvSpPr>
              <a:spLocks noChangeShapeType="1"/>
            </p:cNvSpPr>
            <p:nvPr/>
          </p:nvSpPr>
          <p:spPr bwMode="auto">
            <a:xfrm flipV="1">
              <a:off x="2700338" y="101457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3"/>
            <p:cNvSpPr>
              <a:spLocks noChangeShapeType="1"/>
            </p:cNvSpPr>
            <p:nvPr/>
          </p:nvSpPr>
          <p:spPr bwMode="auto">
            <a:xfrm flipV="1">
              <a:off x="2914650" y="1021715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84"/>
            <p:cNvSpPr>
              <a:spLocks noChangeShapeType="1"/>
            </p:cNvSpPr>
            <p:nvPr/>
          </p:nvSpPr>
          <p:spPr bwMode="auto">
            <a:xfrm flipV="1">
              <a:off x="3132138" y="10433050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85"/>
            <p:cNvSpPr>
              <a:spLocks noChangeShapeType="1"/>
            </p:cNvSpPr>
            <p:nvPr/>
          </p:nvSpPr>
          <p:spPr bwMode="auto">
            <a:xfrm flipV="1">
              <a:off x="3348038" y="1029017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" name="Group 89"/>
            <p:cNvGrpSpPr>
              <a:grpSpLocks/>
            </p:cNvGrpSpPr>
            <p:nvPr/>
          </p:nvGrpSpPr>
          <p:grpSpPr bwMode="auto">
            <a:xfrm>
              <a:off x="6156325" y="9628516"/>
              <a:ext cx="865188" cy="792162"/>
              <a:chOff x="3787" y="297"/>
              <a:chExt cx="726" cy="642"/>
            </a:xfrm>
          </p:grpSpPr>
          <p:sp>
            <p:nvSpPr>
              <p:cNvPr id="189" name="Freeform 90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91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1" name="Group 92"/>
            <p:cNvGrpSpPr>
              <a:grpSpLocks/>
            </p:cNvGrpSpPr>
            <p:nvPr/>
          </p:nvGrpSpPr>
          <p:grpSpPr bwMode="auto">
            <a:xfrm>
              <a:off x="7019925" y="9628516"/>
              <a:ext cx="865188" cy="792162"/>
              <a:chOff x="3787" y="297"/>
              <a:chExt cx="726" cy="642"/>
            </a:xfrm>
          </p:grpSpPr>
          <p:sp>
            <p:nvSpPr>
              <p:cNvPr id="192" name="Freeform 93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94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95"/>
            <p:cNvGrpSpPr>
              <a:grpSpLocks/>
            </p:cNvGrpSpPr>
            <p:nvPr/>
          </p:nvGrpSpPr>
          <p:grpSpPr bwMode="auto">
            <a:xfrm>
              <a:off x="5292725" y="9628516"/>
              <a:ext cx="865188" cy="792162"/>
              <a:chOff x="3787" y="297"/>
              <a:chExt cx="726" cy="642"/>
            </a:xfrm>
          </p:grpSpPr>
          <p:sp>
            <p:nvSpPr>
              <p:cNvPr id="195" name="Freeform 96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97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2"/>
            <p:cNvSpPr>
              <a:spLocks noChangeShapeType="1"/>
            </p:cNvSpPr>
            <p:nvPr/>
          </p:nvSpPr>
          <p:spPr bwMode="auto">
            <a:xfrm>
              <a:off x="755652" y="1334452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3"/>
            <p:cNvSpPr>
              <a:spLocks noChangeShapeType="1"/>
            </p:cNvSpPr>
            <p:nvPr/>
          </p:nvSpPr>
          <p:spPr bwMode="auto">
            <a:xfrm flipV="1">
              <a:off x="2268538" y="1197610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4"/>
            <p:cNvSpPr>
              <a:spLocks noChangeShapeType="1"/>
            </p:cNvSpPr>
            <p:nvPr/>
          </p:nvSpPr>
          <p:spPr bwMode="auto">
            <a:xfrm>
              <a:off x="5076827" y="1334452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5"/>
            <p:cNvSpPr>
              <a:spLocks noChangeShapeType="1"/>
            </p:cNvSpPr>
            <p:nvPr/>
          </p:nvSpPr>
          <p:spPr bwMode="auto">
            <a:xfrm flipV="1">
              <a:off x="6589713" y="1197610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3903663" y="13147676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02" name="Text Box 7"/>
            <p:cNvSpPr txBox="1">
              <a:spLocks noChangeArrowheads="1"/>
            </p:cNvSpPr>
            <p:nvPr/>
          </p:nvSpPr>
          <p:spPr bwMode="auto">
            <a:xfrm>
              <a:off x="8243888" y="13117514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03" name="Text Box 8"/>
            <p:cNvSpPr txBox="1">
              <a:spLocks noChangeArrowheads="1"/>
            </p:cNvSpPr>
            <p:nvPr/>
          </p:nvSpPr>
          <p:spPr bwMode="auto">
            <a:xfrm>
              <a:off x="2339976" y="11542713"/>
              <a:ext cx="16273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g(t)=f(t)s(t)h(t)</a:t>
              </a:r>
              <a:endParaRPr lang="es-ES" i="1" u="none"/>
            </a:p>
          </p:txBody>
        </p:sp>
        <p:sp>
          <p:nvSpPr>
            <p:cNvPr id="204" name="Text Box 9"/>
            <p:cNvSpPr txBox="1">
              <a:spLocks noChangeArrowheads="1"/>
            </p:cNvSpPr>
            <p:nvPr/>
          </p:nvSpPr>
          <p:spPr bwMode="auto">
            <a:xfrm>
              <a:off x="6659563" y="11828463"/>
              <a:ext cx="24144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)=F(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 flipV="1">
              <a:off x="2268538" y="12361864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35"/>
            <p:cNvSpPr>
              <a:spLocks noChangeShapeType="1"/>
            </p:cNvSpPr>
            <p:nvPr/>
          </p:nvSpPr>
          <p:spPr bwMode="auto">
            <a:xfrm flipV="1">
              <a:off x="2484438" y="12433302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36"/>
            <p:cNvSpPr>
              <a:spLocks noChangeShapeType="1"/>
            </p:cNvSpPr>
            <p:nvPr/>
          </p:nvSpPr>
          <p:spPr bwMode="auto">
            <a:xfrm flipV="1">
              <a:off x="2700338" y="12722226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37"/>
            <p:cNvSpPr>
              <a:spLocks noChangeShapeType="1"/>
            </p:cNvSpPr>
            <p:nvPr/>
          </p:nvSpPr>
          <p:spPr bwMode="auto">
            <a:xfrm flipV="1">
              <a:off x="2914650" y="12793664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38"/>
            <p:cNvSpPr>
              <a:spLocks noChangeShapeType="1"/>
            </p:cNvSpPr>
            <p:nvPr/>
          </p:nvSpPr>
          <p:spPr bwMode="auto">
            <a:xfrm flipV="1">
              <a:off x="3132138" y="13009564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39"/>
            <p:cNvSpPr>
              <a:spLocks noChangeShapeType="1"/>
            </p:cNvSpPr>
            <p:nvPr/>
          </p:nvSpPr>
          <p:spPr bwMode="auto">
            <a:xfrm flipV="1">
              <a:off x="3348038" y="12866688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1" name="Group 40"/>
            <p:cNvGrpSpPr>
              <a:grpSpLocks/>
            </p:cNvGrpSpPr>
            <p:nvPr/>
          </p:nvGrpSpPr>
          <p:grpSpPr bwMode="auto">
            <a:xfrm>
              <a:off x="6156325" y="12205029"/>
              <a:ext cx="865188" cy="792162"/>
              <a:chOff x="3787" y="297"/>
              <a:chExt cx="726" cy="642"/>
            </a:xfrm>
          </p:grpSpPr>
          <p:sp>
            <p:nvSpPr>
              <p:cNvPr id="212" name="Freeform 41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42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4" name="Group 43"/>
            <p:cNvGrpSpPr>
              <a:grpSpLocks/>
            </p:cNvGrpSpPr>
            <p:nvPr/>
          </p:nvGrpSpPr>
          <p:grpSpPr bwMode="auto">
            <a:xfrm>
              <a:off x="7019925" y="12205029"/>
              <a:ext cx="865188" cy="792162"/>
              <a:chOff x="3787" y="297"/>
              <a:chExt cx="726" cy="642"/>
            </a:xfrm>
          </p:grpSpPr>
          <p:sp>
            <p:nvSpPr>
              <p:cNvPr id="215" name="Freeform 44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45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" name="Group 46"/>
            <p:cNvGrpSpPr>
              <a:grpSpLocks/>
            </p:cNvGrpSpPr>
            <p:nvPr/>
          </p:nvGrpSpPr>
          <p:grpSpPr bwMode="auto">
            <a:xfrm>
              <a:off x="5292725" y="12205029"/>
              <a:ext cx="865188" cy="792162"/>
              <a:chOff x="3787" y="297"/>
              <a:chExt cx="726" cy="642"/>
            </a:xfrm>
          </p:grpSpPr>
          <p:sp>
            <p:nvSpPr>
              <p:cNvPr id="218" name="Freeform 47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48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0" name="Line 51"/>
            <p:cNvSpPr>
              <a:spLocks noChangeShapeType="1"/>
            </p:cNvSpPr>
            <p:nvPr/>
          </p:nvSpPr>
          <p:spPr bwMode="auto">
            <a:xfrm>
              <a:off x="746127" y="1525587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52"/>
            <p:cNvSpPr>
              <a:spLocks noChangeShapeType="1"/>
            </p:cNvSpPr>
            <p:nvPr/>
          </p:nvSpPr>
          <p:spPr bwMode="auto">
            <a:xfrm flipV="1">
              <a:off x="2259013" y="1388745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Text Box 54"/>
            <p:cNvSpPr txBox="1">
              <a:spLocks noChangeArrowheads="1"/>
            </p:cNvSpPr>
            <p:nvPr/>
          </p:nvSpPr>
          <p:spPr bwMode="auto">
            <a:xfrm>
              <a:off x="3924300" y="15071726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23" name="Text Box 56"/>
            <p:cNvSpPr txBox="1">
              <a:spLocks noChangeArrowheads="1"/>
            </p:cNvSpPr>
            <p:nvPr/>
          </p:nvSpPr>
          <p:spPr bwMode="auto">
            <a:xfrm>
              <a:off x="2328863" y="1374298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r(t)</a:t>
              </a:r>
              <a:endParaRPr lang="es-ES" i="1" u="none"/>
            </a:p>
          </p:txBody>
        </p:sp>
        <p:sp>
          <p:nvSpPr>
            <p:cNvPr id="224" name="Line 74"/>
            <p:cNvSpPr>
              <a:spLocks noChangeShapeType="1"/>
            </p:cNvSpPr>
            <p:nvPr/>
          </p:nvSpPr>
          <p:spPr bwMode="auto">
            <a:xfrm flipV="1">
              <a:off x="2257425" y="1448911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V="1">
              <a:off x="3563938" y="1449546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76"/>
            <p:cNvSpPr>
              <a:spLocks noChangeShapeType="1"/>
            </p:cNvSpPr>
            <p:nvPr/>
          </p:nvSpPr>
          <p:spPr bwMode="auto">
            <a:xfrm flipV="1">
              <a:off x="971550" y="1449546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Text Box 77"/>
            <p:cNvSpPr txBox="1">
              <a:spLocks noChangeArrowheads="1"/>
            </p:cNvSpPr>
            <p:nvPr/>
          </p:nvSpPr>
          <p:spPr bwMode="auto">
            <a:xfrm>
              <a:off x="3276601" y="15281276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 W</a:t>
              </a:r>
            </a:p>
          </p:txBody>
        </p:sp>
        <p:sp>
          <p:nvSpPr>
            <p:cNvPr id="228" name="Line 78"/>
            <p:cNvSpPr>
              <a:spLocks noChangeShapeType="1"/>
            </p:cNvSpPr>
            <p:nvPr/>
          </p:nvSpPr>
          <p:spPr bwMode="auto">
            <a:xfrm>
              <a:off x="755652" y="174736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79"/>
            <p:cNvSpPr>
              <a:spLocks noChangeShapeType="1"/>
            </p:cNvSpPr>
            <p:nvPr/>
          </p:nvSpPr>
          <p:spPr bwMode="auto">
            <a:xfrm flipV="1">
              <a:off x="2268538" y="161512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80"/>
            <p:cNvSpPr>
              <a:spLocks noChangeShapeType="1"/>
            </p:cNvSpPr>
            <p:nvPr/>
          </p:nvSpPr>
          <p:spPr bwMode="auto">
            <a:xfrm>
              <a:off x="5076827" y="17519651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81"/>
            <p:cNvSpPr>
              <a:spLocks noChangeShapeType="1"/>
            </p:cNvSpPr>
            <p:nvPr/>
          </p:nvSpPr>
          <p:spPr bwMode="auto">
            <a:xfrm flipV="1">
              <a:off x="6588125" y="161512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 Box 82"/>
            <p:cNvSpPr txBox="1">
              <a:spLocks noChangeArrowheads="1"/>
            </p:cNvSpPr>
            <p:nvPr/>
          </p:nvSpPr>
          <p:spPr bwMode="auto">
            <a:xfrm>
              <a:off x="3903663" y="17322801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33" name="Text Box 83"/>
            <p:cNvSpPr txBox="1">
              <a:spLocks noChangeArrowheads="1"/>
            </p:cNvSpPr>
            <p:nvPr/>
          </p:nvSpPr>
          <p:spPr bwMode="auto">
            <a:xfrm>
              <a:off x="8243888" y="17292638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34" name="Text Box 84"/>
            <p:cNvSpPr txBox="1">
              <a:spLocks noChangeArrowheads="1"/>
            </p:cNvSpPr>
            <p:nvPr/>
          </p:nvSpPr>
          <p:spPr bwMode="auto">
            <a:xfrm>
              <a:off x="2392364" y="16027401"/>
              <a:ext cx="9156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g(t)*r(t)</a:t>
              </a:r>
              <a:endParaRPr lang="es-ES" i="1" u="none"/>
            </a:p>
          </p:txBody>
        </p:sp>
        <p:sp>
          <p:nvSpPr>
            <p:cNvPr id="235" name="Text Box 85"/>
            <p:cNvSpPr txBox="1">
              <a:spLocks noChangeArrowheads="1"/>
            </p:cNvSpPr>
            <p:nvPr/>
          </p:nvSpPr>
          <p:spPr bwMode="auto">
            <a:xfrm>
              <a:off x="6659564" y="16003589"/>
              <a:ext cx="11721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)R(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236" name="Line 102"/>
            <p:cNvSpPr>
              <a:spLocks noChangeShapeType="1"/>
            </p:cNvSpPr>
            <p:nvPr/>
          </p:nvSpPr>
          <p:spPr bwMode="auto">
            <a:xfrm flipV="1">
              <a:off x="2268538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03"/>
            <p:cNvSpPr>
              <a:spLocks noChangeShapeType="1"/>
            </p:cNvSpPr>
            <p:nvPr/>
          </p:nvSpPr>
          <p:spPr bwMode="auto">
            <a:xfrm flipV="1">
              <a:off x="2484438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04"/>
            <p:cNvSpPr>
              <a:spLocks noChangeShapeType="1"/>
            </p:cNvSpPr>
            <p:nvPr/>
          </p:nvSpPr>
          <p:spPr bwMode="auto">
            <a:xfrm flipV="1">
              <a:off x="2700338" y="168005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05"/>
            <p:cNvSpPr>
              <a:spLocks noChangeShapeType="1"/>
            </p:cNvSpPr>
            <p:nvPr/>
          </p:nvSpPr>
          <p:spPr bwMode="auto">
            <a:xfrm flipV="1">
              <a:off x="2914650" y="16871951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06"/>
            <p:cNvSpPr>
              <a:spLocks noChangeShapeType="1"/>
            </p:cNvSpPr>
            <p:nvPr/>
          </p:nvSpPr>
          <p:spPr bwMode="auto">
            <a:xfrm flipV="1">
              <a:off x="3132138" y="17087851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107"/>
            <p:cNvSpPr>
              <a:spLocks noChangeShapeType="1"/>
            </p:cNvSpPr>
            <p:nvPr/>
          </p:nvSpPr>
          <p:spPr bwMode="auto">
            <a:xfrm flipV="1">
              <a:off x="3348038" y="16944977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108"/>
            <p:cNvSpPr>
              <a:spLocks noChangeShapeType="1"/>
            </p:cNvSpPr>
            <p:nvPr/>
          </p:nvSpPr>
          <p:spPr bwMode="auto">
            <a:xfrm flipV="1">
              <a:off x="971550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109"/>
            <p:cNvSpPr>
              <a:spLocks noChangeShapeType="1"/>
            </p:cNvSpPr>
            <p:nvPr/>
          </p:nvSpPr>
          <p:spPr bwMode="auto">
            <a:xfrm flipV="1">
              <a:off x="1187450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110"/>
            <p:cNvSpPr>
              <a:spLocks noChangeShapeType="1"/>
            </p:cNvSpPr>
            <p:nvPr/>
          </p:nvSpPr>
          <p:spPr bwMode="auto">
            <a:xfrm flipV="1">
              <a:off x="1403350" y="168005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111"/>
            <p:cNvSpPr>
              <a:spLocks noChangeShapeType="1"/>
            </p:cNvSpPr>
            <p:nvPr/>
          </p:nvSpPr>
          <p:spPr bwMode="auto">
            <a:xfrm flipV="1">
              <a:off x="1617663" y="16871951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112"/>
            <p:cNvSpPr>
              <a:spLocks noChangeShapeType="1"/>
            </p:cNvSpPr>
            <p:nvPr/>
          </p:nvSpPr>
          <p:spPr bwMode="auto">
            <a:xfrm flipV="1">
              <a:off x="1835150" y="17087851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113"/>
            <p:cNvSpPr>
              <a:spLocks noChangeShapeType="1"/>
            </p:cNvSpPr>
            <p:nvPr/>
          </p:nvSpPr>
          <p:spPr bwMode="auto">
            <a:xfrm flipV="1">
              <a:off x="2051050" y="16944977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114"/>
            <p:cNvSpPr>
              <a:spLocks noChangeShapeType="1"/>
            </p:cNvSpPr>
            <p:nvPr/>
          </p:nvSpPr>
          <p:spPr bwMode="auto">
            <a:xfrm flipV="1">
              <a:off x="3563938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115"/>
            <p:cNvSpPr>
              <a:spLocks noChangeShapeType="1"/>
            </p:cNvSpPr>
            <p:nvPr/>
          </p:nvSpPr>
          <p:spPr bwMode="auto">
            <a:xfrm flipV="1">
              <a:off x="3779838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145"/>
            <p:cNvSpPr>
              <a:spLocks noChangeShapeType="1"/>
            </p:cNvSpPr>
            <p:nvPr/>
          </p:nvSpPr>
          <p:spPr bwMode="auto">
            <a:xfrm>
              <a:off x="2268540" y="12118976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Text Box 146"/>
            <p:cNvSpPr txBox="1">
              <a:spLocks noChangeArrowheads="1"/>
            </p:cNvSpPr>
            <p:nvPr/>
          </p:nvSpPr>
          <p:spPr bwMode="auto">
            <a:xfrm>
              <a:off x="2679700" y="11903076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252" name="Text Box 147"/>
            <p:cNvSpPr txBox="1">
              <a:spLocks noChangeArrowheads="1"/>
            </p:cNvSpPr>
            <p:nvPr/>
          </p:nvSpPr>
          <p:spPr bwMode="auto">
            <a:xfrm>
              <a:off x="3109913" y="12328526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253" name="Line 148"/>
            <p:cNvSpPr>
              <a:spLocks noChangeShapeType="1"/>
            </p:cNvSpPr>
            <p:nvPr/>
          </p:nvSpPr>
          <p:spPr bwMode="auto">
            <a:xfrm>
              <a:off x="2700338" y="12753976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149"/>
            <p:cNvSpPr>
              <a:spLocks noChangeShapeType="1"/>
            </p:cNvSpPr>
            <p:nvPr/>
          </p:nvSpPr>
          <p:spPr bwMode="auto">
            <a:xfrm flipH="1">
              <a:off x="3348038" y="127539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150"/>
            <p:cNvSpPr>
              <a:spLocks noChangeShapeType="1"/>
            </p:cNvSpPr>
            <p:nvPr/>
          </p:nvSpPr>
          <p:spPr bwMode="auto">
            <a:xfrm>
              <a:off x="3132138" y="126825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151"/>
            <p:cNvSpPr>
              <a:spLocks noChangeShapeType="1"/>
            </p:cNvSpPr>
            <p:nvPr/>
          </p:nvSpPr>
          <p:spPr bwMode="auto">
            <a:xfrm>
              <a:off x="3348038" y="126825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Text Box 152"/>
            <p:cNvSpPr txBox="1">
              <a:spLocks noChangeArrowheads="1"/>
            </p:cNvSpPr>
            <p:nvPr/>
          </p:nvSpPr>
          <p:spPr bwMode="auto">
            <a:xfrm>
              <a:off x="7286626" y="1340802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1/T</a:t>
              </a:r>
              <a:endParaRPr lang="es-ES" i="1" u="none">
                <a:sym typeface="Symbol" pitchFamily="18" charset="2"/>
              </a:endParaRPr>
            </a:p>
          </p:txBody>
        </p:sp>
        <p:sp>
          <p:nvSpPr>
            <p:cNvPr id="258" name="Line 153"/>
            <p:cNvSpPr>
              <a:spLocks noChangeShapeType="1"/>
            </p:cNvSpPr>
            <p:nvPr/>
          </p:nvSpPr>
          <p:spPr bwMode="auto">
            <a:xfrm>
              <a:off x="7524750" y="13271502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54"/>
            <p:cNvSpPr>
              <a:spLocks noChangeShapeType="1"/>
            </p:cNvSpPr>
            <p:nvPr/>
          </p:nvSpPr>
          <p:spPr bwMode="auto">
            <a:xfrm>
              <a:off x="5076827" y="15246351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155"/>
            <p:cNvSpPr>
              <a:spLocks noChangeShapeType="1"/>
            </p:cNvSpPr>
            <p:nvPr/>
          </p:nvSpPr>
          <p:spPr bwMode="auto">
            <a:xfrm flipV="1">
              <a:off x="6589713" y="138779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 Box 156"/>
            <p:cNvSpPr txBox="1">
              <a:spLocks noChangeArrowheads="1"/>
            </p:cNvSpPr>
            <p:nvPr/>
          </p:nvSpPr>
          <p:spPr bwMode="auto">
            <a:xfrm>
              <a:off x="8224838" y="15046326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2" name="Text Box 157"/>
            <p:cNvSpPr txBox="1">
              <a:spLocks noChangeArrowheads="1"/>
            </p:cNvSpPr>
            <p:nvPr/>
          </p:nvSpPr>
          <p:spPr bwMode="auto">
            <a:xfrm>
              <a:off x="6713538" y="13750926"/>
              <a:ext cx="6719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R(</a:t>
              </a:r>
              <a:r>
                <a:rPr lang="es-ES" u="none">
                  <a:sym typeface="Symbol" pitchFamily="18" charset="2"/>
                </a:rPr>
                <a:t>w</a:t>
              </a:r>
              <a:r>
                <a:rPr lang="es-CL" i="1" u="none"/>
                <a:t>)</a:t>
              </a:r>
              <a:endParaRPr lang="es-ES" i="1" u="none" dirty="0"/>
            </a:p>
          </p:txBody>
        </p:sp>
        <p:grpSp>
          <p:nvGrpSpPr>
            <p:cNvPr id="263" name="Group 158"/>
            <p:cNvGrpSpPr>
              <a:grpSpLocks/>
            </p:cNvGrpSpPr>
            <p:nvPr/>
          </p:nvGrpSpPr>
          <p:grpSpPr bwMode="auto">
            <a:xfrm>
              <a:off x="6002338" y="14697076"/>
              <a:ext cx="1619250" cy="576262"/>
              <a:chOff x="3326" y="3294"/>
              <a:chExt cx="1497" cy="363"/>
            </a:xfrm>
          </p:grpSpPr>
          <p:sp>
            <p:nvSpPr>
              <p:cNvPr id="264" name="Line 159"/>
              <p:cNvSpPr>
                <a:spLocks noChangeShapeType="1"/>
              </p:cNvSpPr>
              <p:nvPr/>
            </p:nvSpPr>
            <p:spPr bwMode="auto">
              <a:xfrm flipV="1">
                <a:off x="3326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60"/>
              <p:cNvSpPr>
                <a:spLocks noChangeShapeType="1"/>
              </p:cNvSpPr>
              <p:nvPr/>
            </p:nvSpPr>
            <p:spPr bwMode="auto">
              <a:xfrm flipV="1">
                <a:off x="3462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61"/>
              <p:cNvSpPr>
                <a:spLocks noChangeShapeType="1"/>
              </p:cNvSpPr>
              <p:nvPr/>
            </p:nvSpPr>
            <p:spPr bwMode="auto">
              <a:xfrm flipV="1">
                <a:off x="3599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62"/>
              <p:cNvSpPr>
                <a:spLocks noChangeShapeType="1"/>
              </p:cNvSpPr>
              <p:nvPr/>
            </p:nvSpPr>
            <p:spPr bwMode="auto">
              <a:xfrm flipV="1">
                <a:off x="3735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163"/>
              <p:cNvSpPr>
                <a:spLocks noChangeShapeType="1"/>
              </p:cNvSpPr>
              <p:nvPr/>
            </p:nvSpPr>
            <p:spPr bwMode="auto">
              <a:xfrm flipV="1">
                <a:off x="3870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164"/>
              <p:cNvSpPr>
                <a:spLocks noChangeShapeType="1"/>
              </p:cNvSpPr>
              <p:nvPr/>
            </p:nvSpPr>
            <p:spPr bwMode="auto">
              <a:xfrm flipV="1">
                <a:off x="4006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165"/>
              <p:cNvSpPr>
                <a:spLocks noChangeShapeType="1"/>
              </p:cNvSpPr>
              <p:nvPr/>
            </p:nvSpPr>
            <p:spPr bwMode="auto">
              <a:xfrm flipV="1">
                <a:off x="4143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166"/>
              <p:cNvSpPr>
                <a:spLocks noChangeShapeType="1"/>
              </p:cNvSpPr>
              <p:nvPr/>
            </p:nvSpPr>
            <p:spPr bwMode="auto">
              <a:xfrm flipV="1">
                <a:off x="4279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167"/>
              <p:cNvSpPr>
                <a:spLocks noChangeShapeType="1"/>
              </p:cNvSpPr>
              <p:nvPr/>
            </p:nvSpPr>
            <p:spPr bwMode="auto">
              <a:xfrm flipV="1">
                <a:off x="4414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168"/>
              <p:cNvSpPr>
                <a:spLocks noChangeShapeType="1"/>
              </p:cNvSpPr>
              <p:nvPr/>
            </p:nvSpPr>
            <p:spPr bwMode="auto">
              <a:xfrm flipV="1">
                <a:off x="4550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169"/>
              <p:cNvSpPr>
                <a:spLocks noChangeShapeType="1"/>
              </p:cNvSpPr>
              <p:nvPr/>
            </p:nvSpPr>
            <p:spPr bwMode="auto">
              <a:xfrm flipV="1">
                <a:off x="4687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170"/>
              <p:cNvSpPr>
                <a:spLocks noChangeShapeType="1"/>
              </p:cNvSpPr>
              <p:nvPr/>
            </p:nvSpPr>
            <p:spPr bwMode="auto">
              <a:xfrm flipV="1">
                <a:off x="4823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" name="Text Box 171"/>
            <p:cNvSpPr txBox="1">
              <a:spLocks noChangeArrowheads="1"/>
            </p:cNvSpPr>
            <p:nvPr/>
          </p:nvSpPr>
          <p:spPr bwMode="auto">
            <a:xfrm>
              <a:off x="6910388" y="14119226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W</a:t>
              </a:r>
              <a:endParaRPr lang="es-ES" u="none" dirty="0">
                <a:sym typeface="Symbol" pitchFamily="18" charset="2"/>
              </a:endParaRPr>
            </a:p>
          </p:txBody>
        </p:sp>
        <p:sp>
          <p:nvSpPr>
            <p:cNvPr id="277" name="Line 172"/>
            <p:cNvSpPr>
              <a:spLocks noChangeShapeType="1"/>
            </p:cNvSpPr>
            <p:nvPr/>
          </p:nvSpPr>
          <p:spPr bwMode="auto">
            <a:xfrm>
              <a:off x="6589713" y="14544676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73"/>
            <p:cNvSpPr>
              <a:spLocks noChangeShapeType="1"/>
            </p:cNvSpPr>
            <p:nvPr/>
          </p:nvSpPr>
          <p:spPr bwMode="auto">
            <a:xfrm flipH="1">
              <a:off x="7173913" y="145446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174"/>
            <p:cNvSpPr>
              <a:spLocks noChangeShapeType="1"/>
            </p:cNvSpPr>
            <p:nvPr/>
          </p:nvSpPr>
          <p:spPr bwMode="auto">
            <a:xfrm>
              <a:off x="7021513" y="144732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175"/>
            <p:cNvSpPr>
              <a:spLocks noChangeShapeType="1"/>
            </p:cNvSpPr>
            <p:nvPr/>
          </p:nvSpPr>
          <p:spPr bwMode="auto">
            <a:xfrm>
              <a:off x="7173913" y="144732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1" name="Group 185"/>
            <p:cNvGrpSpPr>
              <a:grpSpLocks/>
            </p:cNvGrpSpPr>
            <p:nvPr/>
          </p:nvGrpSpPr>
          <p:grpSpPr bwMode="auto">
            <a:xfrm>
              <a:off x="5292725" y="16252826"/>
              <a:ext cx="2592388" cy="792162"/>
              <a:chOff x="3334" y="3203"/>
              <a:chExt cx="1633" cy="499"/>
            </a:xfrm>
          </p:grpSpPr>
          <p:grpSp>
            <p:nvGrpSpPr>
              <p:cNvPr id="282" name="Group 176"/>
              <p:cNvGrpSpPr>
                <a:grpSpLocks/>
              </p:cNvGrpSpPr>
              <p:nvPr/>
            </p:nvGrpSpPr>
            <p:grpSpPr bwMode="auto">
              <a:xfrm>
                <a:off x="3883" y="3203"/>
                <a:ext cx="546" cy="499"/>
                <a:chOff x="3787" y="482"/>
                <a:chExt cx="726" cy="642"/>
              </a:xfrm>
            </p:grpSpPr>
            <p:sp>
              <p:nvSpPr>
                <p:cNvPr id="289" name="Freeform 177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Freeform 178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3" name="Group 179"/>
              <p:cNvGrpSpPr>
                <a:grpSpLocks/>
              </p:cNvGrpSpPr>
              <p:nvPr/>
            </p:nvGrpSpPr>
            <p:grpSpPr bwMode="auto">
              <a:xfrm>
                <a:off x="4427" y="3203"/>
                <a:ext cx="546" cy="499"/>
                <a:chOff x="3787" y="482"/>
                <a:chExt cx="726" cy="642"/>
              </a:xfrm>
            </p:grpSpPr>
            <p:sp>
              <p:nvSpPr>
                <p:cNvPr id="287" name="Freeform 180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Freeform 181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4" name="Group 182"/>
              <p:cNvGrpSpPr>
                <a:grpSpLocks/>
              </p:cNvGrpSpPr>
              <p:nvPr/>
            </p:nvGrpSpPr>
            <p:grpSpPr bwMode="auto">
              <a:xfrm>
                <a:off x="3339" y="3203"/>
                <a:ext cx="546" cy="499"/>
                <a:chOff x="3787" y="482"/>
                <a:chExt cx="726" cy="642"/>
              </a:xfrm>
            </p:grpSpPr>
            <p:sp>
              <p:nvSpPr>
                <p:cNvPr id="285" name="Freeform 183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Freeform 184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1" name="Line 191"/>
            <p:cNvSpPr>
              <a:spLocks noChangeShapeType="1"/>
            </p:cNvSpPr>
            <p:nvPr/>
          </p:nvSpPr>
          <p:spPr bwMode="auto">
            <a:xfrm flipH="1" flipV="1">
              <a:off x="6588127" y="16273464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192"/>
            <p:cNvSpPr>
              <a:spLocks noChangeShapeType="1"/>
            </p:cNvSpPr>
            <p:nvPr/>
          </p:nvSpPr>
          <p:spPr bwMode="auto">
            <a:xfrm flipH="1" flipV="1">
              <a:off x="6731000" y="16570326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193"/>
            <p:cNvSpPr>
              <a:spLocks noChangeShapeType="1"/>
            </p:cNvSpPr>
            <p:nvPr/>
          </p:nvSpPr>
          <p:spPr bwMode="auto">
            <a:xfrm flipV="1">
              <a:off x="6886575" y="17022764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194"/>
            <p:cNvSpPr>
              <a:spLocks noChangeShapeType="1"/>
            </p:cNvSpPr>
            <p:nvPr/>
          </p:nvSpPr>
          <p:spPr bwMode="auto">
            <a:xfrm flipV="1">
              <a:off x="7032627" y="17035464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195"/>
            <p:cNvSpPr>
              <a:spLocks noChangeShapeType="1"/>
            </p:cNvSpPr>
            <p:nvPr/>
          </p:nvSpPr>
          <p:spPr bwMode="auto">
            <a:xfrm flipV="1">
              <a:off x="7178675" y="16997364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196"/>
            <p:cNvSpPr>
              <a:spLocks noChangeShapeType="1"/>
            </p:cNvSpPr>
            <p:nvPr/>
          </p:nvSpPr>
          <p:spPr bwMode="auto">
            <a:xfrm flipV="1">
              <a:off x="7319963" y="16560802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197"/>
            <p:cNvSpPr>
              <a:spLocks noChangeShapeType="1"/>
            </p:cNvSpPr>
            <p:nvPr/>
          </p:nvSpPr>
          <p:spPr bwMode="auto">
            <a:xfrm flipH="1" flipV="1">
              <a:off x="7451727" y="16281402"/>
              <a:ext cx="4763" cy="12398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198"/>
            <p:cNvSpPr>
              <a:spLocks noChangeShapeType="1"/>
            </p:cNvSpPr>
            <p:nvPr/>
          </p:nvSpPr>
          <p:spPr bwMode="auto">
            <a:xfrm flipV="1">
              <a:off x="7586663" y="16562388"/>
              <a:ext cx="6350" cy="95885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99"/>
            <p:cNvSpPr>
              <a:spLocks noChangeShapeType="1"/>
            </p:cNvSpPr>
            <p:nvPr/>
          </p:nvSpPr>
          <p:spPr bwMode="auto">
            <a:xfrm flipH="1" flipV="1">
              <a:off x="5721352" y="16273464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00"/>
            <p:cNvSpPr>
              <a:spLocks noChangeShapeType="1"/>
            </p:cNvSpPr>
            <p:nvPr/>
          </p:nvSpPr>
          <p:spPr bwMode="auto">
            <a:xfrm flipH="1" flipV="1">
              <a:off x="5864225" y="16570326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01"/>
            <p:cNvSpPr>
              <a:spLocks noChangeShapeType="1"/>
            </p:cNvSpPr>
            <p:nvPr/>
          </p:nvSpPr>
          <p:spPr bwMode="auto">
            <a:xfrm flipV="1">
              <a:off x="6019800" y="17022764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02"/>
            <p:cNvSpPr>
              <a:spLocks noChangeShapeType="1"/>
            </p:cNvSpPr>
            <p:nvPr/>
          </p:nvSpPr>
          <p:spPr bwMode="auto">
            <a:xfrm flipV="1">
              <a:off x="6165852" y="17035464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03"/>
            <p:cNvSpPr>
              <a:spLocks noChangeShapeType="1"/>
            </p:cNvSpPr>
            <p:nvPr/>
          </p:nvSpPr>
          <p:spPr bwMode="auto">
            <a:xfrm flipV="1">
              <a:off x="6311900" y="16997364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04"/>
            <p:cNvSpPr>
              <a:spLocks noChangeShapeType="1"/>
            </p:cNvSpPr>
            <p:nvPr/>
          </p:nvSpPr>
          <p:spPr bwMode="auto">
            <a:xfrm flipV="1">
              <a:off x="6453188" y="16560802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Text Box 45"/>
            <p:cNvSpPr txBox="1">
              <a:spLocks noChangeArrowheads="1"/>
            </p:cNvSpPr>
            <p:nvPr/>
          </p:nvSpPr>
          <p:spPr bwMode="auto">
            <a:xfrm>
              <a:off x="5613401" y="19259550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W</a:t>
              </a:r>
              <a:endParaRPr lang="es-ES" u="none" dirty="0">
                <a:sym typeface="Symbol" pitchFamily="18" charset="2"/>
              </a:endParaRPr>
            </a:p>
          </p:txBody>
        </p:sp>
        <p:sp>
          <p:nvSpPr>
            <p:cNvPr id="306" name="Line 46"/>
            <p:cNvSpPr>
              <a:spLocks noChangeShapeType="1"/>
            </p:cNvSpPr>
            <p:nvPr/>
          </p:nvSpPr>
          <p:spPr bwMode="auto">
            <a:xfrm>
              <a:off x="5292725" y="197612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47"/>
            <p:cNvSpPr>
              <a:spLocks noChangeShapeType="1"/>
            </p:cNvSpPr>
            <p:nvPr/>
          </p:nvSpPr>
          <p:spPr bwMode="auto">
            <a:xfrm flipH="1">
              <a:off x="5864225" y="1976120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8"/>
            <p:cNvSpPr>
              <a:spLocks noChangeShapeType="1"/>
            </p:cNvSpPr>
            <p:nvPr/>
          </p:nvSpPr>
          <p:spPr bwMode="auto">
            <a:xfrm>
              <a:off x="5724525" y="19689763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49"/>
            <p:cNvSpPr>
              <a:spLocks noChangeShapeType="1"/>
            </p:cNvSpPr>
            <p:nvPr/>
          </p:nvSpPr>
          <p:spPr bwMode="auto">
            <a:xfrm>
              <a:off x="5864225" y="19689763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 Box 53"/>
            <p:cNvSpPr txBox="1">
              <a:spLocks noChangeArrowheads="1"/>
            </p:cNvSpPr>
            <p:nvPr/>
          </p:nvSpPr>
          <p:spPr bwMode="auto">
            <a:xfrm>
              <a:off x="3222626" y="20920075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 W</a:t>
              </a:r>
            </a:p>
          </p:txBody>
        </p:sp>
        <p:sp>
          <p:nvSpPr>
            <p:cNvPr id="311" name="Line 54"/>
            <p:cNvSpPr>
              <a:spLocks noChangeShapeType="1"/>
            </p:cNvSpPr>
            <p:nvPr/>
          </p:nvSpPr>
          <p:spPr bwMode="auto">
            <a:xfrm>
              <a:off x="755652" y="20731162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55"/>
            <p:cNvSpPr>
              <a:spLocks noChangeShapeType="1"/>
            </p:cNvSpPr>
            <p:nvPr/>
          </p:nvSpPr>
          <p:spPr bwMode="auto">
            <a:xfrm flipV="1">
              <a:off x="2268538" y="18545175"/>
              <a:ext cx="0" cy="2374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56"/>
            <p:cNvSpPr>
              <a:spLocks noChangeShapeType="1"/>
            </p:cNvSpPr>
            <p:nvPr/>
          </p:nvSpPr>
          <p:spPr bwMode="auto">
            <a:xfrm>
              <a:off x="5076827" y="207772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57"/>
            <p:cNvSpPr>
              <a:spLocks noChangeShapeType="1"/>
            </p:cNvSpPr>
            <p:nvPr/>
          </p:nvSpPr>
          <p:spPr bwMode="auto">
            <a:xfrm flipV="1">
              <a:off x="6588125" y="18400713"/>
              <a:ext cx="0" cy="2519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Text Box 58"/>
            <p:cNvSpPr txBox="1">
              <a:spLocks noChangeArrowheads="1"/>
            </p:cNvSpPr>
            <p:nvPr/>
          </p:nvSpPr>
          <p:spPr bwMode="auto">
            <a:xfrm>
              <a:off x="3903663" y="20580350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316" name="Text Box 59"/>
            <p:cNvSpPr txBox="1">
              <a:spLocks noChangeArrowheads="1"/>
            </p:cNvSpPr>
            <p:nvPr/>
          </p:nvSpPr>
          <p:spPr bwMode="auto">
            <a:xfrm>
              <a:off x="8243888" y="20550187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317" name="Text Box 60"/>
            <p:cNvSpPr txBox="1">
              <a:spLocks noChangeArrowheads="1"/>
            </p:cNvSpPr>
            <p:nvPr/>
          </p:nvSpPr>
          <p:spPr bwMode="auto">
            <a:xfrm>
              <a:off x="2284414" y="18477469"/>
              <a:ext cx="9156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g(t)*r(t)</a:t>
              </a:r>
              <a:endParaRPr lang="es-ES" i="1" u="none" dirty="0"/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6646864" y="18340944"/>
              <a:ext cx="11721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)R(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19" name="Line 62"/>
            <p:cNvSpPr>
              <a:spLocks noChangeShapeType="1"/>
            </p:cNvSpPr>
            <p:nvPr/>
          </p:nvSpPr>
          <p:spPr bwMode="auto">
            <a:xfrm flipV="1">
              <a:off x="2268538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63"/>
            <p:cNvSpPr>
              <a:spLocks noChangeShapeType="1"/>
            </p:cNvSpPr>
            <p:nvPr/>
          </p:nvSpPr>
          <p:spPr bwMode="auto">
            <a:xfrm flipV="1">
              <a:off x="2484438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64"/>
            <p:cNvSpPr>
              <a:spLocks noChangeShapeType="1"/>
            </p:cNvSpPr>
            <p:nvPr/>
          </p:nvSpPr>
          <p:spPr bwMode="auto">
            <a:xfrm flipV="1">
              <a:off x="2700338" y="20058062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65"/>
            <p:cNvSpPr>
              <a:spLocks noChangeShapeType="1"/>
            </p:cNvSpPr>
            <p:nvPr/>
          </p:nvSpPr>
          <p:spPr bwMode="auto">
            <a:xfrm flipV="1">
              <a:off x="2914650" y="20129500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66"/>
            <p:cNvSpPr>
              <a:spLocks noChangeShapeType="1"/>
            </p:cNvSpPr>
            <p:nvPr/>
          </p:nvSpPr>
          <p:spPr bwMode="auto">
            <a:xfrm flipV="1">
              <a:off x="3132138" y="20345400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67"/>
            <p:cNvSpPr>
              <a:spLocks noChangeShapeType="1"/>
            </p:cNvSpPr>
            <p:nvPr/>
          </p:nvSpPr>
          <p:spPr bwMode="auto">
            <a:xfrm flipV="1">
              <a:off x="3348038" y="20202526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68"/>
            <p:cNvSpPr>
              <a:spLocks noChangeShapeType="1"/>
            </p:cNvSpPr>
            <p:nvPr/>
          </p:nvSpPr>
          <p:spPr bwMode="auto">
            <a:xfrm flipV="1">
              <a:off x="971550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Line 69"/>
            <p:cNvSpPr>
              <a:spLocks noChangeShapeType="1"/>
            </p:cNvSpPr>
            <p:nvPr/>
          </p:nvSpPr>
          <p:spPr bwMode="auto">
            <a:xfrm flipV="1">
              <a:off x="1187450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Line 70"/>
            <p:cNvSpPr>
              <a:spLocks noChangeShapeType="1"/>
            </p:cNvSpPr>
            <p:nvPr/>
          </p:nvSpPr>
          <p:spPr bwMode="auto">
            <a:xfrm flipV="1">
              <a:off x="1403350" y="20058062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Line 71"/>
            <p:cNvSpPr>
              <a:spLocks noChangeShapeType="1"/>
            </p:cNvSpPr>
            <p:nvPr/>
          </p:nvSpPr>
          <p:spPr bwMode="auto">
            <a:xfrm flipV="1">
              <a:off x="1617663" y="20129500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72"/>
            <p:cNvSpPr>
              <a:spLocks noChangeShapeType="1"/>
            </p:cNvSpPr>
            <p:nvPr/>
          </p:nvSpPr>
          <p:spPr bwMode="auto">
            <a:xfrm flipV="1">
              <a:off x="1835150" y="20345400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73"/>
            <p:cNvSpPr>
              <a:spLocks noChangeShapeType="1"/>
            </p:cNvSpPr>
            <p:nvPr/>
          </p:nvSpPr>
          <p:spPr bwMode="auto">
            <a:xfrm flipV="1">
              <a:off x="2051050" y="20202526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74"/>
            <p:cNvSpPr>
              <a:spLocks noChangeShapeType="1"/>
            </p:cNvSpPr>
            <p:nvPr/>
          </p:nvSpPr>
          <p:spPr bwMode="auto">
            <a:xfrm flipV="1">
              <a:off x="3563938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Line 75"/>
            <p:cNvSpPr>
              <a:spLocks noChangeShapeType="1"/>
            </p:cNvSpPr>
            <p:nvPr/>
          </p:nvSpPr>
          <p:spPr bwMode="auto">
            <a:xfrm flipV="1">
              <a:off x="3779838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108"/>
            <p:cNvSpPr>
              <a:spLocks noChangeShapeType="1"/>
            </p:cNvSpPr>
            <p:nvPr/>
          </p:nvSpPr>
          <p:spPr bwMode="auto">
            <a:xfrm>
              <a:off x="2268538" y="1926431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Text Box 109"/>
            <p:cNvSpPr txBox="1">
              <a:spLocks noChangeArrowheads="1"/>
            </p:cNvSpPr>
            <p:nvPr/>
          </p:nvSpPr>
          <p:spPr bwMode="auto">
            <a:xfrm>
              <a:off x="2700338" y="19048413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335" name="Text Box 110"/>
            <p:cNvSpPr txBox="1">
              <a:spLocks noChangeArrowheads="1"/>
            </p:cNvSpPr>
            <p:nvPr/>
          </p:nvSpPr>
          <p:spPr bwMode="auto">
            <a:xfrm>
              <a:off x="1187450" y="19197637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336" name="Line 111"/>
            <p:cNvSpPr>
              <a:spLocks noChangeShapeType="1"/>
            </p:cNvSpPr>
            <p:nvPr/>
          </p:nvSpPr>
          <p:spPr bwMode="auto">
            <a:xfrm>
              <a:off x="828675" y="1962308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112"/>
            <p:cNvSpPr>
              <a:spLocks noChangeShapeType="1"/>
            </p:cNvSpPr>
            <p:nvPr/>
          </p:nvSpPr>
          <p:spPr bwMode="auto">
            <a:xfrm flipH="1">
              <a:off x="1476375" y="19623087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113"/>
            <p:cNvSpPr>
              <a:spLocks noChangeShapeType="1"/>
            </p:cNvSpPr>
            <p:nvPr/>
          </p:nvSpPr>
          <p:spPr bwMode="auto">
            <a:xfrm>
              <a:off x="1260475" y="19551650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114"/>
            <p:cNvSpPr>
              <a:spLocks noChangeShapeType="1"/>
            </p:cNvSpPr>
            <p:nvPr/>
          </p:nvSpPr>
          <p:spPr bwMode="auto">
            <a:xfrm>
              <a:off x="1455738" y="19551650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 Box 115"/>
            <p:cNvSpPr txBox="1">
              <a:spLocks noChangeArrowheads="1"/>
            </p:cNvSpPr>
            <p:nvPr/>
          </p:nvSpPr>
          <p:spPr bwMode="auto">
            <a:xfrm>
              <a:off x="7162801" y="2091372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341" name="Line 117"/>
            <p:cNvSpPr>
              <a:spLocks noChangeShapeType="1"/>
            </p:cNvSpPr>
            <p:nvPr/>
          </p:nvSpPr>
          <p:spPr bwMode="auto">
            <a:xfrm>
              <a:off x="3563938" y="20632737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118"/>
            <p:cNvSpPr>
              <a:spLocks noChangeShapeType="1"/>
            </p:cNvSpPr>
            <p:nvPr/>
          </p:nvSpPr>
          <p:spPr bwMode="auto">
            <a:xfrm>
              <a:off x="6588125" y="19264312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Text Box 119"/>
            <p:cNvSpPr txBox="1">
              <a:spLocks noChangeArrowheads="1"/>
            </p:cNvSpPr>
            <p:nvPr/>
          </p:nvSpPr>
          <p:spPr bwMode="auto">
            <a:xfrm>
              <a:off x="6877050" y="19048413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344" name="Text Box 121"/>
            <p:cNvSpPr txBox="1">
              <a:spLocks noChangeArrowheads="1"/>
            </p:cNvSpPr>
            <p:nvPr/>
          </p:nvSpPr>
          <p:spPr bwMode="auto">
            <a:xfrm>
              <a:off x="3779838" y="21569362"/>
              <a:ext cx="1319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  <a:r>
                <a:rPr lang="es-ES" i="1" u="none" dirty="0">
                  <a:sym typeface="Symbol" pitchFamily="18" charset="2"/>
                </a:rPr>
                <a:t> = 1/(NT</a:t>
              </a:r>
              <a:r>
                <a:rPr lang="es-ES" u="none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345" name="Text Box 122"/>
            <p:cNvSpPr txBox="1">
              <a:spLocks noChangeArrowheads="1"/>
            </p:cNvSpPr>
            <p:nvPr/>
          </p:nvSpPr>
          <p:spPr bwMode="auto">
            <a:xfrm>
              <a:off x="2209800" y="22363113"/>
              <a:ext cx="43054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u="none" dirty="0"/>
                <a:t>Transformada Discreta de Fourier (DFT)</a:t>
              </a:r>
              <a:endParaRPr lang="es-ES" u="none" dirty="0"/>
            </a:p>
          </p:txBody>
        </p:sp>
        <p:sp>
          <p:nvSpPr>
            <p:cNvPr id="346" name="Line 123"/>
            <p:cNvSpPr>
              <a:spLocks noChangeShapeType="1"/>
            </p:cNvSpPr>
            <p:nvPr/>
          </p:nvSpPr>
          <p:spPr bwMode="auto">
            <a:xfrm flipH="1" flipV="1">
              <a:off x="6588127" y="19527838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124"/>
            <p:cNvSpPr>
              <a:spLocks noChangeShapeType="1"/>
            </p:cNvSpPr>
            <p:nvPr/>
          </p:nvSpPr>
          <p:spPr bwMode="auto">
            <a:xfrm flipH="1" flipV="1">
              <a:off x="6731000" y="19824700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Line 125"/>
            <p:cNvSpPr>
              <a:spLocks noChangeShapeType="1"/>
            </p:cNvSpPr>
            <p:nvPr/>
          </p:nvSpPr>
          <p:spPr bwMode="auto">
            <a:xfrm flipV="1">
              <a:off x="6886575" y="20277138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26"/>
            <p:cNvSpPr>
              <a:spLocks noChangeShapeType="1"/>
            </p:cNvSpPr>
            <p:nvPr/>
          </p:nvSpPr>
          <p:spPr bwMode="auto">
            <a:xfrm flipV="1">
              <a:off x="7032627" y="20289838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127"/>
            <p:cNvSpPr>
              <a:spLocks noChangeShapeType="1"/>
            </p:cNvSpPr>
            <p:nvPr/>
          </p:nvSpPr>
          <p:spPr bwMode="auto">
            <a:xfrm flipV="1">
              <a:off x="7178675" y="20251738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128"/>
            <p:cNvSpPr>
              <a:spLocks noChangeShapeType="1"/>
            </p:cNvSpPr>
            <p:nvPr/>
          </p:nvSpPr>
          <p:spPr bwMode="auto">
            <a:xfrm flipV="1">
              <a:off x="7319963" y="19815176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129"/>
            <p:cNvSpPr>
              <a:spLocks noChangeShapeType="1"/>
            </p:cNvSpPr>
            <p:nvPr/>
          </p:nvSpPr>
          <p:spPr bwMode="auto">
            <a:xfrm flipH="1" flipV="1">
              <a:off x="7451727" y="19535776"/>
              <a:ext cx="4763" cy="12398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30"/>
            <p:cNvSpPr>
              <a:spLocks noChangeShapeType="1"/>
            </p:cNvSpPr>
            <p:nvPr/>
          </p:nvSpPr>
          <p:spPr bwMode="auto">
            <a:xfrm flipV="1">
              <a:off x="7586663" y="19816762"/>
              <a:ext cx="6350" cy="95885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131"/>
            <p:cNvSpPr>
              <a:spLocks noChangeShapeType="1"/>
            </p:cNvSpPr>
            <p:nvPr/>
          </p:nvSpPr>
          <p:spPr bwMode="auto">
            <a:xfrm flipH="1" flipV="1">
              <a:off x="5721352" y="19527838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132"/>
            <p:cNvSpPr>
              <a:spLocks noChangeShapeType="1"/>
            </p:cNvSpPr>
            <p:nvPr/>
          </p:nvSpPr>
          <p:spPr bwMode="auto">
            <a:xfrm flipH="1" flipV="1">
              <a:off x="5864225" y="19824700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133"/>
            <p:cNvSpPr>
              <a:spLocks noChangeShapeType="1"/>
            </p:cNvSpPr>
            <p:nvPr/>
          </p:nvSpPr>
          <p:spPr bwMode="auto">
            <a:xfrm flipV="1">
              <a:off x="6019800" y="20277138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Line 134"/>
            <p:cNvSpPr>
              <a:spLocks noChangeShapeType="1"/>
            </p:cNvSpPr>
            <p:nvPr/>
          </p:nvSpPr>
          <p:spPr bwMode="auto">
            <a:xfrm flipV="1">
              <a:off x="6165852" y="20289838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Line 135"/>
            <p:cNvSpPr>
              <a:spLocks noChangeShapeType="1"/>
            </p:cNvSpPr>
            <p:nvPr/>
          </p:nvSpPr>
          <p:spPr bwMode="auto">
            <a:xfrm flipV="1">
              <a:off x="6311900" y="20251738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136"/>
            <p:cNvSpPr>
              <a:spLocks noChangeShapeType="1"/>
            </p:cNvSpPr>
            <p:nvPr/>
          </p:nvSpPr>
          <p:spPr bwMode="auto">
            <a:xfrm flipV="1">
              <a:off x="6453188" y="19815176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" name="Line 117"/>
          <p:cNvSpPr>
            <a:spLocks noChangeShapeType="1"/>
          </p:cNvSpPr>
          <p:nvPr/>
        </p:nvSpPr>
        <p:spPr bwMode="auto">
          <a:xfrm>
            <a:off x="7116763" y="249285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-0.2847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28472 L -1.94444E-6 -0.6180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61805 L -2.77778E-7 -0.95138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95139 L -1.94444E-6 -1.28472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8472 L -2.77778E-7 -1.63472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3472 L -2.77778E-7 -1.96806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96806 L -2.77778E-7 -2.30139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0139 L -2.77778E-7 -2.94583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EE48-69D8-E344-BA63-19A38C4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Recordatorio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7DE91-8433-D647-A72A-8523CB583802}"/>
              </a:ext>
            </a:extLst>
          </p:cNvPr>
          <p:cNvSpPr txBox="1"/>
          <p:nvPr/>
        </p:nvSpPr>
        <p:spPr>
          <a:xfrm>
            <a:off x="2267523" y="453637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none" dirty="0"/>
              <a:t>La </a:t>
            </a:r>
            <a:r>
              <a:rPr lang="en-US" u="none" dirty="0" err="1"/>
              <a:t>convolución</a:t>
            </a:r>
            <a:r>
              <a:rPr lang="en-US" u="none" dirty="0"/>
              <a:t> de una </a:t>
            </a:r>
            <a:r>
              <a:rPr lang="en-US" u="none" dirty="0" err="1"/>
              <a:t>señal</a:t>
            </a:r>
            <a:r>
              <a:rPr lang="en-US" u="none" dirty="0"/>
              <a:t> por el </a:t>
            </a:r>
            <a:r>
              <a:rPr lang="en-US" u="none" dirty="0" err="1"/>
              <a:t>impulso</a:t>
            </a:r>
            <a:endParaRPr lang="en-US" u="none" dirty="0"/>
          </a:p>
          <a:p>
            <a:pPr algn="ctr"/>
            <a:r>
              <a:rPr lang="en-US" u="none" dirty="0"/>
              <a:t>es la </a:t>
            </a:r>
            <a:r>
              <a:rPr lang="en-US" u="none" dirty="0" err="1"/>
              <a:t>misma</a:t>
            </a:r>
            <a:r>
              <a:rPr lang="en-US" u="none" dirty="0"/>
              <a:t> </a:t>
            </a:r>
            <a:r>
              <a:rPr lang="en-US" u="none" dirty="0" err="1"/>
              <a:t>señal</a:t>
            </a:r>
            <a:endParaRPr lang="en-US" u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9C930-F232-E346-BBBD-5DA3FB6B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3161723"/>
            <a:ext cx="2565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8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EE48-69D8-E344-BA63-19A38C4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Recordatorio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0C75-BB8B-794B-A1C1-F7A24DFAB6E8}"/>
              </a:ext>
            </a:extLst>
          </p:cNvPr>
          <p:cNvGrpSpPr/>
          <p:nvPr/>
        </p:nvGrpSpPr>
        <p:grpSpPr>
          <a:xfrm>
            <a:off x="4086101" y="2741941"/>
            <a:ext cx="971798" cy="199925"/>
            <a:chOff x="3598223" y="2780781"/>
            <a:chExt cx="971798" cy="1999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CDD3B0-86AC-BC44-BB44-E9E3B7F25CD1}"/>
                </a:ext>
              </a:extLst>
            </p:cNvPr>
            <p:cNvSpPr/>
            <p:nvPr/>
          </p:nvSpPr>
          <p:spPr bwMode="auto">
            <a:xfrm>
              <a:off x="3598223" y="2782759"/>
              <a:ext cx="201881" cy="19794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A3473-080C-9A4B-B94D-EDE8E4DF4302}"/>
                </a:ext>
              </a:extLst>
            </p:cNvPr>
            <p:cNvSpPr/>
            <p:nvPr/>
          </p:nvSpPr>
          <p:spPr bwMode="auto">
            <a:xfrm>
              <a:off x="4368140" y="2780781"/>
              <a:ext cx="201881" cy="19794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AE4D62-2634-7A43-8D39-B311C5580C8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 flipV="1">
              <a:off x="3800104" y="2879755"/>
              <a:ext cx="568036" cy="19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47DE91-8433-D647-A72A-8523CB583802}"/>
              </a:ext>
            </a:extLst>
          </p:cNvPr>
          <p:cNvSpPr txBox="1"/>
          <p:nvPr/>
        </p:nvSpPr>
        <p:spPr>
          <a:xfrm>
            <a:off x="1350605" y="4583876"/>
            <a:ext cx="644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none" dirty="0"/>
              <a:t>La </a:t>
            </a:r>
            <a:r>
              <a:rPr lang="en-US" u="none" dirty="0" err="1"/>
              <a:t>transformada</a:t>
            </a:r>
            <a:r>
              <a:rPr lang="en-US" u="none" dirty="0"/>
              <a:t> de Fourier de la </a:t>
            </a:r>
            <a:r>
              <a:rPr lang="en-US" u="none" dirty="0" err="1"/>
              <a:t>convolución</a:t>
            </a:r>
            <a:r>
              <a:rPr lang="en-US" u="none" dirty="0"/>
              <a:t> de dos </a:t>
            </a:r>
            <a:r>
              <a:rPr lang="en-US" u="none" dirty="0" err="1"/>
              <a:t>señales</a:t>
            </a:r>
            <a:endParaRPr lang="en-US" u="none" dirty="0"/>
          </a:p>
          <a:p>
            <a:pPr algn="ctr"/>
            <a:r>
              <a:rPr lang="en-US" u="none" dirty="0"/>
              <a:t>es la </a:t>
            </a:r>
            <a:r>
              <a:rPr lang="en-US" u="none" dirty="0" err="1"/>
              <a:t>multiplicación</a:t>
            </a:r>
            <a:r>
              <a:rPr lang="en-US" u="none" dirty="0"/>
              <a:t> de sus </a:t>
            </a:r>
            <a:r>
              <a:rPr lang="en-US" u="none" dirty="0" err="1"/>
              <a:t>transformadas</a:t>
            </a:r>
            <a:r>
              <a:rPr lang="en-US" u="none" dirty="0"/>
              <a:t> de Fourier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51A46B-1B99-4C4E-AC70-A0A89A5B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83" y="2656764"/>
            <a:ext cx="1498600" cy="368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C5767D-C7E4-C745-A891-3C19271D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17" y="2652753"/>
            <a:ext cx="1536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EE48-69D8-E344-BA63-19A38C4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Recordatorio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0C75-BB8B-794B-A1C1-F7A24DFAB6E8}"/>
              </a:ext>
            </a:extLst>
          </p:cNvPr>
          <p:cNvGrpSpPr/>
          <p:nvPr/>
        </p:nvGrpSpPr>
        <p:grpSpPr>
          <a:xfrm>
            <a:off x="4086101" y="2741941"/>
            <a:ext cx="971798" cy="199925"/>
            <a:chOff x="3598223" y="2780781"/>
            <a:chExt cx="971798" cy="1999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CDD3B0-86AC-BC44-BB44-E9E3B7F25CD1}"/>
                </a:ext>
              </a:extLst>
            </p:cNvPr>
            <p:cNvSpPr/>
            <p:nvPr/>
          </p:nvSpPr>
          <p:spPr bwMode="auto">
            <a:xfrm>
              <a:off x="3598223" y="2782759"/>
              <a:ext cx="201881" cy="19794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A3473-080C-9A4B-B94D-EDE8E4DF4302}"/>
                </a:ext>
              </a:extLst>
            </p:cNvPr>
            <p:cNvSpPr/>
            <p:nvPr/>
          </p:nvSpPr>
          <p:spPr bwMode="auto">
            <a:xfrm>
              <a:off x="4368140" y="2780781"/>
              <a:ext cx="201881" cy="19794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AE4D62-2634-7A43-8D39-B311C5580C8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 flipV="1">
              <a:off x="3800104" y="2879755"/>
              <a:ext cx="568036" cy="19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47DE91-8433-D647-A72A-8523CB583802}"/>
              </a:ext>
            </a:extLst>
          </p:cNvPr>
          <p:cNvSpPr txBox="1"/>
          <p:nvPr/>
        </p:nvSpPr>
        <p:spPr>
          <a:xfrm>
            <a:off x="1267249" y="4595751"/>
            <a:ext cx="660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none" dirty="0"/>
              <a:t>La </a:t>
            </a:r>
            <a:r>
              <a:rPr lang="en-US" u="none" dirty="0" err="1"/>
              <a:t>transformada</a:t>
            </a:r>
            <a:r>
              <a:rPr lang="en-US" u="none" dirty="0"/>
              <a:t> de Fourier de la </a:t>
            </a:r>
            <a:r>
              <a:rPr lang="en-US" u="none" dirty="0" err="1"/>
              <a:t>multiplicación</a:t>
            </a:r>
            <a:r>
              <a:rPr lang="en-US" u="none" dirty="0"/>
              <a:t> de dos </a:t>
            </a:r>
            <a:r>
              <a:rPr lang="en-US" u="none" dirty="0" err="1"/>
              <a:t>señales</a:t>
            </a:r>
            <a:endParaRPr lang="en-US" u="none" dirty="0"/>
          </a:p>
          <a:p>
            <a:pPr algn="ctr"/>
            <a:r>
              <a:rPr lang="en-US" u="none" dirty="0"/>
              <a:t>es la </a:t>
            </a:r>
            <a:r>
              <a:rPr lang="en-US" u="none" dirty="0" err="1"/>
              <a:t>convolución</a:t>
            </a:r>
            <a:r>
              <a:rPr lang="en-US" u="none" dirty="0"/>
              <a:t> de sus </a:t>
            </a:r>
            <a:r>
              <a:rPr lang="en-US" u="none" dirty="0" err="1"/>
              <a:t>transformadas</a:t>
            </a:r>
            <a:r>
              <a:rPr lang="en-US" u="none" dirty="0"/>
              <a:t>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D53DB-CB83-204C-BE9E-E79DD785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17" y="2656764"/>
            <a:ext cx="1866900" cy="36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81E74-E3E2-784A-9519-75B36C71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01" y="2656764"/>
            <a:ext cx="1155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2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A7F9971-6930-2247-B112-1C303C90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665"/>
            <a:ext cx="9144000" cy="2358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8EE48-69D8-E344-BA63-19A38C4B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Recordatorio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F50C75-BB8B-794B-A1C1-F7A24DFAB6E8}"/>
              </a:ext>
            </a:extLst>
          </p:cNvPr>
          <p:cNvGrpSpPr/>
          <p:nvPr/>
        </p:nvGrpSpPr>
        <p:grpSpPr>
          <a:xfrm>
            <a:off x="4086101" y="2741941"/>
            <a:ext cx="971798" cy="199925"/>
            <a:chOff x="3598223" y="2780781"/>
            <a:chExt cx="971798" cy="1999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CDD3B0-86AC-BC44-BB44-E9E3B7F25CD1}"/>
                </a:ext>
              </a:extLst>
            </p:cNvPr>
            <p:cNvSpPr/>
            <p:nvPr/>
          </p:nvSpPr>
          <p:spPr bwMode="auto">
            <a:xfrm>
              <a:off x="3598223" y="2782759"/>
              <a:ext cx="201881" cy="19794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A3473-080C-9A4B-B94D-EDE8E4DF4302}"/>
                </a:ext>
              </a:extLst>
            </p:cNvPr>
            <p:cNvSpPr/>
            <p:nvPr/>
          </p:nvSpPr>
          <p:spPr bwMode="auto">
            <a:xfrm>
              <a:off x="4368140" y="2780781"/>
              <a:ext cx="201881" cy="19794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AE4D62-2634-7A43-8D39-B311C5580C8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 flipV="1">
              <a:off x="3800104" y="2879755"/>
              <a:ext cx="568036" cy="19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347DE91-8433-D647-A72A-8523CB583802}"/>
              </a:ext>
            </a:extLst>
          </p:cNvPr>
          <p:cNvSpPr txBox="1"/>
          <p:nvPr/>
        </p:nvSpPr>
        <p:spPr>
          <a:xfrm>
            <a:off x="1205213" y="4553223"/>
            <a:ext cx="673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none" dirty="0"/>
              <a:t>La </a:t>
            </a:r>
            <a:r>
              <a:rPr lang="en-US" u="none" dirty="0" err="1"/>
              <a:t>transformada</a:t>
            </a:r>
            <a:r>
              <a:rPr lang="en-US" u="none" dirty="0"/>
              <a:t> de Fourier de un </a:t>
            </a:r>
            <a:r>
              <a:rPr lang="en-US" u="none" dirty="0" err="1"/>
              <a:t>tren</a:t>
            </a:r>
            <a:r>
              <a:rPr lang="en-US" u="none" dirty="0"/>
              <a:t> de </a:t>
            </a:r>
            <a:r>
              <a:rPr lang="en-US" u="none" dirty="0" err="1"/>
              <a:t>impulsos</a:t>
            </a:r>
            <a:r>
              <a:rPr lang="en-US" u="none" dirty="0"/>
              <a:t> de </a:t>
            </a:r>
            <a:r>
              <a:rPr lang="en-US" u="none" dirty="0" err="1"/>
              <a:t>periodo</a:t>
            </a:r>
            <a:r>
              <a:rPr lang="en-US" u="none" dirty="0"/>
              <a:t> T</a:t>
            </a:r>
          </a:p>
          <a:p>
            <a:pPr algn="ctr"/>
            <a:r>
              <a:rPr lang="en-US" u="none" dirty="0"/>
              <a:t>es un </a:t>
            </a:r>
            <a:r>
              <a:rPr lang="en-US" u="none" dirty="0" err="1"/>
              <a:t>tren</a:t>
            </a:r>
            <a:r>
              <a:rPr lang="en-US" u="none" dirty="0"/>
              <a:t> de </a:t>
            </a:r>
            <a:r>
              <a:rPr lang="en-US" u="none" dirty="0" err="1"/>
              <a:t>impulsos</a:t>
            </a:r>
            <a:r>
              <a:rPr lang="en-US" u="none" dirty="0"/>
              <a:t> de </a:t>
            </a:r>
            <a:r>
              <a:rPr lang="en-US" u="none" dirty="0" err="1"/>
              <a:t>periodo</a:t>
            </a:r>
            <a:r>
              <a:rPr lang="en-US" u="none" dirty="0"/>
              <a:t> 1/T</a:t>
            </a:r>
          </a:p>
        </p:txBody>
      </p:sp>
    </p:spTree>
    <p:extLst>
      <p:ext uri="{BB962C8B-B14F-4D97-AF65-F5344CB8AC3E}">
        <p14:creationId xmlns:p14="http://schemas.microsoft.com/office/powerpoint/2010/main" val="41582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EF4A43-2A60-AD4E-8EEB-19FD84514482}"/>
              </a:ext>
            </a:extLst>
          </p:cNvPr>
          <p:cNvCxnSpPr>
            <a:cxnSpLocks/>
          </p:cNvCxnSpPr>
          <p:nvPr/>
        </p:nvCxnSpPr>
        <p:spPr bwMode="auto">
          <a:xfrm>
            <a:off x="2489808" y="1782628"/>
            <a:ext cx="27101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E9F456-C44F-8844-B77B-145BF077C64F}"/>
              </a:ext>
            </a:extLst>
          </p:cNvPr>
          <p:cNvCxnSpPr/>
          <p:nvPr/>
        </p:nvCxnSpPr>
        <p:spPr bwMode="auto">
          <a:xfrm flipV="1">
            <a:off x="3227939" y="747042"/>
            <a:ext cx="0" cy="104660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Line 6">
            <a:extLst>
              <a:ext uri="{FF2B5EF4-FFF2-40B4-BE49-F238E27FC236}">
                <a16:creationId xmlns:a16="http://schemas.microsoft.com/office/drawing/2014/main" id="{AFFE1776-07EF-4941-AE25-CA63A049D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0" y="1771515"/>
            <a:ext cx="2151616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79DFAFE4-B9DA-4A48-92D0-871CF3CBDD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848" y="403091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29">
            <a:extLst>
              <a:ext uri="{FF2B5EF4-FFF2-40B4-BE49-F238E27FC236}">
                <a16:creationId xmlns:a16="http://schemas.microsoft.com/office/drawing/2014/main" id="{BABC4D1D-E5E1-8143-B8EC-D86415104B26}"/>
              </a:ext>
            </a:extLst>
          </p:cNvPr>
          <p:cNvSpPr>
            <a:spLocks/>
          </p:cNvSpPr>
          <p:nvPr/>
        </p:nvSpPr>
        <p:spPr bwMode="auto">
          <a:xfrm>
            <a:off x="703120" y="763454"/>
            <a:ext cx="342933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30">
            <a:extLst>
              <a:ext uri="{FF2B5EF4-FFF2-40B4-BE49-F238E27FC236}">
                <a16:creationId xmlns:a16="http://schemas.microsoft.com/office/drawing/2014/main" id="{7AC521FA-FCEC-854F-A679-97DC61AB6AC6}"/>
              </a:ext>
            </a:extLst>
          </p:cNvPr>
          <p:cNvSpPr>
            <a:spLocks/>
          </p:cNvSpPr>
          <p:nvPr/>
        </p:nvSpPr>
        <p:spPr bwMode="auto">
          <a:xfrm flipH="1">
            <a:off x="1046054" y="763454"/>
            <a:ext cx="342932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7">
            <a:extLst>
              <a:ext uri="{FF2B5EF4-FFF2-40B4-BE49-F238E27FC236}">
                <a16:creationId xmlns:a16="http://schemas.microsoft.com/office/drawing/2014/main" id="{8C5A104A-178E-7142-8A99-3EEB7900C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939" y="403091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AEB687E-7559-014D-A6FD-802FC224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96" y="1591899"/>
            <a:ext cx="152400" cy="11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91A29E-E91D-CE4B-9870-771C0D62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51" y="1613435"/>
            <a:ext cx="152400" cy="114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0797E2-BA4D-3148-A6AE-A8A857A08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02" y="341973"/>
            <a:ext cx="482600" cy="241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B6937C4-3CE4-BD42-8FC4-446758FD0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893" y="341973"/>
            <a:ext cx="419100" cy="241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916694-D472-DB4E-8B72-BE9133B3F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256" y="1156885"/>
            <a:ext cx="190500" cy="215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2DCDE9-24FE-9446-B5E3-98B992968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014" y="1137835"/>
            <a:ext cx="330200" cy="127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6AEACF-9CE9-B54E-BD0D-158BE40B632F}"/>
              </a:ext>
            </a:extLst>
          </p:cNvPr>
          <p:cNvSpPr txBox="1"/>
          <p:nvPr/>
        </p:nvSpPr>
        <p:spPr>
          <a:xfrm>
            <a:off x="987111" y="174960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377269-D500-5F45-A056-CBF5C6A1D89C}"/>
              </a:ext>
            </a:extLst>
          </p:cNvPr>
          <p:cNvSpPr txBox="1"/>
          <p:nvPr/>
        </p:nvSpPr>
        <p:spPr>
          <a:xfrm>
            <a:off x="3188651" y="17477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4DA3090-A2FE-6546-A61F-CABD01A08518}"/>
              </a:ext>
            </a:extLst>
          </p:cNvPr>
          <p:cNvGrpSpPr/>
          <p:nvPr/>
        </p:nvGrpSpPr>
        <p:grpSpPr>
          <a:xfrm>
            <a:off x="5732489" y="364103"/>
            <a:ext cx="3114033" cy="1653857"/>
            <a:chOff x="5732489" y="364103"/>
            <a:chExt cx="3114033" cy="1653857"/>
          </a:xfrm>
        </p:grpSpPr>
        <p:sp>
          <p:nvSpPr>
            <p:cNvPr id="59" name="Line 6">
              <a:extLst>
                <a:ext uri="{FF2B5EF4-FFF2-40B4-BE49-F238E27FC236}">
                  <a16:creationId xmlns:a16="http://schemas.microsoft.com/office/drawing/2014/main" id="{A32F999F-BC27-044E-B6AF-D7CAB58E2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489" y="1793645"/>
              <a:ext cx="3114033" cy="28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7">
              <a:extLst>
                <a:ext uri="{FF2B5EF4-FFF2-40B4-BE49-F238E27FC236}">
                  <a16:creationId xmlns:a16="http://schemas.microsoft.com/office/drawing/2014/main" id="{B1132429-B7CC-A949-9197-5FDC2AD6D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8598" y="42522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5E5E7AB-1D4E-E44F-844C-6A1296FE3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870" y="785584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5FAA4DF8-F1EE-AF43-9062-DCBAD39B53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7804" y="785584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393798C-161A-934F-BBBB-3E909B42F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8164" y="1614029"/>
              <a:ext cx="152400" cy="1143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58820AC-5651-A745-8D6D-DE78493DD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8752" y="364103"/>
              <a:ext cx="482600" cy="2413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23C0F9-BB38-6E40-9255-95F9935BC989}"/>
                </a:ext>
              </a:extLst>
            </p:cNvPr>
            <p:cNvSpPr txBox="1"/>
            <p:nvPr/>
          </p:nvSpPr>
          <p:spPr>
            <a:xfrm>
              <a:off x="6678861" y="17717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E1361F4-5FDC-1045-B688-FBFA61B339E2}"/>
              </a:ext>
            </a:extLst>
          </p:cNvPr>
          <p:cNvGrpSpPr/>
          <p:nvPr/>
        </p:nvGrpSpPr>
        <p:grpSpPr>
          <a:xfrm>
            <a:off x="38902" y="2367243"/>
            <a:ext cx="5659474" cy="1710834"/>
            <a:chOff x="38902" y="2367243"/>
            <a:chExt cx="5659474" cy="171083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7A89FA5-CF9D-D949-A6AE-A9463CDB0F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7970" y="3807898"/>
              <a:ext cx="271015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EA4B8D4B-13D7-9344-9789-168DE8A4C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02" y="3796785"/>
              <a:ext cx="2151616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85E18927-43B4-414C-AE31-A0F5BDA09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5010" y="242836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59023B8-A287-F64B-9315-40BBC23EF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282" y="2788724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8F1BF92D-5923-F14A-AE40-564233EF18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4216" y="2788724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0F33BB77-1BB3-6040-8BEB-AE4E12669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6101" y="242836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910D7D9-7F70-7E4F-B92D-463552175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3058" y="3617169"/>
              <a:ext cx="152400" cy="1143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B21A7B1-3D9C-C94C-B06C-97E822D1A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713" y="3638705"/>
              <a:ext cx="152400" cy="1143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619DF2A-57DE-6E44-956E-9FA3CBB4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164" y="2367243"/>
              <a:ext cx="482600" cy="2413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653CDD6-94B3-6D45-BDE7-167F3656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2418" y="3182155"/>
              <a:ext cx="190500" cy="2159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571A6E6-9759-1347-81D7-255602AA3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8176" y="3163105"/>
              <a:ext cx="330200" cy="127000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87FFB80-5AD0-BB41-932E-D31D6E438930}"/>
                </a:ext>
              </a:extLst>
            </p:cNvPr>
            <p:cNvCxnSpPr/>
            <p:nvPr/>
          </p:nvCxnSpPr>
          <p:spPr bwMode="auto">
            <a:xfrm flipV="1">
              <a:off x="4546289" y="2781491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E4304-008F-8943-B56D-9F2ADE7AAB49}"/>
                </a:ext>
              </a:extLst>
            </p:cNvPr>
            <p:cNvSpPr txBox="1"/>
            <p:nvPr/>
          </p:nvSpPr>
          <p:spPr>
            <a:xfrm>
              <a:off x="996290" y="379691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CF965E1-9C69-4E43-A968-EBADB6580106}"/>
                </a:ext>
              </a:extLst>
            </p:cNvPr>
            <p:cNvSpPr txBox="1"/>
            <p:nvPr/>
          </p:nvSpPr>
          <p:spPr>
            <a:xfrm>
              <a:off x="3197830" y="379507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86C742A-B40B-5F4B-BD2C-AAECF468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9316" y="3925677"/>
              <a:ext cx="241300" cy="1524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8135380-7A04-794D-A2E1-EAAD0E13D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19903" y="2382932"/>
              <a:ext cx="939800" cy="2413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807ABDA-AC77-E140-91D0-F2F8513DA882}"/>
              </a:ext>
            </a:extLst>
          </p:cNvPr>
          <p:cNvGrpSpPr/>
          <p:nvPr/>
        </p:nvGrpSpPr>
        <p:grpSpPr>
          <a:xfrm>
            <a:off x="5730651" y="2389373"/>
            <a:ext cx="3115885" cy="1688704"/>
            <a:chOff x="5730651" y="2389373"/>
            <a:chExt cx="3115885" cy="1688704"/>
          </a:xfrm>
        </p:grpSpPr>
        <p:sp>
          <p:nvSpPr>
            <p:cNvPr id="65" name="Line 6">
              <a:extLst>
                <a:ext uri="{FF2B5EF4-FFF2-40B4-BE49-F238E27FC236}">
                  <a16:creationId xmlns:a16="http://schemas.microsoft.com/office/drawing/2014/main" id="{DA0CC130-9CA4-DE40-91F3-848264C3D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0651" y="3818915"/>
              <a:ext cx="3115885" cy="28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Line 7">
              <a:extLst>
                <a:ext uri="{FF2B5EF4-FFF2-40B4-BE49-F238E27FC236}">
                  <a16:creationId xmlns:a16="http://schemas.microsoft.com/office/drawing/2014/main" id="{662F091E-BE65-F845-AA9C-6B22A15EE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6760" y="245049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25F8056-0BAD-A046-AFA9-D36CF8124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6326" y="3639299"/>
              <a:ext cx="152400" cy="1143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1A90CE3-ADCF-7E4B-A684-E31ED6719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6914" y="2389373"/>
              <a:ext cx="482600" cy="2413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F8A8A2-C0EA-CC40-B74D-CFEFCB690D8D}"/>
                </a:ext>
              </a:extLst>
            </p:cNvPr>
            <p:cNvSpPr txBox="1"/>
            <p:nvPr/>
          </p:nvSpPr>
          <p:spPr>
            <a:xfrm>
              <a:off x="6688040" y="381904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901645ED-0225-8241-8FE8-949EA05A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9154" y="2809016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2AB985D5-A2AB-9A43-B811-E2FAA99BCC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12088" y="2809016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69110CD-F332-CC4A-9547-4FB008FB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4985" y="3925677"/>
              <a:ext cx="241300" cy="1524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04EDB7-AB80-7541-9F50-DA7865B68A71}"/>
              </a:ext>
            </a:extLst>
          </p:cNvPr>
          <p:cNvGrpSpPr/>
          <p:nvPr/>
        </p:nvGrpSpPr>
        <p:grpSpPr>
          <a:xfrm>
            <a:off x="5739830" y="4601930"/>
            <a:ext cx="3115885" cy="1688704"/>
            <a:chOff x="5739830" y="4601930"/>
            <a:chExt cx="3115885" cy="1688704"/>
          </a:xfrm>
        </p:grpSpPr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37B12B19-4743-B444-831C-0B9252809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9830" y="6031472"/>
              <a:ext cx="3115885" cy="28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FC037C74-4BB7-594B-B56F-0F1327622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939" y="46630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D1D1889-9DF3-A049-9AAF-CD135082B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5505" y="5851856"/>
              <a:ext cx="152400" cy="1143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3F59C9E3-3C2E-FC48-9084-4528A9C8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6093" y="4601930"/>
              <a:ext cx="482600" cy="2413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C312E0-AB36-4445-99EA-3F8167BC035B}"/>
                </a:ext>
              </a:extLst>
            </p:cNvPr>
            <p:cNvSpPr txBox="1"/>
            <p:nvPr/>
          </p:nvSpPr>
          <p:spPr>
            <a:xfrm>
              <a:off x="6697219" y="603160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B4ECD6A5-6829-564E-87DA-09AC285F0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333" y="5021573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DA5D4331-EF1A-9B44-95FE-81DAED8C7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21267" y="5021573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3ECE1AC-B02B-9644-BAFC-4C15E0BF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4164" y="6138234"/>
              <a:ext cx="241300" cy="152400"/>
            </a:xfrm>
            <a:prstGeom prst="rect">
              <a:avLst/>
            </a:prstGeom>
          </p:spPr>
        </p:pic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0FF32B6E-13C6-E546-B97F-7BAE7FA56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033" y="5014233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9B88E77E-51E0-8C4B-8E01-F97711FBF1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5967" y="5014233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61CD8B-7217-CB45-AFCF-AD0EDFF261D7}"/>
              </a:ext>
            </a:extLst>
          </p:cNvPr>
          <p:cNvGrpSpPr/>
          <p:nvPr/>
        </p:nvGrpSpPr>
        <p:grpSpPr>
          <a:xfrm>
            <a:off x="48081" y="4579800"/>
            <a:ext cx="5659474" cy="1710834"/>
            <a:chOff x="48081" y="4579800"/>
            <a:chExt cx="5659474" cy="171083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ACB9B9E-F403-7A41-A126-922F239120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97149" y="6020455"/>
              <a:ext cx="271015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3020E4CC-88F1-0B4C-AF7D-B5F16565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1" y="6009342"/>
              <a:ext cx="2151616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">
              <a:extLst>
                <a:ext uri="{FF2B5EF4-FFF2-40B4-BE49-F238E27FC236}">
                  <a16:creationId xmlns:a16="http://schemas.microsoft.com/office/drawing/2014/main" id="{BEEC6737-1F74-F546-B877-01294268E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4189" y="464091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EE059E1-72FE-CF4E-B3B3-C92F1D70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61" y="5001281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4A4B8A1F-269F-5443-BA43-9632D8545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3395" y="5001281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7">
              <a:extLst>
                <a:ext uri="{FF2B5EF4-FFF2-40B4-BE49-F238E27FC236}">
                  <a16:creationId xmlns:a16="http://schemas.microsoft.com/office/drawing/2014/main" id="{548282C9-A0E3-2940-9240-2D865372D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280" y="464091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946C544-4C40-BF46-8BCA-26E2843E6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237" y="5829726"/>
              <a:ext cx="152400" cy="1143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8DCFB04-B2C8-EB4C-B52D-4435FF41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92" y="5851262"/>
              <a:ext cx="152400" cy="1143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912897E-0113-6C48-99F1-87AB3A34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343" y="4579800"/>
              <a:ext cx="482600" cy="2413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43B79C1-13AA-BF41-A49F-9F2ECEA30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1597" y="5394712"/>
              <a:ext cx="190500" cy="2159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CF211F8-A137-8544-A9C1-2E938201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77355" y="5375662"/>
              <a:ext cx="330200" cy="127000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DF2B947-B04D-AD44-A35C-88B99D4FE3BB}"/>
                </a:ext>
              </a:extLst>
            </p:cNvPr>
            <p:cNvCxnSpPr/>
            <p:nvPr/>
          </p:nvCxnSpPr>
          <p:spPr bwMode="auto">
            <a:xfrm flipV="1">
              <a:off x="4555468" y="4994048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C5304F-196B-A84A-A05C-49F8AB9639E2}"/>
                </a:ext>
              </a:extLst>
            </p:cNvPr>
            <p:cNvSpPr txBox="1"/>
            <p:nvPr/>
          </p:nvSpPr>
          <p:spPr>
            <a:xfrm>
              <a:off x="1005469" y="60094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6CB6EC7-A263-0C4B-838C-153E59B62547}"/>
                </a:ext>
              </a:extLst>
            </p:cNvPr>
            <p:cNvSpPr txBox="1"/>
            <p:nvPr/>
          </p:nvSpPr>
          <p:spPr>
            <a:xfrm>
              <a:off x="3207009" y="600763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F48747C2-C50C-174C-AC06-E9FA12C0E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8495" y="6138234"/>
              <a:ext cx="241300" cy="152400"/>
            </a:xfrm>
            <a:prstGeom prst="rect">
              <a:avLst/>
            </a:prstGeom>
          </p:spPr>
        </p:pic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68FBCB7-EC23-4148-8187-C2EFBAA74813}"/>
                </a:ext>
              </a:extLst>
            </p:cNvPr>
            <p:cNvCxnSpPr/>
            <p:nvPr/>
          </p:nvCxnSpPr>
          <p:spPr bwMode="auto">
            <a:xfrm flipV="1">
              <a:off x="3226101" y="4975691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B87001-2265-F948-9908-E1EE2BD7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40925" y="4697023"/>
              <a:ext cx="16637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7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0ACF4B6-B8DF-4B46-B831-A0F142CB0069}"/>
              </a:ext>
            </a:extLst>
          </p:cNvPr>
          <p:cNvGrpSpPr/>
          <p:nvPr/>
        </p:nvGrpSpPr>
        <p:grpSpPr>
          <a:xfrm>
            <a:off x="6698785" y="3393610"/>
            <a:ext cx="1196419" cy="1344614"/>
            <a:chOff x="6698785" y="3393610"/>
            <a:chExt cx="1196419" cy="13446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8ECEAF-1ECF-AC49-BFC1-B6288928FEBD}"/>
                </a:ext>
              </a:extLst>
            </p:cNvPr>
            <p:cNvSpPr/>
            <p:nvPr/>
          </p:nvSpPr>
          <p:spPr bwMode="auto">
            <a:xfrm>
              <a:off x="6698785" y="3393610"/>
              <a:ext cx="507264" cy="11073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alpha val="43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18EB18-F179-0240-B7E1-16FC54F42891}"/>
                </a:ext>
              </a:extLst>
            </p:cNvPr>
            <p:cNvSpPr txBox="1"/>
            <p:nvPr/>
          </p:nvSpPr>
          <p:spPr>
            <a:xfrm>
              <a:off x="6907433" y="4461225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none" dirty="0"/>
                <a:t>TRASLAPE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626959-FAB0-5745-B25E-520C1FF686E3}"/>
              </a:ext>
            </a:extLst>
          </p:cNvPr>
          <p:cNvCxnSpPr>
            <a:cxnSpLocks/>
          </p:cNvCxnSpPr>
          <p:nvPr/>
        </p:nvCxnSpPr>
        <p:spPr bwMode="auto">
          <a:xfrm>
            <a:off x="2497149" y="1745902"/>
            <a:ext cx="27101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Line 6">
            <a:extLst>
              <a:ext uri="{FF2B5EF4-FFF2-40B4-BE49-F238E27FC236}">
                <a16:creationId xmlns:a16="http://schemas.microsoft.com/office/drawing/2014/main" id="{3C4DCB9D-C936-534E-9CE9-79FB67AB7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1" y="1734789"/>
            <a:ext cx="2151616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7">
            <a:extLst>
              <a:ext uri="{FF2B5EF4-FFF2-40B4-BE49-F238E27FC236}">
                <a16:creationId xmlns:a16="http://schemas.microsoft.com/office/drawing/2014/main" id="{DED2A1D4-8B2C-A849-85E4-5AD163555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189" y="36636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Freeform 29">
            <a:extLst>
              <a:ext uri="{FF2B5EF4-FFF2-40B4-BE49-F238E27FC236}">
                <a16:creationId xmlns:a16="http://schemas.microsoft.com/office/drawing/2014/main" id="{0EFB4E70-1F8E-7F4B-B503-893D93767B6A}"/>
              </a:ext>
            </a:extLst>
          </p:cNvPr>
          <p:cNvSpPr>
            <a:spLocks/>
          </p:cNvSpPr>
          <p:nvPr/>
        </p:nvSpPr>
        <p:spPr bwMode="auto">
          <a:xfrm>
            <a:off x="710461" y="726728"/>
            <a:ext cx="342933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Freeform 30">
            <a:extLst>
              <a:ext uri="{FF2B5EF4-FFF2-40B4-BE49-F238E27FC236}">
                <a16:creationId xmlns:a16="http://schemas.microsoft.com/office/drawing/2014/main" id="{6669AFD4-8428-614C-8373-D36A2C001BB2}"/>
              </a:ext>
            </a:extLst>
          </p:cNvPr>
          <p:cNvSpPr>
            <a:spLocks/>
          </p:cNvSpPr>
          <p:nvPr/>
        </p:nvSpPr>
        <p:spPr bwMode="auto">
          <a:xfrm flipH="1">
            <a:off x="1053395" y="726728"/>
            <a:ext cx="342932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7">
            <a:extLst>
              <a:ext uri="{FF2B5EF4-FFF2-40B4-BE49-F238E27FC236}">
                <a16:creationId xmlns:a16="http://schemas.microsoft.com/office/drawing/2014/main" id="{DA6FE4F4-83AD-D745-88CE-04C42A694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5280" y="36636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A7272D4-7A42-DD49-8757-037D17AE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37" y="1555173"/>
            <a:ext cx="152400" cy="1143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02B3C5E-6EE6-B045-A2A6-CC2E7253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92" y="1576709"/>
            <a:ext cx="152400" cy="11430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DFC57DC-8718-4841-B31D-FD2DAF724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43" y="305247"/>
            <a:ext cx="482600" cy="2413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6B40BB2B-5639-7E47-9C35-923311311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597" y="1120159"/>
            <a:ext cx="190500" cy="2159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BEDA255-610F-AE4E-ACA9-69F07B3E2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7355" y="1101109"/>
            <a:ext cx="330200" cy="127000"/>
          </a:xfrm>
          <a:prstGeom prst="rect">
            <a:avLst/>
          </a:prstGeom>
        </p:spPr>
      </p:pic>
      <p:sp>
        <p:nvSpPr>
          <p:cNvPr id="121" name="Line 6">
            <a:extLst>
              <a:ext uri="{FF2B5EF4-FFF2-40B4-BE49-F238E27FC236}">
                <a16:creationId xmlns:a16="http://schemas.microsoft.com/office/drawing/2014/main" id="{F3D49F46-2FEA-504B-8CA9-5F90E2B50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9830" y="1756919"/>
            <a:ext cx="3115885" cy="285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2" name="Line 7">
            <a:extLst>
              <a:ext uri="{FF2B5EF4-FFF2-40B4-BE49-F238E27FC236}">
                <a16:creationId xmlns:a16="http://schemas.microsoft.com/office/drawing/2014/main" id="{C5FB7C54-921B-E741-BCC3-5A00E7EA2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5939" y="38849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6374CD3-2565-454B-9432-6161809B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05" y="1577303"/>
            <a:ext cx="152400" cy="1143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B90C269D-102B-BB4B-8B07-266B0D8F6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093" y="327377"/>
            <a:ext cx="482600" cy="2413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28C3119-2B24-E64B-AF69-C861F06B7F1E}"/>
              </a:ext>
            </a:extLst>
          </p:cNvPr>
          <p:cNvCxnSpPr/>
          <p:nvPr/>
        </p:nvCxnSpPr>
        <p:spPr bwMode="auto">
          <a:xfrm flipV="1">
            <a:off x="4555468" y="719495"/>
            <a:ext cx="0" cy="104660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075BF0-3A65-624A-91A0-C37D3C3C2156}"/>
              </a:ext>
            </a:extLst>
          </p:cNvPr>
          <p:cNvSpPr txBox="1"/>
          <p:nvPr/>
        </p:nvSpPr>
        <p:spPr>
          <a:xfrm>
            <a:off x="1005469" y="17349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9A8F885-25FC-B742-90DA-8646C3FC392B}"/>
              </a:ext>
            </a:extLst>
          </p:cNvPr>
          <p:cNvSpPr txBox="1"/>
          <p:nvPr/>
        </p:nvSpPr>
        <p:spPr>
          <a:xfrm>
            <a:off x="3207009" y="17330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9B98699-4FA3-6A4D-8521-755A5F1D739C}"/>
              </a:ext>
            </a:extLst>
          </p:cNvPr>
          <p:cNvSpPr txBox="1"/>
          <p:nvPr/>
        </p:nvSpPr>
        <p:spPr>
          <a:xfrm>
            <a:off x="6697219" y="17570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dirty="0"/>
              <a:t>0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DA918FC-E27B-514E-BDD5-77B11703C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8495" y="1863681"/>
            <a:ext cx="241300" cy="152400"/>
          </a:xfrm>
          <a:prstGeom prst="rect">
            <a:avLst/>
          </a:prstGeom>
        </p:spPr>
      </p:pic>
      <p:sp>
        <p:nvSpPr>
          <p:cNvPr id="130" name="Freeform 29">
            <a:extLst>
              <a:ext uri="{FF2B5EF4-FFF2-40B4-BE49-F238E27FC236}">
                <a16:creationId xmlns:a16="http://schemas.microsoft.com/office/drawing/2014/main" id="{A496F96F-BB2B-9D42-AEC9-9CE37D564446}"/>
              </a:ext>
            </a:extLst>
          </p:cNvPr>
          <p:cNvSpPr>
            <a:spLocks/>
          </p:cNvSpPr>
          <p:nvPr/>
        </p:nvSpPr>
        <p:spPr bwMode="auto">
          <a:xfrm>
            <a:off x="7678333" y="747020"/>
            <a:ext cx="342933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30">
            <a:extLst>
              <a:ext uri="{FF2B5EF4-FFF2-40B4-BE49-F238E27FC236}">
                <a16:creationId xmlns:a16="http://schemas.microsoft.com/office/drawing/2014/main" id="{F25387A8-B252-2249-85EF-D47CFA50E214}"/>
              </a:ext>
            </a:extLst>
          </p:cNvPr>
          <p:cNvSpPr>
            <a:spLocks/>
          </p:cNvSpPr>
          <p:nvPr/>
        </p:nvSpPr>
        <p:spPr bwMode="auto">
          <a:xfrm flipH="1">
            <a:off x="8021267" y="747020"/>
            <a:ext cx="342932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82CBE828-45BA-324E-8642-F62765F7B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164" y="1863681"/>
            <a:ext cx="241300" cy="152400"/>
          </a:xfrm>
          <a:prstGeom prst="rect">
            <a:avLst/>
          </a:prstGeom>
        </p:spPr>
      </p:pic>
      <p:sp>
        <p:nvSpPr>
          <p:cNvPr id="133" name="Freeform 29">
            <a:extLst>
              <a:ext uri="{FF2B5EF4-FFF2-40B4-BE49-F238E27FC236}">
                <a16:creationId xmlns:a16="http://schemas.microsoft.com/office/drawing/2014/main" id="{D90380E5-B895-B040-8112-D6D880FB34F5}"/>
              </a:ext>
            </a:extLst>
          </p:cNvPr>
          <p:cNvSpPr>
            <a:spLocks/>
          </p:cNvSpPr>
          <p:nvPr/>
        </p:nvSpPr>
        <p:spPr bwMode="auto">
          <a:xfrm>
            <a:off x="6393033" y="739680"/>
            <a:ext cx="342933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id="{5D5D08FB-FFDC-0846-9AB3-9D9D6BFFA2A0}"/>
              </a:ext>
            </a:extLst>
          </p:cNvPr>
          <p:cNvSpPr>
            <a:spLocks/>
          </p:cNvSpPr>
          <p:nvPr/>
        </p:nvSpPr>
        <p:spPr bwMode="auto">
          <a:xfrm flipH="1">
            <a:off x="6735967" y="739680"/>
            <a:ext cx="342932" cy="1019175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136" y="589"/>
              </a:cxn>
              <a:cxn ang="0">
                <a:pos x="227" y="317"/>
              </a:cxn>
              <a:cxn ang="0">
                <a:pos x="318" y="45"/>
              </a:cxn>
              <a:cxn ang="0">
                <a:pos x="363" y="45"/>
              </a:cxn>
            </a:cxnLst>
            <a:rect l="0" t="0" r="r" b="b"/>
            <a:pathLst>
              <a:path w="363" h="642">
                <a:moveTo>
                  <a:pt x="0" y="635"/>
                </a:moveTo>
                <a:cubicBezTo>
                  <a:pt x="49" y="638"/>
                  <a:pt x="98" y="642"/>
                  <a:pt x="136" y="589"/>
                </a:cubicBezTo>
                <a:cubicBezTo>
                  <a:pt x="174" y="536"/>
                  <a:pt x="197" y="408"/>
                  <a:pt x="227" y="317"/>
                </a:cubicBezTo>
                <a:cubicBezTo>
                  <a:pt x="257" y="226"/>
                  <a:pt x="295" y="90"/>
                  <a:pt x="318" y="45"/>
                </a:cubicBezTo>
                <a:cubicBezTo>
                  <a:pt x="341" y="0"/>
                  <a:pt x="352" y="22"/>
                  <a:pt x="363" y="4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CC17B1-16BF-764F-84B4-67B59B406BF3}"/>
              </a:ext>
            </a:extLst>
          </p:cNvPr>
          <p:cNvCxnSpPr/>
          <p:nvPr/>
        </p:nvCxnSpPr>
        <p:spPr bwMode="auto">
          <a:xfrm flipV="1">
            <a:off x="3226101" y="701138"/>
            <a:ext cx="0" cy="104660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EA65705C-E9AA-2A41-999D-617EE361D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0925" y="422470"/>
            <a:ext cx="1663700" cy="2413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6057C1A-41B0-5348-B6EB-FED5E9DBB1EE}"/>
              </a:ext>
            </a:extLst>
          </p:cNvPr>
          <p:cNvGrpSpPr/>
          <p:nvPr/>
        </p:nvGrpSpPr>
        <p:grpSpPr>
          <a:xfrm>
            <a:off x="5739830" y="2673973"/>
            <a:ext cx="3115885" cy="1688704"/>
            <a:chOff x="5739830" y="2673973"/>
            <a:chExt cx="3115885" cy="1688704"/>
          </a:xfrm>
        </p:grpSpPr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37B12B19-4743-B444-831C-0B9252809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9830" y="4103515"/>
              <a:ext cx="3115885" cy="28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FC037C74-4BB7-594B-B56F-0F1327622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939" y="273509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D1D1889-9DF3-A049-9AAF-CD135082B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5505" y="3923899"/>
              <a:ext cx="152400" cy="1143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3F59C9E3-3C2E-FC48-9084-4528A9C8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6093" y="2673973"/>
              <a:ext cx="482600" cy="2413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C312E0-AB36-4445-99EA-3F8167BC035B}"/>
                </a:ext>
              </a:extLst>
            </p:cNvPr>
            <p:cNvSpPr txBox="1"/>
            <p:nvPr/>
          </p:nvSpPr>
          <p:spPr>
            <a:xfrm>
              <a:off x="6697219" y="410364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B4ECD6A5-6829-564E-87DA-09AC285F0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981" y="3093616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DA5D4331-EF1A-9B44-95FE-81DAED8C7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39915" y="3093616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5400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3ECE1AC-B02B-9644-BAFC-4C15E0BF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2812" y="4210277"/>
              <a:ext cx="241300" cy="152400"/>
            </a:xfrm>
            <a:prstGeom prst="rect">
              <a:avLst/>
            </a:prstGeom>
          </p:spPr>
        </p:pic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0FF32B6E-13C6-E546-B97F-7BAE7FA56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033" y="3086276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2225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9B88E77E-51E0-8C4B-8E01-F97711FBF1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5967" y="3086276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3AE8C19-1524-034C-A377-AC145B78F168}"/>
                </a:ext>
              </a:extLst>
            </p:cNvPr>
            <p:cNvSpPr/>
            <p:nvPr/>
          </p:nvSpPr>
          <p:spPr bwMode="auto">
            <a:xfrm>
              <a:off x="6713742" y="3115842"/>
              <a:ext cx="216450" cy="524904"/>
            </a:xfrm>
            <a:custGeom>
              <a:avLst/>
              <a:gdLst>
                <a:gd name="connsiteX0" fmla="*/ 0 w 381000"/>
                <a:gd name="connsiteY0" fmla="*/ 101269 h 520369"/>
                <a:gd name="connsiteX1" fmla="*/ 88900 w 381000"/>
                <a:gd name="connsiteY1" fmla="*/ 2844 h 520369"/>
                <a:gd name="connsiteX2" fmla="*/ 180975 w 381000"/>
                <a:gd name="connsiteY2" fmla="*/ 199694 h 520369"/>
                <a:gd name="connsiteX3" fmla="*/ 273050 w 381000"/>
                <a:gd name="connsiteY3" fmla="*/ 450519 h 520369"/>
                <a:gd name="connsiteX4" fmla="*/ 381000 w 381000"/>
                <a:gd name="connsiteY4" fmla="*/ 520369 h 52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520369">
                  <a:moveTo>
                    <a:pt x="0" y="101269"/>
                  </a:moveTo>
                  <a:cubicBezTo>
                    <a:pt x="29369" y="43854"/>
                    <a:pt x="58738" y="-13560"/>
                    <a:pt x="88900" y="2844"/>
                  </a:cubicBezTo>
                  <a:cubicBezTo>
                    <a:pt x="119062" y="19248"/>
                    <a:pt x="150283" y="125082"/>
                    <a:pt x="180975" y="199694"/>
                  </a:cubicBezTo>
                  <a:cubicBezTo>
                    <a:pt x="211667" y="274306"/>
                    <a:pt x="239713" y="397073"/>
                    <a:pt x="273050" y="450519"/>
                  </a:cubicBezTo>
                  <a:cubicBezTo>
                    <a:pt x="306387" y="503965"/>
                    <a:pt x="343693" y="512167"/>
                    <a:pt x="381000" y="520369"/>
                  </a:cubicBezTo>
                </a:path>
              </a:pathLst>
            </a:cu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59692F-8786-4A4F-9363-DB94203766A9}"/>
                </a:ext>
              </a:extLst>
            </p:cNvPr>
            <p:cNvSpPr/>
            <p:nvPr/>
          </p:nvSpPr>
          <p:spPr bwMode="auto">
            <a:xfrm rot="721007">
              <a:off x="6690247" y="3155950"/>
              <a:ext cx="45719" cy="98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F93B741-0972-AB4E-AD8C-7132CC07214A}"/>
                </a:ext>
              </a:extLst>
            </p:cNvPr>
            <p:cNvSpPr/>
            <p:nvPr/>
          </p:nvSpPr>
          <p:spPr bwMode="auto">
            <a:xfrm flipH="1">
              <a:off x="6927334" y="3115842"/>
              <a:ext cx="257440" cy="524904"/>
            </a:xfrm>
            <a:custGeom>
              <a:avLst/>
              <a:gdLst>
                <a:gd name="connsiteX0" fmla="*/ 0 w 381000"/>
                <a:gd name="connsiteY0" fmla="*/ 101269 h 520369"/>
                <a:gd name="connsiteX1" fmla="*/ 88900 w 381000"/>
                <a:gd name="connsiteY1" fmla="*/ 2844 h 520369"/>
                <a:gd name="connsiteX2" fmla="*/ 180975 w 381000"/>
                <a:gd name="connsiteY2" fmla="*/ 199694 h 520369"/>
                <a:gd name="connsiteX3" fmla="*/ 273050 w 381000"/>
                <a:gd name="connsiteY3" fmla="*/ 450519 h 520369"/>
                <a:gd name="connsiteX4" fmla="*/ 381000 w 381000"/>
                <a:gd name="connsiteY4" fmla="*/ 520369 h 52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520369">
                  <a:moveTo>
                    <a:pt x="0" y="101269"/>
                  </a:moveTo>
                  <a:cubicBezTo>
                    <a:pt x="29369" y="43854"/>
                    <a:pt x="58738" y="-13560"/>
                    <a:pt x="88900" y="2844"/>
                  </a:cubicBezTo>
                  <a:cubicBezTo>
                    <a:pt x="119062" y="19248"/>
                    <a:pt x="150283" y="125082"/>
                    <a:pt x="180975" y="199694"/>
                  </a:cubicBezTo>
                  <a:cubicBezTo>
                    <a:pt x="211667" y="274306"/>
                    <a:pt x="239713" y="397073"/>
                    <a:pt x="273050" y="450519"/>
                  </a:cubicBezTo>
                  <a:cubicBezTo>
                    <a:pt x="306387" y="503965"/>
                    <a:pt x="343693" y="512167"/>
                    <a:pt x="381000" y="520369"/>
                  </a:cubicBezTo>
                </a:path>
              </a:pathLst>
            </a:cu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07107EC-BC82-4948-AB90-CA9DECF54E87}"/>
                </a:ext>
              </a:extLst>
            </p:cNvPr>
            <p:cNvSpPr/>
            <p:nvPr/>
          </p:nvSpPr>
          <p:spPr bwMode="auto">
            <a:xfrm rot="20767868">
              <a:off x="7132484" y="3159125"/>
              <a:ext cx="45719" cy="98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07B2EC-E104-9E40-B4AD-DA820CCC8A75}"/>
              </a:ext>
            </a:extLst>
          </p:cNvPr>
          <p:cNvGrpSpPr/>
          <p:nvPr/>
        </p:nvGrpSpPr>
        <p:grpSpPr>
          <a:xfrm>
            <a:off x="48081" y="2651843"/>
            <a:ext cx="5659474" cy="1774221"/>
            <a:chOff x="48081" y="2651843"/>
            <a:chExt cx="5659474" cy="1774221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ACB9B9E-F403-7A41-A126-922F239120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97149" y="4092498"/>
              <a:ext cx="271015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3020E4CC-88F1-0B4C-AF7D-B5F16565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1" y="4081385"/>
              <a:ext cx="2151616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">
              <a:extLst>
                <a:ext uri="{FF2B5EF4-FFF2-40B4-BE49-F238E27FC236}">
                  <a16:creationId xmlns:a16="http://schemas.microsoft.com/office/drawing/2014/main" id="{BEEC6737-1F74-F546-B877-01294268E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4189" y="271296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EE059E1-72FE-CF4E-B3B3-C92F1D70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61" y="3073324"/>
              <a:ext cx="342933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4A4B8A1F-269F-5443-BA43-9632D8545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3395" y="3073324"/>
              <a:ext cx="342932" cy="1019175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7">
              <a:extLst>
                <a:ext uri="{FF2B5EF4-FFF2-40B4-BE49-F238E27FC236}">
                  <a16:creationId xmlns:a16="http://schemas.microsoft.com/office/drawing/2014/main" id="{548282C9-A0E3-2940-9240-2D865372D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5280" y="271296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946C544-4C40-BF46-8BCA-26E2843E6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237" y="3901769"/>
              <a:ext cx="152400" cy="1143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8DCFB04-B2C8-EB4C-B52D-4435FF41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92" y="3923305"/>
              <a:ext cx="152400" cy="1143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912897E-0113-6C48-99F1-87AB3A34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343" y="2651843"/>
              <a:ext cx="482600" cy="2413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43B79C1-13AA-BF41-A49F-9F2ECEA30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1597" y="3466755"/>
              <a:ext cx="190500" cy="2159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CF211F8-A137-8544-A9C1-2E938201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7355" y="3447705"/>
              <a:ext cx="330200" cy="127000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DF2B947-B04D-AD44-A35C-88B99D4FE3BB}"/>
                </a:ext>
              </a:extLst>
            </p:cNvPr>
            <p:cNvCxnSpPr/>
            <p:nvPr/>
          </p:nvCxnSpPr>
          <p:spPr bwMode="auto">
            <a:xfrm flipV="1">
              <a:off x="3674116" y="3066091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C5304F-196B-A84A-A05C-49F8AB9639E2}"/>
                </a:ext>
              </a:extLst>
            </p:cNvPr>
            <p:cNvSpPr txBox="1"/>
            <p:nvPr/>
          </p:nvSpPr>
          <p:spPr>
            <a:xfrm>
              <a:off x="1005469" y="408151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6CB6EC7-A263-0C4B-838C-153E59B62547}"/>
                </a:ext>
              </a:extLst>
            </p:cNvPr>
            <p:cNvSpPr txBox="1"/>
            <p:nvPr/>
          </p:nvSpPr>
          <p:spPr>
            <a:xfrm>
              <a:off x="3207009" y="407967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none" dirty="0"/>
                <a:t>0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F48747C2-C50C-174C-AC06-E9FA12C0E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7143" y="4210277"/>
              <a:ext cx="241300" cy="152400"/>
            </a:xfrm>
            <a:prstGeom prst="rect">
              <a:avLst/>
            </a:prstGeom>
          </p:spPr>
        </p:pic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68FBCB7-EC23-4148-8187-C2EFBAA74813}"/>
                </a:ext>
              </a:extLst>
            </p:cNvPr>
            <p:cNvCxnSpPr/>
            <p:nvPr/>
          </p:nvCxnSpPr>
          <p:spPr bwMode="auto">
            <a:xfrm flipV="1">
              <a:off x="3226101" y="3047734"/>
              <a:ext cx="0" cy="104660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3B87001-2265-F948-9908-E1EE2BD7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40925" y="2769066"/>
              <a:ext cx="1663700" cy="241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A900ED-3898-544A-B92E-46661C68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47582" y="4273664"/>
              <a:ext cx="482600" cy="1524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889480-BD7A-B945-9079-0E669239BE98}"/>
                </a:ext>
              </a:extLst>
            </p:cNvPr>
            <p:cNvCxnSpPr/>
            <p:nvPr/>
          </p:nvCxnSpPr>
          <p:spPr bwMode="auto">
            <a:xfrm>
              <a:off x="1396327" y="4016069"/>
              <a:ext cx="0" cy="116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4E7C2-5561-5E48-94B0-D2CC8D891E54}"/>
              </a:ext>
            </a:extLst>
          </p:cNvPr>
          <p:cNvGrpSpPr/>
          <p:nvPr/>
        </p:nvGrpSpPr>
        <p:grpSpPr>
          <a:xfrm>
            <a:off x="1730182" y="5198127"/>
            <a:ext cx="5513048" cy="584775"/>
            <a:chOff x="1730182" y="5198127"/>
            <a:chExt cx="5513048" cy="584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EE9304-D6C6-644C-BB6A-4293D480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9653" y="5359701"/>
              <a:ext cx="1625600" cy="304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162EC-C71A-CB4F-9DF7-0B1A3C19B1B5}"/>
                </a:ext>
              </a:extLst>
            </p:cNvPr>
            <p:cNvSpPr txBox="1"/>
            <p:nvPr/>
          </p:nvSpPr>
          <p:spPr>
            <a:xfrm>
              <a:off x="1730182" y="5198127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u="none" dirty="0"/>
                <a:t>Si                   no hay </a:t>
              </a:r>
              <a:r>
                <a:rPr lang="en-US" sz="3200" u="none" dirty="0" err="1"/>
                <a:t>traslape</a:t>
              </a:r>
              <a:endParaRPr lang="en-US" sz="3200" u="none" dirty="0"/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4C59230-8FA5-EB46-B5E5-778913EB82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7476" y="1920367"/>
            <a:ext cx="482600" cy="152400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68A0CD1-4277-3844-9434-7F4E42F6E263}"/>
              </a:ext>
            </a:extLst>
          </p:cNvPr>
          <p:cNvCxnSpPr/>
          <p:nvPr/>
        </p:nvCxnSpPr>
        <p:spPr bwMode="auto">
          <a:xfrm>
            <a:off x="1406221" y="1662772"/>
            <a:ext cx="0" cy="116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169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FC15B5-155A-B743-ADB1-15ED276C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BB0CEA6-DF4C-CF40-BB4E-F338F050E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9E6CB9A-ADEA-F640-B854-352850B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18231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19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6898789-E3B8-AF41-9C81-AA7F5EC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19" y="5340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697944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54BC602-C3AF-E641-94CE-3A04FF211A10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1042061"/>
            <a:ext cx="865188" cy="1019175"/>
            <a:chOff x="3787" y="482"/>
            <a:chExt cx="726" cy="6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B7C1467-264E-FD41-8186-3F28CB577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218D224-ABE8-844B-B237-499AC65DF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B410486-2249-064F-942F-EC8A7D88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907" y="206599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  <a:r>
              <a:rPr lang="es-CL" u="none" dirty="0"/>
              <a:t>’</a:t>
            </a:r>
            <a:endParaRPr lang="es-ES" u="none" dirty="0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E7C00C8-6C97-174C-AE53-53C1F0E5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419" y="197709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D5E80C-4576-DF42-AA74-32E9D115B717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92ABBEC-227C-7444-B247-2E995818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B345DD8-D9FB-C042-8638-79918701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2BE85BF-714A-374C-A3CB-A7AEE400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B93BD17-14E1-DD49-A78F-9393C05B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227A73A-DAC9-BE40-85C2-151E4EBFC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29E97D1-DAE3-D943-8611-EB4EEF784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7105C95D-43AE-DE4C-81A4-147992FE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3882E7FF-F374-3F40-96BA-3394A227B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CC39490-F5CF-7946-B25C-D4CD465AA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1DFF4DA-0D8D-6F44-8FEF-8BD66E528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0BD3298-7525-2449-9E2C-8C2F51EC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C9D179D-FA7B-C94F-BB66-98605A56F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8E8B60A-25AF-B841-80D8-76DC805E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2788620A-A509-1B42-9AEE-7691D99C9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AD237A25-6694-0C41-ADC6-FB9F0498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245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ED721-BDD1-0147-9D0D-73722FBB6371}"/>
              </a:ext>
            </a:extLst>
          </p:cNvPr>
          <p:cNvGrpSpPr/>
          <p:nvPr/>
        </p:nvGrpSpPr>
        <p:grpSpPr>
          <a:xfrm>
            <a:off x="626508" y="4972711"/>
            <a:ext cx="7839614" cy="1688544"/>
            <a:chOff x="626508" y="4972711"/>
            <a:chExt cx="7839614" cy="1688544"/>
          </a:xfrm>
        </p:grpSpPr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60426F0-B93E-584E-B388-9EB0A4D70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7DF5E5B-FBB4-1B4B-9A5D-E8338C205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4B4FC9FE-69FE-664B-8F5D-E977D9831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FE41A80-1FAA-6B42-840D-0F4955BC5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77E8206-C1B0-904A-B49A-3F1E1B8F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629192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2AE974A6-B317-C144-BE7B-1D57F3A5E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626176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87CB6920-1E88-5F4F-B1D1-48493C38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4996523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901C899D-2515-DB46-9597-B41F426CA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20" y="4972711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1C08E94D-355B-A149-B341-B85F5CA7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44" y="5434674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37C611AD-CCDA-9045-AAB5-CC56F216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D67F3046-160C-E044-9690-0807E6FB5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206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5365EDEE-8489-A14B-BFC2-1190AC44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0106" y="5722011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9">
              <a:extLst>
                <a:ext uri="{FF2B5EF4-FFF2-40B4-BE49-F238E27FC236}">
                  <a16:creationId xmlns:a16="http://schemas.microsoft.com/office/drawing/2014/main" id="{A4A313C1-B18B-F242-B88A-781B882B9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0">
              <a:extLst>
                <a:ext uri="{FF2B5EF4-FFF2-40B4-BE49-F238E27FC236}">
                  <a16:creationId xmlns:a16="http://schemas.microsoft.com/office/drawing/2014/main" id="{A64892EA-C9D8-1648-A539-947033D23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8526C6B3-705D-D447-AE1C-E5789498F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2">
              <a:extLst>
                <a:ext uri="{FF2B5EF4-FFF2-40B4-BE49-F238E27FC236}">
                  <a16:creationId xmlns:a16="http://schemas.microsoft.com/office/drawing/2014/main" id="{EDA668D8-EF09-3742-B7D2-6A4C0B8F5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7CEC7577-9588-BD4F-BF0E-07AE42D1D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194" y="586647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82866FE7-B418-E34B-B658-69EAB67C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593791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AC335A87-8923-0E41-9543-E680D7185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6153810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6AE95075-9621-1F4A-A59B-A55BC0B0C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601093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2AA2925-80D8-BE42-B975-BD67656AA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794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68">
              <a:extLst>
                <a:ext uri="{FF2B5EF4-FFF2-40B4-BE49-F238E27FC236}">
                  <a16:creationId xmlns:a16="http://schemas.microsoft.com/office/drawing/2014/main" id="{AF2DB46D-3A7A-0644-99B9-E250B0DE1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7181" y="5494998"/>
              <a:ext cx="865188" cy="1019175"/>
              <a:chOff x="3787" y="482"/>
              <a:chExt cx="726" cy="642"/>
            </a:xfrm>
          </p:grpSpPr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849B73FE-5956-734A-8B9D-0D90F5FC8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24C60C76-5F53-6247-9A75-90759FABDE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D2757132-BFFB-8F43-A1D8-168F4456B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81" y="5494998"/>
              <a:ext cx="865188" cy="1019175"/>
              <a:chOff x="3787" y="482"/>
              <a:chExt cx="726" cy="642"/>
            </a:xfrm>
          </p:grpSpPr>
          <p:sp>
            <p:nvSpPr>
              <p:cNvPr id="72" name="Freeform 72">
                <a:extLst>
                  <a:ext uri="{FF2B5EF4-FFF2-40B4-BE49-F238E27FC236}">
                    <a16:creationId xmlns:a16="http://schemas.microsoft.com/office/drawing/2014/main" id="{337E0B72-9FB3-3844-8788-050AF54D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3">
                <a:extLst>
                  <a:ext uri="{FF2B5EF4-FFF2-40B4-BE49-F238E27FC236}">
                    <a16:creationId xmlns:a16="http://schemas.microsoft.com/office/drawing/2014/main" id="{4F5475DF-FCAA-9749-906A-3781395D53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74">
              <a:extLst>
                <a:ext uri="{FF2B5EF4-FFF2-40B4-BE49-F238E27FC236}">
                  <a16:creationId xmlns:a16="http://schemas.microsoft.com/office/drawing/2014/main" id="{5F8B2F88-FA45-ED47-B21D-A49EE5736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3581" y="5494998"/>
              <a:ext cx="865188" cy="1019175"/>
              <a:chOff x="3787" y="482"/>
              <a:chExt cx="726" cy="642"/>
            </a:xfrm>
          </p:grpSpPr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20CAB0A2-72B1-7C4A-9F25-87533498D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106DAA5C-AA75-A74F-A5EC-1F0AB63014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3521133" y="103236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/>
              <a:t>MUESTREO</a:t>
            </a:r>
          </a:p>
        </p:txBody>
      </p:sp>
    </p:spTree>
    <p:extLst>
      <p:ext uri="{BB962C8B-B14F-4D97-AF65-F5344CB8AC3E}">
        <p14:creationId xmlns:p14="http://schemas.microsoft.com/office/powerpoint/2010/main" val="20764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08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394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FC15B5-155A-B743-ADB1-15ED276C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683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BB0CEA6-DF4C-CF40-BB4E-F338F050E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0569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19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9E6CB9A-ADEA-F640-B854-352850B1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744" y="182311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219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6898789-E3B8-AF41-9C81-AA7F5EC6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419" y="534061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/>
              <a:t>F(</a:t>
            </a:r>
            <a:r>
              <a:rPr lang="es-ES" u="none" dirty="0">
                <a:sym typeface="Symbol" pitchFamily="18" charset="2"/>
              </a:rPr>
              <a:t>w</a:t>
            </a:r>
            <a:r>
              <a:rPr lang="es-CL" i="1" u="none" dirty="0"/>
              <a:t>)</a:t>
            </a:r>
            <a:endParaRPr lang="es-ES" i="1" u="none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697944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554BC602-C3AF-E641-94CE-3A04FF211A10}"/>
              </a:ext>
            </a:extLst>
          </p:cNvPr>
          <p:cNvGrpSpPr>
            <a:grpSpLocks/>
          </p:cNvGrpSpPr>
          <p:nvPr/>
        </p:nvGrpSpPr>
        <p:grpSpPr bwMode="auto">
          <a:xfrm>
            <a:off x="6027181" y="1042061"/>
            <a:ext cx="865188" cy="1019175"/>
            <a:chOff x="3787" y="482"/>
            <a:chExt cx="726" cy="642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B7C1467-264E-FD41-8186-3F28CB577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218D224-ABE8-844B-B237-499AC65DF3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0" y="482"/>
              <a:ext cx="363" cy="642"/>
            </a:xfrm>
            <a:custGeom>
              <a:avLst/>
              <a:gdLst/>
              <a:ahLst/>
              <a:cxnLst>
                <a:cxn ang="0">
                  <a:pos x="0" y="635"/>
                </a:cxn>
                <a:cxn ang="0">
                  <a:pos x="136" y="589"/>
                </a:cxn>
                <a:cxn ang="0">
                  <a:pos x="227" y="317"/>
                </a:cxn>
                <a:cxn ang="0">
                  <a:pos x="318" y="45"/>
                </a:cxn>
                <a:cxn ang="0">
                  <a:pos x="363" y="45"/>
                </a:cxn>
              </a:cxnLst>
              <a:rect l="0" t="0" r="r" b="b"/>
              <a:pathLst>
                <a:path w="363" h="642">
                  <a:moveTo>
                    <a:pt x="0" y="635"/>
                  </a:moveTo>
                  <a:cubicBezTo>
                    <a:pt x="49" y="638"/>
                    <a:pt x="98" y="642"/>
                    <a:pt x="136" y="589"/>
                  </a:cubicBezTo>
                  <a:cubicBezTo>
                    <a:pt x="174" y="536"/>
                    <a:pt x="197" y="408"/>
                    <a:pt x="227" y="317"/>
                  </a:cubicBezTo>
                  <a:cubicBezTo>
                    <a:pt x="257" y="226"/>
                    <a:pt x="295" y="90"/>
                    <a:pt x="318" y="45"/>
                  </a:cubicBezTo>
                  <a:cubicBezTo>
                    <a:pt x="341" y="0"/>
                    <a:pt x="352" y="22"/>
                    <a:pt x="363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52">
            <a:extLst>
              <a:ext uri="{FF2B5EF4-FFF2-40B4-BE49-F238E27FC236}">
                <a16:creationId xmlns:a16="http://schemas.microsoft.com/office/drawing/2014/main" id="{9B410486-2249-064F-942F-EC8A7D88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907" y="206599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u="none" dirty="0">
                <a:sym typeface="Symbol" pitchFamily="18" charset="2"/>
              </a:rPr>
              <a:t>w</a:t>
            </a:r>
            <a:r>
              <a:rPr lang="es-CL" u="none" dirty="0"/>
              <a:t>’</a:t>
            </a:r>
            <a:endParaRPr lang="es-ES" u="none" dirty="0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E7C00C8-6C97-174C-AE53-53C1F0E54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419" y="197709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D5E80C-4576-DF42-AA74-32E9D115B717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92ABBEC-227C-7444-B247-2E995818E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B345DD8-D9FB-C042-8638-79918701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12BE85BF-714A-374C-A3CB-A7AEE400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1B93BD17-14E1-DD49-A78F-9393C05B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227A73A-DAC9-BE40-85C2-151E4EBFC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29E97D1-DAE3-D943-8611-EB4EEF784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7105C95D-43AE-DE4C-81A4-147992FE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3882E7FF-F374-3F40-96BA-3394A227B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CC39490-F5CF-7946-B25C-D4CD465AA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1DFF4DA-0D8D-6F44-8FEF-8BD66E528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0BD3298-7525-2449-9E2C-8C2F51EC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C9D179D-FA7B-C94F-BB66-98605A56F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78E8B60A-25AF-B841-80D8-76DC805E6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2788620A-A509-1B42-9AEE-7691D99C9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54">
              <a:extLst>
                <a:ext uri="{FF2B5EF4-FFF2-40B4-BE49-F238E27FC236}">
                  <a16:creationId xmlns:a16="http://schemas.microsoft.com/office/drawing/2014/main" id="{AD237A25-6694-0C41-ADC6-FB9F0498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245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ED721-BDD1-0147-9D0D-73722FBB6371}"/>
              </a:ext>
            </a:extLst>
          </p:cNvPr>
          <p:cNvGrpSpPr/>
          <p:nvPr/>
        </p:nvGrpSpPr>
        <p:grpSpPr>
          <a:xfrm>
            <a:off x="626508" y="4972711"/>
            <a:ext cx="7839614" cy="1688544"/>
            <a:chOff x="626508" y="4972711"/>
            <a:chExt cx="7839614" cy="1688544"/>
          </a:xfrm>
        </p:grpSpPr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60426F0-B93E-584E-B388-9EB0A4D70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7DF5E5B-FBB4-1B4B-9A5D-E8338C205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4B4FC9FE-69FE-664B-8F5D-E977D9831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9FE41A80-1FAA-6B42-840D-0F4955BC5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77E8206-C1B0-904A-B49A-3F1E1B8F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629192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2AE974A6-B317-C144-BE7B-1D57F3A5E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626176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87CB6920-1E88-5F4F-B1D1-48493C38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4996523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901C899D-2515-DB46-9597-B41F426CA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20" y="4972711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1C08E94D-355B-A149-B341-B85F5CA7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44" y="5434674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37C611AD-CCDA-9045-AAB5-CC56F216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D67F3046-160C-E044-9690-0807E6FB5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206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5365EDEE-8489-A14B-BFC2-1190AC44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0106" y="5722011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9">
              <a:extLst>
                <a:ext uri="{FF2B5EF4-FFF2-40B4-BE49-F238E27FC236}">
                  <a16:creationId xmlns:a16="http://schemas.microsoft.com/office/drawing/2014/main" id="{A4A313C1-B18B-F242-B88A-781B882B9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0">
              <a:extLst>
                <a:ext uri="{FF2B5EF4-FFF2-40B4-BE49-F238E27FC236}">
                  <a16:creationId xmlns:a16="http://schemas.microsoft.com/office/drawing/2014/main" id="{A64892EA-C9D8-1648-A539-947033D23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8526C6B3-705D-D447-AE1C-E5789498F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2">
              <a:extLst>
                <a:ext uri="{FF2B5EF4-FFF2-40B4-BE49-F238E27FC236}">
                  <a16:creationId xmlns:a16="http://schemas.microsoft.com/office/drawing/2014/main" id="{EDA668D8-EF09-3742-B7D2-6A4C0B8F5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7CEC7577-9588-BD4F-BF0E-07AE42D1D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194" y="586647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82866FE7-B418-E34B-B658-69EAB67C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593791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AC335A87-8923-0E41-9543-E680D7185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6153810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6AE95075-9621-1F4A-A59B-A55BC0B0C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601093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2AA2925-80D8-BE42-B975-BD67656AA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794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68">
              <a:extLst>
                <a:ext uri="{FF2B5EF4-FFF2-40B4-BE49-F238E27FC236}">
                  <a16:creationId xmlns:a16="http://schemas.microsoft.com/office/drawing/2014/main" id="{AF2DB46D-3A7A-0644-99B9-E250B0DE1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7181" y="5494998"/>
              <a:ext cx="865188" cy="1019175"/>
              <a:chOff x="3787" y="482"/>
              <a:chExt cx="726" cy="642"/>
            </a:xfrm>
          </p:grpSpPr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849B73FE-5956-734A-8B9D-0D90F5FC8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70">
                <a:extLst>
                  <a:ext uri="{FF2B5EF4-FFF2-40B4-BE49-F238E27FC236}">
                    <a16:creationId xmlns:a16="http://schemas.microsoft.com/office/drawing/2014/main" id="{24C60C76-5F53-6247-9A75-90759FABDE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D2757132-BFFB-8F43-A1D8-168F4456B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81" y="5494998"/>
              <a:ext cx="865188" cy="1019175"/>
              <a:chOff x="3787" y="482"/>
              <a:chExt cx="726" cy="642"/>
            </a:xfrm>
          </p:grpSpPr>
          <p:sp>
            <p:nvSpPr>
              <p:cNvPr id="72" name="Freeform 72">
                <a:extLst>
                  <a:ext uri="{FF2B5EF4-FFF2-40B4-BE49-F238E27FC236}">
                    <a16:creationId xmlns:a16="http://schemas.microsoft.com/office/drawing/2014/main" id="{337E0B72-9FB3-3844-8788-050AF54D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3">
                <a:extLst>
                  <a:ext uri="{FF2B5EF4-FFF2-40B4-BE49-F238E27FC236}">
                    <a16:creationId xmlns:a16="http://schemas.microsoft.com/office/drawing/2014/main" id="{4F5475DF-FCAA-9749-906A-3781395D53B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74">
              <a:extLst>
                <a:ext uri="{FF2B5EF4-FFF2-40B4-BE49-F238E27FC236}">
                  <a16:creationId xmlns:a16="http://schemas.microsoft.com/office/drawing/2014/main" id="{5F8B2F88-FA45-ED47-B21D-A49EE5736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3581" y="5494998"/>
              <a:ext cx="865188" cy="1019175"/>
              <a:chOff x="3787" y="482"/>
              <a:chExt cx="726" cy="642"/>
            </a:xfrm>
          </p:grpSpPr>
          <p:sp>
            <p:nvSpPr>
              <p:cNvPr id="75" name="Freeform 75">
                <a:extLst>
                  <a:ext uri="{FF2B5EF4-FFF2-40B4-BE49-F238E27FC236}">
                    <a16:creationId xmlns:a16="http://schemas.microsoft.com/office/drawing/2014/main" id="{20CAB0A2-72B1-7C4A-9F25-87533498D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>
                <a:extLst>
                  <a:ext uri="{FF2B5EF4-FFF2-40B4-BE49-F238E27FC236}">
                    <a16:creationId xmlns:a16="http://schemas.microsoft.com/office/drawing/2014/main" id="{106DAA5C-AA75-A74F-A5EC-1F0AB63014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3521133" y="103236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/>
              <a:t>MUESTREO</a:t>
            </a:r>
          </a:p>
        </p:txBody>
      </p:sp>
      <p:sp>
        <p:nvSpPr>
          <p:cNvPr id="80" name="Freeform 64">
            <a:extLst>
              <a:ext uri="{FF2B5EF4-FFF2-40B4-BE49-F238E27FC236}">
                <a16:creationId xmlns:a16="http://schemas.microsoft.com/office/drawing/2014/main" id="{DA3F83B4-6071-434F-8B72-A2C1524FBAFC}"/>
              </a:ext>
            </a:extLst>
          </p:cNvPr>
          <p:cNvSpPr>
            <a:spLocks/>
          </p:cNvSpPr>
          <p:nvPr/>
        </p:nvSpPr>
        <p:spPr bwMode="auto">
          <a:xfrm>
            <a:off x="5036067" y="5422799"/>
            <a:ext cx="2209778" cy="1054099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681" y="499"/>
              </a:cxn>
              <a:cxn ang="0">
                <a:pos x="681" y="0"/>
              </a:cxn>
              <a:cxn ang="0">
                <a:pos x="1406" y="0"/>
              </a:cxn>
              <a:cxn ang="0">
                <a:pos x="1406" y="499"/>
              </a:cxn>
              <a:cxn ang="0">
                <a:pos x="1633" y="499"/>
              </a:cxn>
            </a:cxnLst>
            <a:rect l="0" t="0" r="r" b="b"/>
            <a:pathLst>
              <a:path w="1633" h="499">
                <a:moveTo>
                  <a:pt x="0" y="499"/>
                </a:moveTo>
                <a:lnTo>
                  <a:pt x="681" y="499"/>
                </a:lnTo>
                <a:lnTo>
                  <a:pt x="681" y="0"/>
                </a:lnTo>
                <a:lnTo>
                  <a:pt x="1406" y="0"/>
                </a:lnTo>
                <a:lnTo>
                  <a:pt x="1406" y="499"/>
                </a:lnTo>
                <a:lnTo>
                  <a:pt x="1633" y="499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175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493</Words>
  <Application>Microsoft Macintosh PowerPoint</Application>
  <PresentationFormat>On-screen Show (4:3)</PresentationFormat>
  <Paragraphs>165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Diseño predeterminado</vt:lpstr>
      <vt:lpstr>PowerPoint Presentation</vt:lpstr>
      <vt:lpstr>Recordatorio</vt:lpstr>
      <vt:lpstr>Recordatorio</vt:lpstr>
      <vt:lpstr>Recordatorio</vt:lpstr>
      <vt:lpstr>Recordatorio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35</cp:revision>
  <dcterms:created xsi:type="dcterms:W3CDTF">2010-09-15T13:08:14Z</dcterms:created>
  <dcterms:modified xsi:type="dcterms:W3CDTF">2020-09-29T16:41:40Z</dcterms:modified>
</cp:coreProperties>
</file>