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405" r:id="rId3"/>
    <p:sldId id="827" r:id="rId4"/>
    <p:sldId id="828" r:id="rId5"/>
    <p:sldId id="826" r:id="rId6"/>
    <p:sldId id="811" r:id="rId7"/>
    <p:sldId id="829" r:id="rId8"/>
    <p:sldId id="831" r:id="rId9"/>
    <p:sldId id="830" r:id="rId10"/>
    <p:sldId id="818" r:id="rId11"/>
    <p:sldId id="825" r:id="rId12"/>
    <p:sldId id="822" r:id="rId13"/>
    <p:sldId id="819" r:id="rId14"/>
    <p:sldId id="82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77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67457" y="1690179"/>
            <a:ext cx="397576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Filtro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TopHat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1069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1344485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Erosión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04307-B3B3-1148-AD5B-9DA7C8F56A83}"/>
              </a:ext>
            </a:extLst>
          </p:cNvPr>
          <p:cNvCxnSpPr>
            <a:cxnSpLocks/>
          </p:cNvCxnSpPr>
          <p:nvPr/>
        </p:nvCxnSpPr>
        <p:spPr>
          <a:xfrm>
            <a:off x="2577550" y="430124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A779F7-7F93-EE40-9ACE-12DF5E036476}"/>
              </a:ext>
            </a:extLst>
          </p:cNvPr>
          <p:cNvCxnSpPr/>
          <p:nvPr/>
        </p:nvCxnSpPr>
        <p:spPr>
          <a:xfrm>
            <a:off x="2795431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61FF457-DF4A-A54A-A5C1-8D903644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7316" y="1958175"/>
            <a:ext cx="1408732" cy="13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1344485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Erosión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04307-B3B3-1148-AD5B-9DA7C8F56A83}"/>
              </a:ext>
            </a:extLst>
          </p:cNvPr>
          <p:cNvCxnSpPr>
            <a:cxnSpLocks/>
          </p:cNvCxnSpPr>
          <p:nvPr/>
        </p:nvCxnSpPr>
        <p:spPr>
          <a:xfrm>
            <a:off x="2577550" y="430124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A779F7-7F93-EE40-9ACE-12DF5E036476}"/>
              </a:ext>
            </a:extLst>
          </p:cNvPr>
          <p:cNvCxnSpPr/>
          <p:nvPr/>
        </p:nvCxnSpPr>
        <p:spPr>
          <a:xfrm>
            <a:off x="2795431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61FF457-DF4A-A54A-A5C1-8D903644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7316" y="1958175"/>
            <a:ext cx="1408732" cy="13812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869F6-29E5-B64B-AAD0-59F90417A5BA}"/>
              </a:ext>
            </a:extLst>
          </p:cNvPr>
          <p:cNvCxnSpPr>
            <a:cxnSpLocks/>
          </p:cNvCxnSpPr>
          <p:nvPr/>
        </p:nvCxnSpPr>
        <p:spPr>
          <a:xfrm>
            <a:off x="3975655" y="429793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23DE81-64E8-1648-BBD6-C84E02D14563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0FABAD-2168-0F49-B8CB-CC18097EF275}"/>
              </a:ext>
            </a:extLst>
          </p:cNvPr>
          <p:cNvSpPr/>
          <p:nvPr/>
        </p:nvSpPr>
        <p:spPr>
          <a:xfrm>
            <a:off x="3011506" y="3694527"/>
            <a:ext cx="1337195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Dilatación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E1FA5F-9A64-004F-A73F-A869424D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25" y="1947213"/>
            <a:ext cx="1408732" cy="14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9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1344485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Erosión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</p:cNvCxnSpPr>
          <p:nvPr/>
        </p:nvCxnSpPr>
        <p:spPr>
          <a:xfrm>
            <a:off x="3975655" y="429793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DF78B-3B6A-8545-B71D-D0CE18A2D644}"/>
              </a:ext>
            </a:extLst>
          </p:cNvPr>
          <p:cNvSpPr/>
          <p:nvPr/>
        </p:nvSpPr>
        <p:spPr>
          <a:xfrm>
            <a:off x="5053308" y="3972109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E6174D1-9E33-8D40-BB9B-346CF4DA8E48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H="1">
            <a:off x="2813642" y="2058262"/>
            <a:ext cx="325821" cy="4805154"/>
          </a:xfrm>
          <a:prstGeom prst="bentConnector3">
            <a:avLst>
              <a:gd name="adj1" fmla="val 3226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0BA87-2204-AF4E-8CCB-CA9387EF884B}"/>
              </a:ext>
            </a:extLst>
          </p:cNvPr>
          <p:cNvCxnSpPr/>
          <p:nvPr/>
        </p:nvCxnSpPr>
        <p:spPr>
          <a:xfrm>
            <a:off x="5253010" y="4318946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018AF-2252-6A4C-80D3-D429D0E6638E}"/>
              </a:ext>
            </a:extLst>
          </p:cNvPr>
          <p:cNvCxnSpPr>
            <a:cxnSpLocks/>
          </p:cNvCxnSpPr>
          <p:nvPr/>
        </p:nvCxnSpPr>
        <p:spPr>
          <a:xfrm>
            <a:off x="5704954" y="430318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D4FB48-722F-8943-BF69-F168D1CF98DC}"/>
              </a:ext>
            </a:extLst>
          </p:cNvPr>
          <p:cNvSpPr/>
          <p:nvPr/>
        </p:nvSpPr>
        <p:spPr>
          <a:xfrm>
            <a:off x="6248066" y="3719860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Umbral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B275A6-B1D8-C543-954C-2F19146A1778}"/>
              </a:ext>
            </a:extLst>
          </p:cNvPr>
          <p:cNvCxnSpPr>
            <a:cxnSpLocks/>
          </p:cNvCxnSpPr>
          <p:nvPr/>
        </p:nvCxnSpPr>
        <p:spPr>
          <a:xfrm>
            <a:off x="7514445" y="4313231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AC62C-E9B0-B041-BB6C-B9198CF63993}"/>
              </a:ext>
            </a:extLst>
          </p:cNvPr>
          <p:cNvCxnSpPr/>
          <p:nvPr/>
        </p:nvCxnSpPr>
        <p:spPr>
          <a:xfrm>
            <a:off x="5889245" y="3548631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5FED2-29F9-7740-BB83-8C958CEF0F26}"/>
              </a:ext>
            </a:extLst>
          </p:cNvPr>
          <p:cNvCxnSpPr/>
          <p:nvPr/>
        </p:nvCxnSpPr>
        <p:spPr>
          <a:xfrm>
            <a:off x="804611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5ADD0-7C0C-7A4E-AF63-738938F7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22" y="1947213"/>
            <a:ext cx="1403143" cy="14031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E4495A-C4D6-EE4E-9041-429060D7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09" y="1948068"/>
            <a:ext cx="1408733" cy="1408733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E01C26-8612-B045-B7FE-D272C7908153}"/>
              </a:ext>
            </a:extLst>
          </p:cNvPr>
          <p:cNvSpPr/>
          <p:nvPr/>
        </p:nvSpPr>
        <p:spPr>
          <a:xfrm>
            <a:off x="3011506" y="3694527"/>
            <a:ext cx="1337195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Dilatación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04307-B3B3-1148-AD5B-9DA7C8F56A83}"/>
              </a:ext>
            </a:extLst>
          </p:cNvPr>
          <p:cNvCxnSpPr>
            <a:cxnSpLocks/>
          </p:cNvCxnSpPr>
          <p:nvPr/>
        </p:nvCxnSpPr>
        <p:spPr>
          <a:xfrm>
            <a:off x="2577550" y="430124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17D3488-65E1-3544-800B-54F86DC3439D}"/>
              </a:ext>
            </a:extLst>
          </p:cNvPr>
          <p:cNvSpPr/>
          <p:nvPr/>
        </p:nvSpPr>
        <p:spPr>
          <a:xfrm rot="5400000">
            <a:off x="3305845" y="3522398"/>
            <a:ext cx="325822" cy="4651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FE413-4DF4-BF45-BF14-087600565FA4}"/>
              </a:ext>
            </a:extLst>
          </p:cNvPr>
          <p:cNvSpPr txBox="1"/>
          <p:nvPr/>
        </p:nvSpPr>
        <p:spPr>
          <a:xfrm>
            <a:off x="3041372" y="612970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TopHat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EF0223-510A-4E4E-9235-8746D86CF5D8}"/>
              </a:ext>
            </a:extLst>
          </p:cNvPr>
          <p:cNvCxnSpPr/>
          <p:nvPr/>
        </p:nvCxnSpPr>
        <p:spPr>
          <a:xfrm>
            <a:off x="2795431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D4A2BF4-F5A1-AE4E-851E-7EED582167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37316" y="1958175"/>
            <a:ext cx="1408732" cy="13812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2F621F6-F9AE-2442-BAA9-93E1A57A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825" y="1947213"/>
            <a:ext cx="1408732" cy="14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3277719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Apertura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4510183" y="4297929"/>
            <a:ext cx="54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DF78B-3B6A-8545-B71D-D0CE18A2D644}"/>
              </a:ext>
            </a:extLst>
          </p:cNvPr>
          <p:cNvSpPr/>
          <p:nvPr/>
        </p:nvSpPr>
        <p:spPr>
          <a:xfrm>
            <a:off x="5053308" y="3972109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E6174D1-9E33-8D40-BB9B-346CF4DA8E48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H="1">
            <a:off x="2813642" y="2058262"/>
            <a:ext cx="325821" cy="4805154"/>
          </a:xfrm>
          <a:prstGeom prst="bentConnector3">
            <a:avLst>
              <a:gd name="adj1" fmla="val 3226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0BA87-2204-AF4E-8CCB-CA9387EF884B}"/>
              </a:ext>
            </a:extLst>
          </p:cNvPr>
          <p:cNvCxnSpPr/>
          <p:nvPr/>
        </p:nvCxnSpPr>
        <p:spPr>
          <a:xfrm>
            <a:off x="5253010" y="4318946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D4FB48-722F-8943-BF69-F168D1CF98DC}"/>
              </a:ext>
            </a:extLst>
          </p:cNvPr>
          <p:cNvSpPr/>
          <p:nvPr/>
        </p:nvSpPr>
        <p:spPr>
          <a:xfrm>
            <a:off x="6248066" y="3719860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Umbral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B275A6-B1D8-C543-954C-2F19146A1778}"/>
              </a:ext>
            </a:extLst>
          </p:cNvPr>
          <p:cNvCxnSpPr>
            <a:cxnSpLocks/>
          </p:cNvCxnSpPr>
          <p:nvPr/>
        </p:nvCxnSpPr>
        <p:spPr>
          <a:xfrm>
            <a:off x="7514445" y="4313231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AC62C-E9B0-B041-BB6C-B9198CF63993}"/>
              </a:ext>
            </a:extLst>
          </p:cNvPr>
          <p:cNvCxnSpPr/>
          <p:nvPr/>
        </p:nvCxnSpPr>
        <p:spPr>
          <a:xfrm>
            <a:off x="5889245" y="3548631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5FED2-29F9-7740-BB83-8C958CEF0F26}"/>
              </a:ext>
            </a:extLst>
          </p:cNvPr>
          <p:cNvCxnSpPr/>
          <p:nvPr/>
        </p:nvCxnSpPr>
        <p:spPr>
          <a:xfrm>
            <a:off x="804611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5ADD0-7C0C-7A4E-AF63-738938F7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22" y="1947213"/>
            <a:ext cx="1403143" cy="14031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E4495A-C4D6-EE4E-9041-429060D7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09" y="1948068"/>
            <a:ext cx="1408733" cy="1408733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99981DE2-9FFF-C742-880E-52DCFD7F8361}"/>
              </a:ext>
            </a:extLst>
          </p:cNvPr>
          <p:cNvSpPr/>
          <p:nvPr/>
        </p:nvSpPr>
        <p:spPr>
          <a:xfrm rot="5400000">
            <a:off x="3305845" y="3522398"/>
            <a:ext cx="325822" cy="4651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B5658-41CB-574E-B21F-155218009FB2}"/>
              </a:ext>
            </a:extLst>
          </p:cNvPr>
          <p:cNvSpPr txBox="1"/>
          <p:nvPr/>
        </p:nvSpPr>
        <p:spPr>
          <a:xfrm>
            <a:off x="3041372" y="612970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TopHat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8D082-CF8A-0547-A83E-A9D55BA28E36}"/>
              </a:ext>
            </a:extLst>
          </p:cNvPr>
          <p:cNvCxnSpPr>
            <a:cxnSpLocks/>
          </p:cNvCxnSpPr>
          <p:nvPr/>
        </p:nvCxnSpPr>
        <p:spPr>
          <a:xfrm>
            <a:off x="5704954" y="430318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B40EA9-2205-554A-B256-A44E475D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25" y="1947213"/>
            <a:ext cx="1408732" cy="14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usa cuando la iluminación del fondo no es homogénea y se quiere segmentar objetos pequeños claros. </a:t>
            </a:r>
          </a:p>
          <a:p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usa cuando la iluminación del fondo no es homogénea y se quiere segmentar objetos pequeños claros. </a:t>
            </a:r>
          </a:p>
          <a:p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Existe un filtro equivalente para objetos pequeños oscuros.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usa cuando la iluminación del fondo no es homogénea y se quiere segmentar objetos pequeños claros. </a:t>
            </a:r>
          </a:p>
          <a:p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5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usa cuando la iluminación del fondo no es homogénea y se quiere segmentar objetos pequeños claros.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FE4DF-6F9D-344C-97D5-49114222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34" y="3114688"/>
            <a:ext cx="3200400" cy="32131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322A6-1DC4-1B4C-BC7D-8ED4194B929B}"/>
              </a:ext>
            </a:extLst>
          </p:cNvPr>
          <p:cNvGrpSpPr/>
          <p:nvPr/>
        </p:nvGrpSpPr>
        <p:grpSpPr>
          <a:xfrm>
            <a:off x="4187113" y="3117449"/>
            <a:ext cx="3725348" cy="3200400"/>
            <a:chOff x="4187113" y="3117449"/>
            <a:chExt cx="3725348" cy="3200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8534FF-41B7-1745-92FC-00070631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061" y="3117449"/>
              <a:ext cx="3200400" cy="3200400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873792EB-C7CE-9E46-82CD-AC9BA8D836C8}"/>
                </a:ext>
              </a:extLst>
            </p:cNvPr>
            <p:cNvSpPr/>
            <p:nvPr/>
          </p:nvSpPr>
          <p:spPr>
            <a:xfrm>
              <a:off x="4187113" y="4578501"/>
              <a:ext cx="387626" cy="27829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A716249-6572-EA43-A59E-103C817C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452" y="3134565"/>
            <a:ext cx="32040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3277719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10183" y="4297929"/>
            <a:ext cx="54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B5C0F3-91D7-074F-9005-9F094EE7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01827" y="1949964"/>
            <a:ext cx="1408732" cy="13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3277719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4510183" y="4297929"/>
            <a:ext cx="54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DF78B-3B6A-8545-B71D-D0CE18A2D644}"/>
              </a:ext>
            </a:extLst>
          </p:cNvPr>
          <p:cNvSpPr/>
          <p:nvPr/>
        </p:nvSpPr>
        <p:spPr>
          <a:xfrm>
            <a:off x="5053308" y="3972109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E6174D1-9E33-8D40-BB9B-346CF4DA8E48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H="1">
            <a:off x="2813642" y="2058262"/>
            <a:ext cx="325821" cy="4805154"/>
          </a:xfrm>
          <a:prstGeom prst="bentConnector3">
            <a:avLst>
              <a:gd name="adj1" fmla="val 3226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0BA87-2204-AF4E-8CCB-CA9387EF884B}"/>
              </a:ext>
            </a:extLst>
          </p:cNvPr>
          <p:cNvCxnSpPr/>
          <p:nvPr/>
        </p:nvCxnSpPr>
        <p:spPr>
          <a:xfrm>
            <a:off x="5253010" y="4318946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AC62C-E9B0-B041-BB6C-B9198CF63993}"/>
              </a:ext>
            </a:extLst>
          </p:cNvPr>
          <p:cNvCxnSpPr/>
          <p:nvPr/>
        </p:nvCxnSpPr>
        <p:spPr>
          <a:xfrm>
            <a:off x="5889245" y="3548631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E4495A-C4D6-EE4E-9041-429060D7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09" y="1948068"/>
            <a:ext cx="1408733" cy="1408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B5C0F3-91D7-074F-9005-9F094EE7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01827" y="1949964"/>
            <a:ext cx="1408732" cy="139763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8D082-CF8A-0547-A83E-A9D55BA28E36}"/>
              </a:ext>
            </a:extLst>
          </p:cNvPr>
          <p:cNvCxnSpPr>
            <a:cxnSpLocks/>
          </p:cNvCxnSpPr>
          <p:nvPr/>
        </p:nvCxnSpPr>
        <p:spPr>
          <a:xfrm>
            <a:off x="5704954" y="430318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3277719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4510183" y="4297929"/>
            <a:ext cx="54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DF78B-3B6A-8545-B71D-D0CE18A2D644}"/>
              </a:ext>
            </a:extLst>
          </p:cNvPr>
          <p:cNvSpPr/>
          <p:nvPr/>
        </p:nvSpPr>
        <p:spPr>
          <a:xfrm>
            <a:off x="5053308" y="3972109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E6174D1-9E33-8D40-BB9B-346CF4DA8E48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H="1">
            <a:off x="2813642" y="2058262"/>
            <a:ext cx="325821" cy="4805154"/>
          </a:xfrm>
          <a:prstGeom prst="bentConnector3">
            <a:avLst>
              <a:gd name="adj1" fmla="val 3226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0BA87-2204-AF4E-8CCB-CA9387EF884B}"/>
              </a:ext>
            </a:extLst>
          </p:cNvPr>
          <p:cNvCxnSpPr/>
          <p:nvPr/>
        </p:nvCxnSpPr>
        <p:spPr>
          <a:xfrm>
            <a:off x="5253010" y="4318946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AC62C-E9B0-B041-BB6C-B9198CF63993}"/>
              </a:ext>
            </a:extLst>
          </p:cNvPr>
          <p:cNvCxnSpPr/>
          <p:nvPr/>
        </p:nvCxnSpPr>
        <p:spPr>
          <a:xfrm>
            <a:off x="5889245" y="3548631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E4495A-C4D6-EE4E-9041-429060D7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09" y="1948068"/>
            <a:ext cx="1408733" cy="1408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B5C0F3-91D7-074F-9005-9F094EE7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01827" y="1949964"/>
            <a:ext cx="1408732" cy="1397639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99981DE2-9FFF-C742-880E-52DCFD7F8361}"/>
              </a:ext>
            </a:extLst>
          </p:cNvPr>
          <p:cNvSpPr/>
          <p:nvPr/>
        </p:nvSpPr>
        <p:spPr>
          <a:xfrm rot="5400000">
            <a:off x="3305845" y="3522398"/>
            <a:ext cx="325822" cy="4651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B5658-41CB-574E-B21F-155218009FB2}"/>
              </a:ext>
            </a:extLst>
          </p:cNvPr>
          <p:cNvSpPr txBox="1"/>
          <p:nvPr/>
        </p:nvSpPr>
        <p:spPr>
          <a:xfrm>
            <a:off x="3041372" y="612970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TopHat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8D082-CF8A-0547-A83E-A9D55BA28E36}"/>
              </a:ext>
            </a:extLst>
          </p:cNvPr>
          <p:cNvCxnSpPr>
            <a:cxnSpLocks/>
          </p:cNvCxnSpPr>
          <p:nvPr/>
        </p:nvCxnSpPr>
        <p:spPr>
          <a:xfrm>
            <a:off x="5704954" y="430318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Filtro </a:t>
            </a:r>
            <a:r>
              <a:rPr lang="es-ES_tradnl" sz="3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TopHat</a:t>
            </a:r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: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DA2C2A-9467-7445-A899-236B8DFFADCE}"/>
              </a:ext>
            </a:extLst>
          </p:cNvPr>
          <p:cNvSpPr/>
          <p:nvPr/>
        </p:nvSpPr>
        <p:spPr>
          <a:xfrm>
            <a:off x="1232464" y="3688329"/>
            <a:ext cx="3277719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A5D18-817B-474C-A646-51FF8DC7D19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200" y="4297929"/>
            <a:ext cx="77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C0E00-E61A-AE4A-95A3-AE6D2FA5BFA6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4510183" y="4297929"/>
            <a:ext cx="54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DF78B-3B6A-8545-B71D-D0CE18A2D644}"/>
              </a:ext>
            </a:extLst>
          </p:cNvPr>
          <p:cNvSpPr/>
          <p:nvPr/>
        </p:nvSpPr>
        <p:spPr>
          <a:xfrm>
            <a:off x="5053308" y="3972109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E6174D1-9E33-8D40-BB9B-346CF4DA8E48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H="1">
            <a:off x="2813642" y="2058262"/>
            <a:ext cx="325821" cy="4805154"/>
          </a:xfrm>
          <a:prstGeom prst="bentConnector3">
            <a:avLst>
              <a:gd name="adj1" fmla="val 3226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0BA87-2204-AF4E-8CCB-CA9387EF884B}"/>
              </a:ext>
            </a:extLst>
          </p:cNvPr>
          <p:cNvCxnSpPr/>
          <p:nvPr/>
        </p:nvCxnSpPr>
        <p:spPr>
          <a:xfrm>
            <a:off x="5253010" y="4318946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D4FB48-722F-8943-BF69-F168D1CF98DC}"/>
              </a:ext>
            </a:extLst>
          </p:cNvPr>
          <p:cNvSpPr/>
          <p:nvPr/>
        </p:nvSpPr>
        <p:spPr>
          <a:xfrm>
            <a:off x="6248066" y="3719860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Umbral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B275A6-B1D8-C543-954C-2F19146A1778}"/>
              </a:ext>
            </a:extLst>
          </p:cNvPr>
          <p:cNvCxnSpPr>
            <a:cxnSpLocks/>
          </p:cNvCxnSpPr>
          <p:nvPr/>
        </p:nvCxnSpPr>
        <p:spPr>
          <a:xfrm>
            <a:off x="7514445" y="4313231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EF3C7-D63B-D547-ABA2-1E76EEDB4843}"/>
              </a:ext>
            </a:extLst>
          </p:cNvPr>
          <p:cNvCxnSpPr/>
          <p:nvPr/>
        </p:nvCxnSpPr>
        <p:spPr>
          <a:xfrm>
            <a:off x="69686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EEFD89-F57D-3748-9BF8-AECA1B4CDE6B}"/>
              </a:ext>
            </a:extLst>
          </p:cNvPr>
          <p:cNvCxnSpPr/>
          <p:nvPr/>
        </p:nvCxnSpPr>
        <p:spPr>
          <a:xfrm>
            <a:off x="4783255" y="3553886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AC62C-E9B0-B041-BB6C-B9198CF63993}"/>
              </a:ext>
            </a:extLst>
          </p:cNvPr>
          <p:cNvCxnSpPr/>
          <p:nvPr/>
        </p:nvCxnSpPr>
        <p:spPr>
          <a:xfrm>
            <a:off x="5889245" y="3548631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5FED2-29F9-7740-BB83-8C958CEF0F26}"/>
              </a:ext>
            </a:extLst>
          </p:cNvPr>
          <p:cNvCxnSpPr/>
          <p:nvPr/>
        </p:nvCxnSpPr>
        <p:spPr>
          <a:xfrm>
            <a:off x="8046113" y="3544067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CA291D-13BF-BC45-90B0-470D06FD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948068"/>
            <a:ext cx="1408733" cy="1414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5ADD0-7C0C-7A4E-AF63-738938F7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22" y="1947213"/>
            <a:ext cx="1403143" cy="14031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E4495A-C4D6-EE4E-9041-429060D7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09" y="1948068"/>
            <a:ext cx="1408733" cy="1408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B5C0F3-91D7-074F-9005-9F094EE7CA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01827" y="1949964"/>
            <a:ext cx="1408732" cy="1397639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99981DE2-9FFF-C742-880E-52DCFD7F8361}"/>
              </a:ext>
            </a:extLst>
          </p:cNvPr>
          <p:cNvSpPr/>
          <p:nvPr/>
        </p:nvSpPr>
        <p:spPr>
          <a:xfrm rot="5400000">
            <a:off x="3305845" y="3522398"/>
            <a:ext cx="325822" cy="4651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B5658-41CB-574E-B21F-155218009FB2}"/>
              </a:ext>
            </a:extLst>
          </p:cNvPr>
          <p:cNvSpPr txBox="1"/>
          <p:nvPr/>
        </p:nvSpPr>
        <p:spPr>
          <a:xfrm>
            <a:off x="3041372" y="612970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TopHat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8D082-CF8A-0547-A83E-A9D55BA28E36}"/>
              </a:ext>
            </a:extLst>
          </p:cNvPr>
          <p:cNvCxnSpPr>
            <a:cxnSpLocks/>
          </p:cNvCxnSpPr>
          <p:nvPr/>
        </p:nvCxnSpPr>
        <p:spPr>
          <a:xfrm>
            <a:off x="5704954" y="430318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7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10468</TotalTime>
  <Words>163</Words>
  <Application>Microsoft Macintosh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105</cp:revision>
  <dcterms:created xsi:type="dcterms:W3CDTF">2015-02-23T15:04:12Z</dcterms:created>
  <dcterms:modified xsi:type="dcterms:W3CDTF">2020-11-04T17:24:11Z</dcterms:modified>
</cp:coreProperties>
</file>