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259" r:id="rId3"/>
    <p:sldId id="271" r:id="rId4"/>
    <p:sldId id="272" r:id="rId5"/>
    <p:sldId id="276" r:id="rId6"/>
    <p:sldId id="277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0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/>
    <p:restoredTop sz="93605"/>
  </p:normalViewPr>
  <p:slideViewPr>
    <p:cSldViewPr snapToGrid="0" snapToObjects="1">
      <p:cViewPr>
        <p:scale>
          <a:sx n="78" d="100"/>
          <a:sy n="78" d="100"/>
        </p:scale>
        <p:origin x="1400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6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emf"/><Relationship Id="rId7" Type="http://schemas.openxmlformats.org/officeDocument/2006/relationships/image" Target="../media/image3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emf"/><Relationship Id="rId5" Type="http://schemas.openxmlformats.org/officeDocument/2006/relationships/image" Target="../media/image29.emf"/><Relationship Id="rId10" Type="http://schemas.openxmlformats.org/officeDocument/2006/relationships/image" Target="../media/image33.emf"/><Relationship Id="rId4" Type="http://schemas.openxmlformats.org/officeDocument/2006/relationships/image" Target="../media/image28.png"/><Relationship Id="rId9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Deconvolución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C0BD3D-2F71-8F4F-B86E-E499A18C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1210" y="4549768"/>
            <a:ext cx="5535385" cy="147066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9ED8ADF-756B-E049-B2E5-1250A7A8F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917" y="4553278"/>
            <a:ext cx="602178" cy="6555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955FB-EB76-B64E-BD1E-1D2B1D3091C1}"/>
              </a:ext>
            </a:extLst>
          </p:cNvPr>
          <p:cNvGrpSpPr/>
          <p:nvPr/>
        </p:nvGrpSpPr>
        <p:grpSpPr>
          <a:xfrm>
            <a:off x="7321493" y="4206856"/>
            <a:ext cx="1822507" cy="1754326"/>
            <a:chOff x="7321493" y="4206856"/>
            <a:chExt cx="1822507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F693D9-BEC4-BE4B-BF03-CC4E2169B750}"/>
                </a:ext>
              </a:extLst>
            </p:cNvPr>
            <p:cNvSpPr txBox="1"/>
            <p:nvPr/>
          </p:nvSpPr>
          <p:spPr>
            <a:xfrm>
              <a:off x="7321493" y="4206856"/>
              <a:ext cx="18225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 </a:t>
              </a:r>
              <a:r>
                <a:rPr lang="en-US" dirty="0" err="1"/>
                <a:t>frecuencias</a:t>
              </a:r>
              <a:r>
                <a:rPr lang="en-US" dirty="0"/>
                <a:t> </a:t>
              </a:r>
              <a:r>
                <a:rPr lang="en-US" dirty="0" err="1"/>
                <a:t>altas</a:t>
              </a:r>
              <a:r>
                <a:rPr lang="en-US" dirty="0"/>
                <a:t>,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es </a:t>
              </a:r>
              <a:r>
                <a:rPr lang="en-US" dirty="0" err="1"/>
                <a:t>muy</a:t>
              </a:r>
              <a:r>
                <a:rPr lang="en-US" dirty="0"/>
                <a:t> </a:t>
              </a:r>
              <a:r>
                <a:rPr lang="en-US" dirty="0" err="1"/>
                <a:t>grande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F1C8BB-E830-394F-BB17-C7B09F10D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2129" y="5100862"/>
              <a:ext cx="583934" cy="320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716637" y="278266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1899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E8BA6-8806-6040-9A88-A907A971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45" y="76133"/>
            <a:ext cx="2722415" cy="34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DCCA6-7E33-0745-B09C-3C85DE58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3" y="48200"/>
            <a:ext cx="2655787" cy="344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91279-C3A8-524C-B0DE-4543D80C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45" y="51761"/>
            <a:ext cx="2879852" cy="3558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17648-22B6-4B44-ADE8-1FD3B958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816" y="3455244"/>
            <a:ext cx="3168000" cy="3547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63DA4A-110A-F444-89AF-3450ADF92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763" y="3464825"/>
            <a:ext cx="3016249" cy="3570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25C6FD-FA6B-F244-A8C5-BD4C0B2A2CAC}"/>
              </a:ext>
            </a:extLst>
          </p:cNvPr>
          <p:cNvSpPr txBox="1"/>
          <p:nvPr/>
        </p:nvSpPr>
        <p:spPr>
          <a:xfrm>
            <a:off x="7543800" y="4310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</a:t>
            </a:r>
            <a:r>
              <a:rPr lang="es-ES_tradnl" sz="3600" dirty="0" err="1"/>
              <a:t>Foruier</a:t>
            </a:r>
            <a:endParaRPr lang="es-ES_trad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30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684577" y="278266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052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551EFD-EADC-0C4A-8AFD-08A777554B68}"/>
              </a:ext>
            </a:extLst>
          </p:cNvPr>
          <p:cNvSpPr/>
          <p:nvPr/>
        </p:nvSpPr>
        <p:spPr>
          <a:xfrm>
            <a:off x="3314700" y="3755571"/>
            <a:ext cx="6204857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4EFE9E-9288-704D-8C47-CC78C2A3A899}"/>
              </a:ext>
            </a:extLst>
          </p:cNvPr>
          <p:cNvSpPr/>
          <p:nvPr/>
        </p:nvSpPr>
        <p:spPr>
          <a:xfrm>
            <a:off x="6923314" y="3755571"/>
            <a:ext cx="2596243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3C476D-CF11-314F-9E69-81A9E2D0C8AE}"/>
              </a:ext>
            </a:extLst>
          </p:cNvPr>
          <p:cNvSpPr txBox="1"/>
          <p:nvPr/>
        </p:nvSpPr>
        <p:spPr>
          <a:xfrm>
            <a:off x="2093928" y="5329993"/>
            <a:ext cx="5279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63B3B-BB8F-1F41-A75C-953B79B04CC0}"/>
              </a:ext>
            </a:extLst>
          </p:cNvPr>
          <p:cNvSpPr txBox="1"/>
          <p:nvPr/>
        </p:nvSpPr>
        <p:spPr>
          <a:xfrm>
            <a:off x="2093928" y="5329993"/>
            <a:ext cx="5279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D4E79-EA80-9940-AFEA-19347728BF58}"/>
              </a:ext>
            </a:extLst>
          </p:cNvPr>
          <p:cNvGrpSpPr/>
          <p:nvPr/>
        </p:nvGrpSpPr>
        <p:grpSpPr>
          <a:xfrm>
            <a:off x="1917701" y="5323182"/>
            <a:ext cx="5627160" cy="1358277"/>
            <a:chOff x="4727156" y="3449545"/>
            <a:chExt cx="3545989" cy="13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16073-1BE2-B04B-A944-5BAAA1C0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6187" y="3559629"/>
              <a:ext cx="2855868" cy="95429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AB8E9F-40F0-6842-A6FC-D26966157E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3C448C-680B-6C4B-BDE0-D246197AF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3559629"/>
              <a:ext cx="0" cy="113265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FD4FDC-44A1-2D46-BFFA-B882890C8A5B}"/>
                </a:ext>
              </a:extLst>
            </p:cNvPr>
            <p:cNvSpPr txBox="1"/>
            <p:nvPr/>
          </p:nvSpPr>
          <p:spPr>
            <a:xfrm>
              <a:off x="6464461" y="344954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0A631C-0A8B-A344-BFCD-B6430314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452" y="4739764"/>
              <a:ext cx="68057" cy="68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2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</a:t>
            </a:r>
            <a:r>
              <a:rPr lang="es-ES_tradnl" sz="3600" dirty="0" err="1"/>
              <a:t>Foruier</a:t>
            </a:r>
            <a:endParaRPr lang="es-ES_trad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3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849-5876-9B40-A8F7-94245757C9F8}"/>
              </a:ext>
            </a:extLst>
          </p:cNvPr>
          <p:cNvGrpSpPr/>
          <p:nvPr/>
        </p:nvGrpSpPr>
        <p:grpSpPr>
          <a:xfrm>
            <a:off x="4727156" y="2889670"/>
            <a:ext cx="3556879" cy="1964394"/>
            <a:chOff x="4727156" y="2889670"/>
            <a:chExt cx="3556879" cy="196439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C34E64-471F-9B47-A047-702F903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768368" y="3651037"/>
              <a:ext cx="3515667" cy="748579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5CA9229-904F-B946-8DE5-7143330E4B59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CF29A-A41F-A347-B41C-73E76EB3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2889670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1FA3A-DD4A-3046-B24A-ABE39AFF9898}"/>
                </a:ext>
              </a:extLst>
            </p:cNvPr>
            <p:cNvSpPr txBox="1"/>
            <p:nvPr/>
          </p:nvSpPr>
          <p:spPr>
            <a:xfrm>
              <a:off x="6526201" y="299234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65931B-1C93-A946-8752-CDC8FF667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9453" y="4739764"/>
              <a:ext cx="114300" cy="1143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C2F0F1-F4D8-644E-B875-231CADA563BA}"/>
              </a:ext>
            </a:extLst>
          </p:cNvPr>
          <p:cNvGrpSpPr/>
          <p:nvPr/>
        </p:nvGrpSpPr>
        <p:grpSpPr>
          <a:xfrm>
            <a:off x="531136" y="2871289"/>
            <a:ext cx="3545989" cy="1971885"/>
            <a:chOff x="531136" y="2871289"/>
            <a:chExt cx="3545989" cy="19718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B606A8-E54C-DC43-BA5B-64F64DC75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868" r="26145"/>
            <a:stretch/>
          </p:blipFill>
          <p:spPr>
            <a:xfrm>
              <a:off x="996788" y="3461346"/>
              <a:ext cx="2675712" cy="1169102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E653E9-85D3-D247-B025-0FB0387F6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2778" y="287128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FFC046-DE75-6447-BDA8-2118314112E3}"/>
                </a:ext>
              </a:extLst>
            </p:cNvPr>
            <p:cNvCxnSpPr>
              <a:cxnSpLocks/>
            </p:cNvCxnSpPr>
            <p:nvPr/>
          </p:nvCxnSpPr>
          <p:spPr>
            <a:xfrm>
              <a:off x="531136" y="464717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7D3B953-2C41-0D43-A1D0-FEEBF5E4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1605" y="2929543"/>
              <a:ext cx="571500" cy="5461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085629-C1CD-7645-B01C-6A58D631111C}"/>
                </a:ext>
              </a:extLst>
            </p:cNvPr>
            <p:cNvSpPr txBox="1"/>
            <p:nvPr/>
          </p:nvSpPr>
          <p:spPr>
            <a:xfrm>
              <a:off x="3089690" y="3001741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FB432C-B39E-234B-A55A-DFFF8824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5790" y="4728874"/>
              <a:ext cx="114300" cy="1143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FB2FC8-CEA2-BB4B-803B-D0E74BC81B1A}"/>
              </a:ext>
            </a:extLst>
          </p:cNvPr>
          <p:cNvGrpSpPr/>
          <p:nvPr/>
        </p:nvGrpSpPr>
        <p:grpSpPr>
          <a:xfrm>
            <a:off x="4738046" y="528549"/>
            <a:ext cx="3545989" cy="1995972"/>
            <a:chOff x="4738046" y="528549"/>
            <a:chExt cx="3545989" cy="19959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C91031-AEEC-B74F-8A6E-C57E4EFD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600" y="1624888"/>
              <a:ext cx="3328264" cy="40163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D79F37-C562-B640-A38A-4BA403FB771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046" y="2357789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2EEADE-6956-1A47-B5FA-C7D3EE83D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688" y="581903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1A695A-FF0B-FC4F-A8B4-A6EF1DCA2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2620" y="629676"/>
              <a:ext cx="533400" cy="2413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4AF58C-5D6F-C542-8B15-1D7A0F8F781A}"/>
                </a:ext>
              </a:extLst>
            </p:cNvPr>
            <p:cNvSpPr txBox="1"/>
            <p:nvPr/>
          </p:nvSpPr>
          <p:spPr>
            <a:xfrm>
              <a:off x="5665100" y="52854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ruido</a:t>
              </a: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C11B80-58B3-384F-B65A-4934B01FA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894" y="2410221"/>
              <a:ext cx="114300" cy="1143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D09B35-5BB4-094F-966F-18F9CE083B09}"/>
              </a:ext>
            </a:extLst>
          </p:cNvPr>
          <p:cNvGrpSpPr/>
          <p:nvPr/>
        </p:nvGrpSpPr>
        <p:grpSpPr>
          <a:xfrm>
            <a:off x="519831" y="555179"/>
            <a:ext cx="3545989" cy="1958452"/>
            <a:chOff x="519831" y="555179"/>
            <a:chExt cx="3545989" cy="19584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923191-1401-124C-ABA5-1C94EFE2E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284" r="28971"/>
            <a:stretch/>
          </p:blipFill>
          <p:spPr>
            <a:xfrm>
              <a:off x="1045041" y="1077701"/>
              <a:ext cx="2675712" cy="128227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C23DFC-9ACA-CA4C-903C-54DF5A425BC8}"/>
                </a:ext>
              </a:extLst>
            </p:cNvPr>
            <p:cNvCxnSpPr>
              <a:cxnSpLocks/>
            </p:cNvCxnSpPr>
            <p:nvPr/>
          </p:nvCxnSpPr>
          <p:spPr>
            <a:xfrm>
              <a:off x="519831" y="233106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8649BE-5185-1342-859E-5C98A7AE8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473" y="55517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6BF5D3-5DCB-6145-B293-84065130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21646" y="662717"/>
              <a:ext cx="533400" cy="2413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63DF9-7ABF-8047-9988-344653383A55}"/>
                </a:ext>
              </a:extLst>
            </p:cNvPr>
            <p:cNvSpPr txBox="1"/>
            <p:nvPr/>
          </p:nvSpPr>
          <p:spPr>
            <a:xfrm>
              <a:off x="1432419" y="555179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señal</a:t>
              </a:r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24469AC-BF10-B246-BB66-E5DAC057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1231" y="2399331"/>
              <a:ext cx="114300" cy="1143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0838CA-B9BC-F14C-8D2C-94076DFDC06E}"/>
              </a:ext>
            </a:extLst>
          </p:cNvPr>
          <p:cNvGrpSpPr/>
          <p:nvPr/>
        </p:nvGrpSpPr>
        <p:grpSpPr>
          <a:xfrm>
            <a:off x="534935" y="5174003"/>
            <a:ext cx="3594929" cy="1621512"/>
            <a:chOff x="534935" y="5174003"/>
            <a:chExt cx="3594929" cy="162151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A28211-43D6-8046-9E0F-729B122E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4935" y="5174003"/>
              <a:ext cx="3594927" cy="749275"/>
            </a:xfrm>
            <a:prstGeom prst="rect">
              <a:avLst/>
            </a:prstGeom>
          </p:spPr>
        </p:pic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2202840E-7D90-F542-BF21-9DEC3B2091EF}"/>
                </a:ext>
              </a:extLst>
            </p:cNvPr>
            <p:cNvSpPr/>
            <p:nvPr/>
          </p:nvSpPr>
          <p:spPr>
            <a:xfrm rot="16200000">
              <a:off x="3442197" y="5539402"/>
              <a:ext cx="200517" cy="117481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4C4B48-5C29-8540-8701-9E1430828F28}"/>
                </a:ext>
              </a:extLst>
            </p:cNvPr>
            <p:cNvSpPr txBox="1"/>
            <p:nvPr/>
          </p:nvSpPr>
          <p:spPr>
            <a:xfrm>
              <a:off x="3345928" y="621074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4DABB-A52E-CB4A-96C5-E6429AC44DB7}"/>
              </a:ext>
            </a:extLst>
          </p:cNvPr>
          <p:cNvSpPr/>
          <p:nvPr/>
        </p:nvSpPr>
        <p:spPr>
          <a:xfrm>
            <a:off x="4768247" y="51609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1)	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alto =&gt;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W es bajo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2)	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bajo =&gt;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W = 1/H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D38584-ABF0-9F4C-91EF-F494EAC8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9022" y="6331271"/>
            <a:ext cx="960231" cy="2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E6D-5FD0-B841-AAAF-271BA3A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Deconvolución</a:t>
            </a:r>
            <a:r>
              <a:rPr lang="en-US" dirty="0"/>
              <a:t> 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C59A-E213-6644-B0F3-4D552393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5196"/>
            <a:ext cx="9144000" cy="126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48084-3D6A-984E-B501-F1D9C8548948}"/>
              </a:ext>
            </a:extLst>
          </p:cNvPr>
          <p:cNvSpPr txBox="1"/>
          <p:nvPr/>
        </p:nvSpPr>
        <p:spPr>
          <a:xfrm>
            <a:off x="3853543" y="4849586"/>
            <a:ext cx="321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Filtro</a:t>
            </a:r>
            <a:r>
              <a:rPr lang="en-US" sz="3200" dirty="0"/>
              <a:t> </a:t>
            </a:r>
            <a:r>
              <a:rPr lang="en-US" sz="3200" dirty="0" err="1"/>
              <a:t>inverso</a:t>
            </a:r>
            <a:r>
              <a:rPr lang="en-US" sz="3200" dirty="0"/>
              <a:t>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371CF-79EA-2046-B400-E7AFBDDF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57" y="4970523"/>
            <a:ext cx="10922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E01E6-3970-4A48-9C9C-D26AADA0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309" y="5537200"/>
            <a:ext cx="11176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21D7D-2C6D-F947-8BE3-45043DB2AD3F}"/>
              </a:ext>
            </a:extLst>
          </p:cNvPr>
          <p:cNvSpPr txBox="1"/>
          <p:nvPr/>
        </p:nvSpPr>
        <p:spPr>
          <a:xfrm>
            <a:off x="3858985" y="5426534"/>
            <a:ext cx="4939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Filtro</a:t>
            </a:r>
            <a:r>
              <a:rPr lang="en-US" sz="3200" dirty="0"/>
              <a:t> </a:t>
            </a:r>
            <a:r>
              <a:rPr lang="en-US" sz="3200" dirty="0" err="1"/>
              <a:t>inverso</a:t>
            </a:r>
            <a:r>
              <a:rPr lang="en-US" sz="3200" dirty="0"/>
              <a:t> </a:t>
            </a:r>
            <a:r>
              <a:rPr lang="en-US" sz="3200" i="1" dirty="0" err="1"/>
              <a:t>corregido</a:t>
            </a:r>
            <a:r>
              <a:rPr lang="en-US" sz="3200" dirty="0"/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9930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FB98DB-A957-B243-AE25-BB0DCAEC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361678"/>
            <a:ext cx="6134100" cy="17021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0915C-3690-8B49-B5CF-583BD2D3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32" y="3019300"/>
            <a:ext cx="5715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25FFC-392F-AD4E-8205-8EDC4F35C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9C3BDE8-01E0-D948-87B9-BC76C9B0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6265" y="3225868"/>
            <a:ext cx="6197600" cy="1708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4CC04-7419-F84B-B3AA-83EACB6E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5" y="3614759"/>
            <a:ext cx="5981700" cy="1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0915C-3690-8B49-B5CF-583BD2D3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32" y="3019300"/>
            <a:ext cx="5715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25FFC-392F-AD4E-8205-8EDC4F35C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1DF68C-2916-A341-9651-F0B7E886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7"/>
          <a:stretch/>
        </p:blipFill>
        <p:spPr>
          <a:xfrm>
            <a:off x="1763225" y="3436151"/>
            <a:ext cx="5689600" cy="141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019FCB-048C-EE40-ABE1-A7EF1791905C}"/>
              </a:ext>
            </a:extLst>
          </p:cNvPr>
          <p:cNvSpPr/>
          <p:nvPr/>
        </p:nvSpPr>
        <p:spPr>
          <a:xfrm>
            <a:off x="5075671" y="2024113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992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1121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F5013D-7DED-7842-BB1F-150369655E56}"/>
              </a:ext>
            </a:extLst>
          </p:cNvPr>
          <p:cNvGrpSpPr/>
          <p:nvPr/>
        </p:nvGrpSpPr>
        <p:grpSpPr>
          <a:xfrm>
            <a:off x="4764104" y="1443821"/>
            <a:ext cx="660600" cy="1134729"/>
            <a:chOff x="4764104" y="1966349"/>
            <a:chExt cx="660600" cy="11347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349360-E7AD-1A49-BF35-F5F4C84D28BA}"/>
                </a:ext>
              </a:extLst>
            </p:cNvPr>
            <p:cNvSpPr/>
            <p:nvPr/>
          </p:nvSpPr>
          <p:spPr>
            <a:xfrm>
              <a:off x="4992704" y="2669078"/>
              <a:ext cx="432000" cy="43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360D95-3193-E745-84B9-2B6C4E2786D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95" y="1966349"/>
              <a:ext cx="0" cy="683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CE1E9E-C1CA-EB43-9542-B9C641C95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04" y="1966349"/>
              <a:ext cx="228600" cy="3175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62292-7B1E-4C4A-83D6-D0239E608F73}"/>
              </a:ext>
            </a:extLst>
          </p:cNvPr>
          <p:cNvSpPr/>
          <p:nvPr/>
        </p:nvSpPr>
        <p:spPr>
          <a:xfrm>
            <a:off x="6574420" y="1938138"/>
            <a:ext cx="204871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0BD18-C048-D24B-ACE1-52AB8F6E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70" y="5596389"/>
            <a:ext cx="5867400" cy="533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97CBC-07CE-B345-8099-5CE7F72E7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889" y="4744748"/>
            <a:ext cx="545645" cy="3309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338</Words>
  <Application>Microsoft Macintosh PowerPoint</Application>
  <PresentationFormat>On-screen Show (4:3)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Deconvolución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78</cp:revision>
  <dcterms:created xsi:type="dcterms:W3CDTF">2020-10-19T18:56:00Z</dcterms:created>
  <dcterms:modified xsi:type="dcterms:W3CDTF">2020-10-29T10:10:51Z</dcterms:modified>
</cp:coreProperties>
</file>