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0" r:id="rId2"/>
    <p:sldId id="25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1" r:id="rId11"/>
    <p:sldId id="284" r:id="rId12"/>
    <p:sldId id="283" r:id="rId13"/>
    <p:sldId id="280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FE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90"/>
    <p:restoredTop sz="93605"/>
  </p:normalViewPr>
  <p:slideViewPr>
    <p:cSldViewPr snapToGrid="0" snapToObjects="1">
      <p:cViewPr>
        <p:scale>
          <a:sx n="78" d="100"/>
          <a:sy n="78" d="100"/>
        </p:scale>
        <p:origin x="1400" y="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7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" y="270449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PSF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</p:spTree>
    <p:extLst>
      <p:ext uri="{BB962C8B-B14F-4D97-AF65-F5344CB8AC3E}">
        <p14:creationId xmlns:p14="http://schemas.microsoft.com/office/powerpoint/2010/main" val="36687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5C53D9-357A-764B-83A1-E84E1B0A1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1" y="1797958"/>
            <a:ext cx="4076700" cy="3822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332E8D-A89F-5F4B-A180-849D863D8F82}"/>
              </a:ext>
            </a:extLst>
          </p:cNvPr>
          <p:cNvSpPr/>
          <p:nvPr/>
        </p:nvSpPr>
        <p:spPr>
          <a:xfrm>
            <a:off x="598754" y="1237342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F8B022-3C8E-A44D-9051-0054C4004FA1}"/>
              </a:ext>
            </a:extLst>
          </p:cNvPr>
          <p:cNvGrpSpPr/>
          <p:nvPr/>
        </p:nvGrpSpPr>
        <p:grpSpPr>
          <a:xfrm>
            <a:off x="2862500" y="411155"/>
            <a:ext cx="4593082" cy="914400"/>
            <a:chOff x="386824" y="339365"/>
            <a:chExt cx="4593082" cy="9144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340807D-C625-3E47-A6A2-0CA9530018F8}"/>
                </a:ext>
              </a:extLst>
            </p:cNvPr>
            <p:cNvSpPr/>
            <p:nvPr/>
          </p:nvSpPr>
          <p:spPr>
            <a:xfrm>
              <a:off x="1247238" y="339365"/>
              <a:ext cx="1931491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DFT2	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91E56DB-E743-7147-9C60-ED5A5D0DC292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933253" y="796565"/>
              <a:ext cx="31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449375A-9925-3F41-A226-94E49ED1D512}"/>
                </a:ext>
              </a:extLst>
            </p:cNvPr>
            <p:cNvCxnSpPr>
              <a:cxnSpLocks/>
            </p:cNvCxnSpPr>
            <p:nvPr/>
          </p:nvCxnSpPr>
          <p:spPr>
            <a:xfrm>
              <a:off x="3179243" y="779283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63B249-56A9-964F-BD96-E5F15B2C041E}"/>
                </a:ext>
              </a:extLst>
            </p:cNvPr>
            <p:cNvSpPr/>
            <p:nvPr/>
          </p:nvSpPr>
          <p:spPr>
            <a:xfrm>
              <a:off x="386824" y="435147"/>
              <a:ext cx="58381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335268-A119-4640-946B-167C323BA946}"/>
                </a:ext>
              </a:extLst>
            </p:cNvPr>
            <p:cNvSpPr/>
            <p:nvPr/>
          </p:nvSpPr>
          <p:spPr>
            <a:xfrm>
              <a:off x="3790157" y="436718"/>
              <a:ext cx="11897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Fourier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CF9D2B8-58A9-1940-BE49-992B8619E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417" y="1814287"/>
            <a:ext cx="4064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9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A0F15A-C632-2242-BBD8-EC152CEC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86003"/>
            <a:ext cx="3971037" cy="31470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C9D6AB-A101-8D4C-B7FD-51F9D5624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2" y="1186004"/>
            <a:ext cx="3971037" cy="3147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B5EC3-8681-B343-9DF4-D92C5678B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429" y="690703"/>
            <a:ext cx="86360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BD746E-4BB0-7F48-88BF-5613C24D1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480" y="690703"/>
            <a:ext cx="1066800" cy="495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1E6872-116F-B743-AB90-40FB9949B54C}"/>
              </a:ext>
            </a:extLst>
          </p:cNvPr>
          <p:cNvSpPr txBox="1"/>
          <p:nvPr/>
        </p:nvSpPr>
        <p:spPr>
          <a:xfrm>
            <a:off x="2094118" y="4505182"/>
            <a:ext cx="519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Fourier, la </a:t>
            </a:r>
            <a:r>
              <a:rPr lang="en-US" dirty="0" err="1"/>
              <a:t>transformada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fila de la imagen original es </a:t>
            </a:r>
            <a:r>
              <a:rPr lang="en-US" dirty="0" err="1"/>
              <a:t>multiplicada</a:t>
            </a:r>
            <a:r>
              <a:rPr lang="en-US" dirty="0"/>
              <a:t> por H(w),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tendra</a:t>
            </a:r>
            <a:r>
              <a:rPr lang="en-US" dirty="0"/>
              <a:t> una forma </a:t>
            </a:r>
            <a:r>
              <a:rPr lang="en-US" dirty="0" err="1"/>
              <a:t>periódica</a:t>
            </a:r>
            <a:r>
              <a:rPr lang="en-US" dirty="0"/>
              <a:t> </a:t>
            </a:r>
            <a:r>
              <a:rPr lang="en-US" dirty="0" err="1"/>
              <a:t>cuyo</a:t>
            </a:r>
            <a:r>
              <a:rPr lang="en-US" dirty="0"/>
              <a:t> </a:t>
            </a:r>
            <a:r>
              <a:rPr lang="en-US" dirty="0" err="1"/>
              <a:t>periodo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n, el ancho del </a:t>
            </a:r>
            <a:r>
              <a:rPr lang="en-US" dirty="0" err="1"/>
              <a:t>pulso</a:t>
            </a:r>
            <a:r>
              <a:rPr lang="en-US" dirty="0"/>
              <a:t> de h.</a:t>
            </a:r>
          </a:p>
        </p:txBody>
      </p:sp>
    </p:spTree>
    <p:extLst>
      <p:ext uri="{BB962C8B-B14F-4D97-AF65-F5344CB8AC3E}">
        <p14:creationId xmlns:p14="http://schemas.microsoft.com/office/powerpoint/2010/main" val="74355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5C53D9-357A-764B-83A1-E84E1B0A1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1" y="1797958"/>
            <a:ext cx="4076700" cy="3822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332E8D-A89F-5F4B-A180-849D863D8F82}"/>
              </a:ext>
            </a:extLst>
          </p:cNvPr>
          <p:cNvSpPr/>
          <p:nvPr/>
        </p:nvSpPr>
        <p:spPr>
          <a:xfrm>
            <a:off x="598754" y="1237342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F8B022-3C8E-A44D-9051-0054C4004FA1}"/>
              </a:ext>
            </a:extLst>
          </p:cNvPr>
          <p:cNvGrpSpPr/>
          <p:nvPr/>
        </p:nvGrpSpPr>
        <p:grpSpPr>
          <a:xfrm>
            <a:off x="2862500" y="411155"/>
            <a:ext cx="4593082" cy="914400"/>
            <a:chOff x="386824" y="339365"/>
            <a:chExt cx="4593082" cy="9144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340807D-C625-3E47-A6A2-0CA9530018F8}"/>
                </a:ext>
              </a:extLst>
            </p:cNvPr>
            <p:cNvSpPr/>
            <p:nvPr/>
          </p:nvSpPr>
          <p:spPr>
            <a:xfrm>
              <a:off x="1247238" y="339365"/>
              <a:ext cx="1931491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DFT2	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91E56DB-E743-7147-9C60-ED5A5D0DC292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933253" y="796565"/>
              <a:ext cx="31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449375A-9925-3F41-A226-94E49ED1D512}"/>
                </a:ext>
              </a:extLst>
            </p:cNvPr>
            <p:cNvCxnSpPr>
              <a:cxnSpLocks/>
            </p:cNvCxnSpPr>
            <p:nvPr/>
          </p:nvCxnSpPr>
          <p:spPr>
            <a:xfrm>
              <a:off x="3179243" y="779283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63B249-56A9-964F-BD96-E5F15B2C041E}"/>
                </a:ext>
              </a:extLst>
            </p:cNvPr>
            <p:cNvSpPr/>
            <p:nvPr/>
          </p:nvSpPr>
          <p:spPr>
            <a:xfrm>
              <a:off x="386824" y="435147"/>
              <a:ext cx="58381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335268-A119-4640-946B-167C323BA946}"/>
                </a:ext>
              </a:extLst>
            </p:cNvPr>
            <p:cNvSpPr/>
            <p:nvPr/>
          </p:nvSpPr>
          <p:spPr>
            <a:xfrm>
              <a:off x="3790157" y="436718"/>
              <a:ext cx="11897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Fourier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CF9D2B8-58A9-1940-BE49-992B8619E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417" y="1814287"/>
            <a:ext cx="4064000" cy="3835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4139F91-0BEE-DE4C-AE9B-BC2AAEADC5F1}"/>
              </a:ext>
            </a:extLst>
          </p:cNvPr>
          <p:cNvGrpSpPr/>
          <p:nvPr/>
        </p:nvGrpSpPr>
        <p:grpSpPr>
          <a:xfrm>
            <a:off x="6279284" y="4619863"/>
            <a:ext cx="1346202" cy="1960379"/>
            <a:chOff x="6279284" y="4619863"/>
            <a:chExt cx="1346202" cy="1960379"/>
          </a:xfrm>
        </p:grpSpPr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3A4ACB7A-FDA5-534F-918E-BDB9CDE57DCB}"/>
                </a:ext>
              </a:extLst>
            </p:cNvPr>
            <p:cNvSpPr/>
            <p:nvPr/>
          </p:nvSpPr>
          <p:spPr>
            <a:xfrm>
              <a:off x="6410554" y="4619863"/>
              <a:ext cx="1077686" cy="142058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7BE20A-F37D-D44C-B9C1-A5075E57B59C}"/>
                </a:ext>
              </a:extLst>
            </p:cNvPr>
            <p:cNvSpPr txBox="1"/>
            <p:nvPr/>
          </p:nvSpPr>
          <p:spPr>
            <a:xfrm>
              <a:off x="6279284" y="6210910"/>
              <a:ext cx="1346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PROMEDIAR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F79E48-479B-2248-BC77-0E2377EED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4" y="1022350"/>
            <a:ext cx="8128000" cy="492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0776DE-CFD9-6A43-BEA9-66980EF47F45}"/>
              </a:ext>
            </a:extLst>
          </p:cNvPr>
          <p:cNvSpPr txBox="1"/>
          <p:nvPr/>
        </p:nvSpPr>
        <p:spPr>
          <a:xfrm>
            <a:off x="849086" y="489857"/>
            <a:ext cx="592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PROMEDIO DE LAS FILAS DE LA TRANSFORMADA DE FOURIER</a:t>
            </a:r>
          </a:p>
        </p:txBody>
      </p:sp>
    </p:spTree>
    <p:extLst>
      <p:ext uri="{BB962C8B-B14F-4D97-AF65-F5344CB8AC3E}">
        <p14:creationId xmlns:p14="http://schemas.microsoft.com/office/powerpoint/2010/main" val="21434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56BE46-0551-9649-ABCD-90F97194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908050"/>
            <a:ext cx="6261100" cy="5041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3D326D-800C-BB4D-89E7-71887E5BDC29}"/>
              </a:ext>
            </a:extLst>
          </p:cNvPr>
          <p:cNvSpPr txBox="1"/>
          <p:nvPr/>
        </p:nvSpPr>
        <p:spPr>
          <a:xfrm>
            <a:off x="849086" y="489857"/>
            <a:ext cx="292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DFT DEL PROMEDIO DE FILAS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44573-4A2F-324F-BD03-66715C8E82B8}"/>
              </a:ext>
            </a:extLst>
          </p:cNvPr>
          <p:cNvSpPr txBox="1"/>
          <p:nvPr/>
        </p:nvSpPr>
        <p:spPr>
          <a:xfrm>
            <a:off x="3046133" y="3059668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Maximo </a:t>
            </a:r>
            <a:r>
              <a:rPr lang="en-US" dirty="0" err="1"/>
              <a:t>en</a:t>
            </a:r>
            <a:r>
              <a:rPr lang="en-US" dirty="0"/>
              <a:t> 38</a:t>
            </a:r>
          </a:p>
        </p:txBody>
      </p:sp>
    </p:spTree>
    <p:extLst>
      <p:ext uri="{BB962C8B-B14F-4D97-AF65-F5344CB8AC3E}">
        <p14:creationId xmlns:p14="http://schemas.microsoft.com/office/powerpoint/2010/main" val="229326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7257B-4187-1F46-9675-45D1284E330C}"/>
              </a:ext>
            </a:extLst>
          </p:cNvPr>
          <p:cNvSpPr txBox="1"/>
          <p:nvPr/>
        </p:nvSpPr>
        <p:spPr>
          <a:xfrm>
            <a:off x="1549251" y="643645"/>
            <a:ext cx="519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PSF: Point Spread </a:t>
            </a:r>
            <a:r>
              <a:rPr lang="es-ES_tradnl" sz="3600" dirty="0" err="1"/>
              <a:t>Function</a:t>
            </a:r>
            <a:endParaRPr lang="es-ES_tradnl" sz="36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F1D5B6-3D5A-3948-9602-FFBC73A95A47}"/>
              </a:ext>
            </a:extLst>
          </p:cNvPr>
          <p:cNvGrpSpPr/>
          <p:nvPr/>
        </p:nvGrpSpPr>
        <p:grpSpPr>
          <a:xfrm>
            <a:off x="2495976" y="2155367"/>
            <a:ext cx="3332437" cy="914400"/>
            <a:chOff x="430105" y="339365"/>
            <a:chExt cx="3332437" cy="914400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6D1D9FF-38D6-A144-8419-044F24CCD2F9}"/>
                </a:ext>
              </a:extLst>
            </p:cNvPr>
            <p:cNvSpPr/>
            <p:nvPr/>
          </p:nvSpPr>
          <p:spPr>
            <a:xfrm>
              <a:off x="1583703" y="339365"/>
              <a:ext cx="989814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	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4159BF9-94C4-EC42-87B3-3FA9FF6C5A91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933253" y="796565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70F3ABE-B445-5044-B1D5-6BAF313E1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88" y="779283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47A8CD5-F10E-564C-9C46-1C70A88B8001}"/>
                </a:ext>
              </a:extLst>
            </p:cNvPr>
            <p:cNvSpPr/>
            <p:nvPr/>
          </p:nvSpPr>
          <p:spPr>
            <a:xfrm>
              <a:off x="430105" y="435147"/>
              <a:ext cx="49725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C6C2EF-8103-AF4D-92F8-482FA02D711D}"/>
                </a:ext>
              </a:extLst>
            </p:cNvPr>
            <p:cNvSpPr/>
            <p:nvPr/>
          </p:nvSpPr>
          <p:spPr>
            <a:xfrm>
              <a:off x="3178729" y="436718"/>
              <a:ext cx="58381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7DEBE8-A029-D842-9501-582F28039589}"/>
              </a:ext>
            </a:extLst>
          </p:cNvPr>
          <p:cNvCxnSpPr/>
          <p:nvPr/>
        </p:nvCxnSpPr>
        <p:spPr>
          <a:xfrm flipV="1">
            <a:off x="4144481" y="3532725"/>
            <a:ext cx="0" cy="794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BDA32CE-9A16-D04D-96B9-8B59FF37033A}"/>
              </a:ext>
            </a:extLst>
          </p:cNvPr>
          <p:cNvSpPr txBox="1"/>
          <p:nvPr/>
        </p:nvSpPr>
        <p:spPr>
          <a:xfrm>
            <a:off x="389831" y="4705205"/>
            <a:ext cx="81173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 </a:t>
            </a:r>
            <a:r>
              <a:rPr lang="en-US" sz="2800" dirty="0" err="1"/>
              <a:t>en</a:t>
            </a:r>
            <a:r>
              <a:rPr lang="en-US" sz="2800" dirty="0"/>
              <a:t> el </a:t>
            </a:r>
            <a:r>
              <a:rPr lang="en-US" sz="2800" dirty="0" err="1"/>
              <a:t>dominio</a:t>
            </a:r>
            <a:r>
              <a:rPr lang="en-US" sz="2800" dirty="0"/>
              <a:t> del </a:t>
            </a:r>
            <a:r>
              <a:rPr lang="en-US" sz="2800" dirty="0" err="1"/>
              <a:t>espacio</a:t>
            </a:r>
            <a:r>
              <a:rPr lang="en-US" sz="2800" dirty="0"/>
              <a:t> es </a:t>
            </a:r>
            <a:r>
              <a:rPr lang="en-US" sz="2800" dirty="0" err="1"/>
              <a:t>conocido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PSF (</a:t>
            </a:r>
            <a:r>
              <a:rPr lang="en-US" sz="2800" i="1" dirty="0"/>
              <a:t>point spread function</a:t>
            </a:r>
            <a:r>
              <a:rPr lang="en-US" sz="2800" dirty="0"/>
              <a:t>), </a:t>
            </a:r>
          </a:p>
          <a:p>
            <a:r>
              <a:rPr lang="en-US" sz="2800" i="1" dirty="0"/>
              <a:t>o bien </a:t>
            </a:r>
            <a:r>
              <a:rPr lang="en-US" sz="2800" i="1" dirty="0" err="1"/>
              <a:t>como</a:t>
            </a:r>
            <a:r>
              <a:rPr lang="en-US" sz="2800" i="1" dirty="0"/>
              <a:t> </a:t>
            </a:r>
            <a:r>
              <a:rPr lang="en-US" sz="2800" dirty="0"/>
              <a:t>OTF</a:t>
            </a:r>
            <a:r>
              <a:rPr lang="en-US" sz="2800" i="1" dirty="0"/>
              <a:t> (optical transfer function)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el </a:t>
            </a:r>
            <a:r>
              <a:rPr lang="en-US" sz="2800" dirty="0" err="1"/>
              <a:t>dominio</a:t>
            </a:r>
            <a:r>
              <a:rPr lang="en-US" sz="2800" dirty="0"/>
              <a:t> de la </a:t>
            </a:r>
            <a:r>
              <a:rPr lang="en-US" sz="2800" dirty="0" err="1"/>
              <a:t>frecuencia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830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7257B-4187-1F46-9675-45D1284E330C}"/>
              </a:ext>
            </a:extLst>
          </p:cNvPr>
          <p:cNvSpPr txBox="1"/>
          <p:nvPr/>
        </p:nvSpPr>
        <p:spPr>
          <a:xfrm>
            <a:off x="1549251" y="643645"/>
            <a:ext cx="519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PSF: Point Spread </a:t>
            </a:r>
            <a:r>
              <a:rPr lang="es-ES_tradnl" sz="3600" dirty="0" err="1"/>
              <a:t>Function</a:t>
            </a:r>
            <a:endParaRPr lang="es-ES_tradnl" sz="36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F1D5B6-3D5A-3948-9602-FFBC73A95A47}"/>
              </a:ext>
            </a:extLst>
          </p:cNvPr>
          <p:cNvGrpSpPr/>
          <p:nvPr/>
        </p:nvGrpSpPr>
        <p:grpSpPr>
          <a:xfrm>
            <a:off x="2999124" y="2155367"/>
            <a:ext cx="2829289" cy="914400"/>
            <a:chOff x="933253" y="339365"/>
            <a:chExt cx="2829289" cy="914400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6D1D9FF-38D6-A144-8419-044F24CCD2F9}"/>
                </a:ext>
              </a:extLst>
            </p:cNvPr>
            <p:cNvSpPr/>
            <p:nvPr/>
          </p:nvSpPr>
          <p:spPr>
            <a:xfrm>
              <a:off x="1583703" y="339365"/>
              <a:ext cx="989814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	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4159BF9-94C4-EC42-87B3-3FA9FF6C5A91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933253" y="796565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70F3ABE-B445-5044-B1D5-6BAF313E1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88" y="779283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C6C2EF-8103-AF4D-92F8-482FA02D711D}"/>
                </a:ext>
              </a:extLst>
            </p:cNvPr>
            <p:cNvSpPr/>
            <p:nvPr/>
          </p:nvSpPr>
          <p:spPr>
            <a:xfrm>
              <a:off x="3178729" y="436718"/>
              <a:ext cx="58381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D412DA6-9DD5-D747-BD88-6FB94F107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41" y="2483753"/>
            <a:ext cx="203200" cy="35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25047F-9EB7-284B-B133-5BF5372C4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17" y="4265390"/>
            <a:ext cx="1828800" cy="185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5D95E5-F267-844E-8BDC-EAC65E084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887" y="4265390"/>
            <a:ext cx="1892300" cy="18542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3AC92E-ABCB-9740-9CA0-40C58392FF26}"/>
              </a:ext>
            </a:extLst>
          </p:cNvPr>
          <p:cNvCxnSpPr>
            <a:endCxn id="6" idx="0"/>
          </p:cNvCxnSpPr>
          <p:nvPr/>
        </p:nvCxnSpPr>
        <p:spPr>
          <a:xfrm>
            <a:off x="2702517" y="3256227"/>
            <a:ext cx="0" cy="1009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375E7B-CFF0-234E-BAD9-E56F498C8AF4}"/>
              </a:ext>
            </a:extLst>
          </p:cNvPr>
          <p:cNvCxnSpPr/>
          <p:nvPr/>
        </p:nvCxnSpPr>
        <p:spPr>
          <a:xfrm>
            <a:off x="5536506" y="3164945"/>
            <a:ext cx="0" cy="1009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1429C28-6CF1-9940-A996-1A7D28A3A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3954" y="1483176"/>
            <a:ext cx="2667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4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81A3C0-A59B-344B-9A5D-16950F3D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09650"/>
            <a:ext cx="6400800" cy="483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D6BFE-5FED-DD48-B943-06EB2F80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50" y="411847"/>
            <a:ext cx="1892300" cy="185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63BC60-1555-8A46-B5FA-57194FC95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24" y="617766"/>
            <a:ext cx="2667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9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81A3C0-A59B-344B-9A5D-16950F3D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1600" y="1051736"/>
            <a:ext cx="6400800" cy="4754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D6BFE-5FED-DD48-B943-06EB2F80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38862" y="411847"/>
            <a:ext cx="1867076" cy="1854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51B27A-B3D1-A742-A3A7-61933777A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64" y="843647"/>
            <a:ext cx="3568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5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81A3C0-A59B-344B-9A5D-16950F3D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73612" y="1051736"/>
            <a:ext cx="6196775" cy="4754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D6BFE-5FED-DD48-B943-06EB2F80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51607" y="411847"/>
            <a:ext cx="1841586" cy="185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0674DC-5E0E-9D43-8048-4AB9E2C7B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36" y="480236"/>
            <a:ext cx="382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81A3C0-A59B-344B-9A5D-16950F3D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73612" y="1129823"/>
            <a:ext cx="6196775" cy="4598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D6BFE-5FED-DD48-B943-06EB2F80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51607" y="418154"/>
            <a:ext cx="1841586" cy="18415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F2DE4B-7943-1E43-A19F-5A82D2AA177C}"/>
              </a:ext>
            </a:extLst>
          </p:cNvPr>
          <p:cNvSpPr txBox="1"/>
          <p:nvPr/>
        </p:nvSpPr>
        <p:spPr>
          <a:xfrm>
            <a:off x="1077686" y="767443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 = Gaussian</a:t>
            </a:r>
          </a:p>
        </p:txBody>
      </p:sp>
    </p:spTree>
    <p:extLst>
      <p:ext uri="{BB962C8B-B14F-4D97-AF65-F5344CB8AC3E}">
        <p14:creationId xmlns:p14="http://schemas.microsoft.com/office/powerpoint/2010/main" val="88833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8130-7AEE-6A4C-9C24-D6ACEB2A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70678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06F7-F98F-0245-91A5-4BF64436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96240"/>
            <a:ext cx="8229600" cy="7837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Movimiento</a:t>
            </a:r>
            <a:r>
              <a:rPr lang="en-US" dirty="0"/>
              <a:t> Lineal </a:t>
            </a:r>
            <a:r>
              <a:rPr lang="en-US" dirty="0" err="1"/>
              <a:t>Uniforme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4B7FC1-3449-984C-A0DD-134CD81EBFF2}"/>
              </a:ext>
            </a:extLst>
          </p:cNvPr>
          <p:cNvGrpSpPr/>
          <p:nvPr/>
        </p:nvGrpSpPr>
        <p:grpSpPr>
          <a:xfrm>
            <a:off x="2905781" y="3627887"/>
            <a:ext cx="3332437" cy="914400"/>
            <a:chOff x="430105" y="339365"/>
            <a:chExt cx="3332437" cy="914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0666FED-62E2-3C47-BB37-698F556B8C71}"/>
                </a:ext>
              </a:extLst>
            </p:cNvPr>
            <p:cNvSpPr/>
            <p:nvPr/>
          </p:nvSpPr>
          <p:spPr>
            <a:xfrm>
              <a:off x="1583703" y="339365"/>
              <a:ext cx="989814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	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9A3181E-1CCA-7E4D-A1A2-6A4E21FF1787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933253" y="796565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385B94E-30B6-F345-A49A-523F6D85B8B4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88" y="779283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64989E-E5C3-6249-8DEA-988A5C9B140C}"/>
                </a:ext>
              </a:extLst>
            </p:cNvPr>
            <p:cNvSpPr/>
            <p:nvPr/>
          </p:nvSpPr>
          <p:spPr>
            <a:xfrm>
              <a:off x="430105" y="435147"/>
              <a:ext cx="49725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AE9503-5960-1E40-9B6D-C2055024BC9E}"/>
                </a:ext>
              </a:extLst>
            </p:cNvPr>
            <p:cNvSpPr/>
            <p:nvPr/>
          </p:nvSpPr>
          <p:spPr>
            <a:xfrm>
              <a:off x="3178729" y="436718"/>
              <a:ext cx="58381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F557F25-1B83-ED43-A279-5502AA2A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86" y="4999713"/>
            <a:ext cx="3810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4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C81F13-97F1-2944-985E-F2ED2B957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2549072"/>
            <a:ext cx="4076700" cy="3822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AE012D-C5C7-DE40-8570-F776D3659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549072"/>
            <a:ext cx="4292600" cy="3784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024907-2FCF-8249-B6D4-E18E81FA2867}"/>
              </a:ext>
            </a:extLst>
          </p:cNvPr>
          <p:cNvGrpSpPr/>
          <p:nvPr/>
        </p:nvGrpSpPr>
        <p:grpSpPr>
          <a:xfrm>
            <a:off x="2905781" y="411155"/>
            <a:ext cx="3332437" cy="914400"/>
            <a:chOff x="430105" y="339365"/>
            <a:chExt cx="3332437" cy="9144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B742F63-2EE0-C442-AF29-A9992C3E9370}"/>
                </a:ext>
              </a:extLst>
            </p:cNvPr>
            <p:cNvSpPr/>
            <p:nvPr/>
          </p:nvSpPr>
          <p:spPr>
            <a:xfrm>
              <a:off x="1583703" y="339365"/>
              <a:ext cx="989814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	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9140A9-02EA-6F41-B2A1-588C9D04EEA6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933253" y="796565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70FB24-D3A8-6C45-A259-0101CA901E9C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88" y="779283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175B7F-BEF2-8242-BA54-27F411507EEA}"/>
                </a:ext>
              </a:extLst>
            </p:cNvPr>
            <p:cNvSpPr/>
            <p:nvPr/>
          </p:nvSpPr>
          <p:spPr>
            <a:xfrm>
              <a:off x="430105" y="435147"/>
              <a:ext cx="49725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F38498-64E2-9449-B560-2FDE08BCC823}"/>
                </a:ext>
              </a:extLst>
            </p:cNvPr>
            <p:cNvSpPr/>
            <p:nvPr/>
          </p:nvSpPr>
          <p:spPr>
            <a:xfrm>
              <a:off x="3178729" y="436718"/>
              <a:ext cx="58381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7B954EE-0CDB-DB41-8910-41CB9EE25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286" y="1782981"/>
            <a:ext cx="3810000" cy="4953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83654AF-E0B6-3445-AE25-8BA85CDF3BFE}"/>
              </a:ext>
            </a:extLst>
          </p:cNvPr>
          <p:cNvSpPr/>
          <p:nvPr/>
        </p:nvSpPr>
        <p:spPr>
          <a:xfrm>
            <a:off x="755853" y="2004483"/>
            <a:ext cx="497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2DC72-FD2A-DD49-B676-24E983F6606F}"/>
              </a:ext>
            </a:extLst>
          </p:cNvPr>
          <p:cNvSpPr/>
          <p:nvPr/>
        </p:nvSpPr>
        <p:spPr>
          <a:xfrm>
            <a:off x="7930283" y="1924338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08712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159</Words>
  <Application>Microsoft Macintosh PowerPoint</Application>
  <PresentationFormat>On-screen Show (4:3)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83</cp:revision>
  <dcterms:created xsi:type="dcterms:W3CDTF">2020-10-19T18:56:00Z</dcterms:created>
  <dcterms:modified xsi:type="dcterms:W3CDTF">2020-10-29T14:18:19Z</dcterms:modified>
</cp:coreProperties>
</file>