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9" r:id="rId4"/>
    <p:sldId id="261" r:id="rId5"/>
    <p:sldId id="262" r:id="rId6"/>
    <p:sldId id="265" r:id="rId7"/>
    <p:sldId id="266" r:id="rId8"/>
    <p:sldId id="263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48"/>
  </p:normalViewPr>
  <p:slideViewPr>
    <p:cSldViewPr snapToGrid="0" snapToObjects="1">
      <p:cViewPr varScale="1">
        <p:scale>
          <a:sx n="85" d="100"/>
          <a:sy n="85" d="100"/>
        </p:scale>
        <p:origin x="19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1F9CB-C8A6-A345-AEF9-0052BC104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3D171-954B-0842-9DD2-BEF03DCCF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6F0F3-E256-FA49-9DE3-CE5C3164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DE4C3-499D-4948-A4D1-233BA350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1851D-63F5-B64D-BA07-832F2F0B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0064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0F50-529A-4C48-8467-552BEEF8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5840A-7621-374F-B124-AFA30165F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A29D0-B38D-F449-B4F3-61FA987A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4FA59-49BA-1E4B-8E55-76D78EF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5B88-F0C0-934D-AFDA-5D13B3BC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9145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94F3D-9251-7B4F-9413-5F5A14D25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BD254-6F2C-CF4E-A4CB-3243DC560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C337F-5B10-6046-82CB-433C2AA2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E0425-D0DB-0E4B-B102-A4CC85AF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00852-C67F-5748-8C0C-84FA8E0D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424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F253-47D6-C74F-97A0-9854E18C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18064-975D-084C-8025-E8F5A9945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5B604-79D8-0B4C-AB70-60CA50318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DD6D2-6B0F-CD46-A09B-6CF4D4A6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C7DE1-0013-CE46-98B4-DE67C9E1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9480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804B-D2CF-A249-BEE7-44C16FC3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94B5E-755F-5541-BD6D-B7F45907C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21A07-5B4C-864F-9791-220D3702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12071-EE49-4448-A4DD-16AD3178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57786-A5BB-8447-9892-F89AE20E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8280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9627-998B-3E4A-BE8D-BBF0205E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949A8-9802-AD40-80CF-38DBBE585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F1075-A210-6C44-BB4A-9AB8FFDCE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36363-5726-F144-A014-68F698029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34370-8E02-4340-AF04-79EE677F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A244E-5756-5140-9416-86C34C04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4426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726E-8078-8440-9BF9-92D3CDFEF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DA2F0-A038-2A44-A9FD-927E6A827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49682-6CE3-6B49-8286-49A59976D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B58BAF-FC88-A547-AD03-2A21201E5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6CD4CE-BF92-7F45-A6F4-AB7308C9F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8E5DC-AD03-B842-8572-648AE3FF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8/8/23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C229A-20BE-FC40-9C41-82905A69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D5EE3-E1D6-694D-848D-2470D6E3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501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DC43-708C-5144-8C61-E1777DD4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62593-01E9-BB4C-BE82-B4607893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8/8/23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8A1B7-BFC8-274D-BF2C-0B8ECEC0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9C8D4-87BB-704E-8136-DB8DFE9B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0240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5F3FD-A431-C14B-86FE-B9C188E2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8/8/23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D4255-F230-1447-9A17-5D9E3C8C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4B5DD-DC7C-3644-A618-45CFCA74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5990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B17E-C767-AF49-9AE3-0EC3ABAC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BD9AA-9708-AB47-B3A4-97AA9190D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863C5-B251-C442-BABA-3ED917D8B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36E26-6029-1F41-A643-8E05E653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39EA3-568C-754C-A6F0-7798726E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3F8B2-688E-2E4C-BC25-29B4C48A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5564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6777E-EC56-C64B-9E5D-C4AB3944C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4DAFAA-F9D4-4C40-81EC-54A221D67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C4CC9-EF53-254B-9005-5DAA044C3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A92BE-D504-FC4C-9E2D-B9AA68BF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C87A6-9B5E-9541-B817-F8124F75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30387-AD5D-DC4B-BDB6-B5BAF67C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4080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8947C0-5F39-D046-B931-6CDA2D9DD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21BC2-C960-B04B-8ECF-5E1F6E3F7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A745A-5C6A-BA4B-A976-06EE32A5A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C550D-4FE4-D44E-9B6F-060E5D779D30}" type="datetimeFigureOut">
              <a:rPr lang="es-ES_tradnl" smtClean="0"/>
              <a:t>8/8/23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8600A-A0DF-C045-AE3A-DF20CA5C1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4AB94-5AC9-CF44-875C-604FE77CA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77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domingomery.ing.uc.cl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876E2BE-1E76-0F44-8020-A654157CDF76}"/>
              </a:ext>
            </a:extLst>
          </p:cNvPr>
          <p:cNvSpPr txBox="1"/>
          <p:nvPr/>
        </p:nvSpPr>
        <p:spPr>
          <a:xfrm>
            <a:off x="925898" y="4002322"/>
            <a:ext cx="423628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41A1"/>
                </a:solidFill>
                <a:latin typeface="Gill Sans MT" panose="020B0502020104020203" pitchFamily="34" charset="77"/>
              </a:rPr>
              <a:t>Domingo Mery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X-rays and Computer Vision Lab</a:t>
            </a:r>
          </a:p>
          <a:p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Ciencia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 de la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Computación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77"/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Universidad Católica – Chile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  <a:hlinkClick r:id="rId2"/>
              </a:rPr>
              <a:t>http://domingomery.ing.uc.cl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B8274-BF81-6D48-B1EC-87E4CF24BC51}"/>
              </a:ext>
            </a:extLst>
          </p:cNvPr>
          <p:cNvSpPr txBox="1"/>
          <p:nvPr/>
        </p:nvSpPr>
        <p:spPr>
          <a:xfrm>
            <a:off x="925898" y="1364864"/>
            <a:ext cx="104747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Fundamentos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Procesamiento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Imágenes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anose="020B0502020104020203" pitchFamily="34" charset="77"/>
              </a:rPr>
              <a:t>Versión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anose="020B0502020104020203" pitchFamily="34" charset="77"/>
              </a:rPr>
              <a:t> 2023-2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F84582F-25ED-D64F-A141-4702851F2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889" y="4153426"/>
            <a:ext cx="671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40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able with a list of days and months&#10;&#10;Description automatically generated">
            <a:extLst>
              <a:ext uri="{FF2B5EF4-FFF2-40B4-BE49-F238E27FC236}">
                <a16:creationId xmlns:a16="http://schemas.microsoft.com/office/drawing/2014/main" id="{AEA9EE90-E158-95D7-8AE6-E8D8B7424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481" y="1201175"/>
            <a:ext cx="7684227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24B87C-702B-0C36-B2E3-02223FEADFCE}"/>
              </a:ext>
            </a:extLst>
          </p:cNvPr>
          <p:cNvSpPr txBox="1"/>
          <p:nvPr/>
        </p:nvSpPr>
        <p:spPr>
          <a:xfrm>
            <a:off x="697298" y="364590"/>
            <a:ext cx="511229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Calendario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05872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479689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9A07C366-4C12-DED3-0235-D62176E43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58" y="2079478"/>
            <a:ext cx="10628142" cy="269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8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804297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Descripción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ABB018-697E-1F48-BC62-B5B667FE9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10" y="2787651"/>
            <a:ext cx="11889979" cy="170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4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50910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Objetivos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00DE26-65CF-4C42-97B4-8132AA1EF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4" y="1682750"/>
            <a:ext cx="10645775" cy="40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10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74801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Contenido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7C4A25-5547-6941-9D4E-9A75FC653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656" y="1651972"/>
            <a:ext cx="8294688" cy="462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1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74801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Contenido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16D974-04E8-8D48-8CA7-9A3966334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1364864"/>
            <a:ext cx="89662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5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74801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Contenido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D4C8F-22A2-F942-9F70-CD2FEE714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58" y="2105024"/>
            <a:ext cx="10157083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08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67267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Evaluación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D8492240-3FEC-7C85-FC20-D35A38755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25" y="1881458"/>
            <a:ext cx="11527575" cy="399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3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783285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Bibliografía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08A23-338D-0448-A5CC-6016E9377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4" y="2365138"/>
            <a:ext cx="109378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4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72</Words>
  <Application>Microsoft Macintosh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7</cp:revision>
  <dcterms:created xsi:type="dcterms:W3CDTF">2021-08-16T14:36:40Z</dcterms:created>
  <dcterms:modified xsi:type="dcterms:W3CDTF">2023-08-08T14:48:28Z</dcterms:modified>
</cp:coreProperties>
</file>