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259" r:id="rId3"/>
    <p:sldId id="271" r:id="rId4"/>
    <p:sldId id="272" r:id="rId5"/>
    <p:sldId id="276" r:id="rId6"/>
    <p:sldId id="277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90" r:id="rId20"/>
    <p:sldId id="289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0"/>
    <p:restoredTop sz="93673"/>
  </p:normalViewPr>
  <p:slideViewPr>
    <p:cSldViewPr snapToGrid="0" snapToObjects="1">
      <p:cViewPr varScale="1">
        <p:scale>
          <a:sx n="115" d="100"/>
          <a:sy n="115" d="100"/>
        </p:scale>
        <p:origin x="2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5189C-94AD-8B43-A457-2873B85E5D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6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3.emf"/><Relationship Id="rId5" Type="http://schemas.openxmlformats.org/officeDocument/2006/relationships/image" Target="../media/image28.png"/><Relationship Id="rId10" Type="http://schemas.openxmlformats.org/officeDocument/2006/relationships/image" Target="../media/image32.emf"/><Relationship Id="rId4" Type="http://schemas.openxmlformats.org/officeDocument/2006/relationships/image" Target="../media/image6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" y="27044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Deconvolución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C0BD3D-2F71-8F4F-B86E-E499A18C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1210" y="4549768"/>
            <a:ext cx="5535385" cy="147066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349360-E7AD-1A49-BF35-F5F4C84D28BA}"/>
              </a:ext>
            </a:extLst>
          </p:cNvPr>
          <p:cNvSpPr/>
          <p:nvPr/>
        </p:nvSpPr>
        <p:spPr>
          <a:xfrm>
            <a:off x="4992704" y="2146550"/>
            <a:ext cx="432000" cy="43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0D95-3193-E745-84B9-2B6C4E2786DD}"/>
              </a:ext>
            </a:extLst>
          </p:cNvPr>
          <p:cNvCxnSpPr>
            <a:cxnSpLocks/>
          </p:cNvCxnSpPr>
          <p:nvPr/>
        </p:nvCxnSpPr>
        <p:spPr>
          <a:xfrm>
            <a:off x="5185095" y="1443821"/>
            <a:ext cx="0" cy="68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E1E9E-C1CA-EB43-9542-B9C641C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04" y="1443821"/>
            <a:ext cx="228600" cy="3175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6D85C-AF87-CA4B-88BD-62DBC9B3AA9F}"/>
              </a:ext>
            </a:extLst>
          </p:cNvPr>
          <p:cNvSpPr/>
          <p:nvPr/>
        </p:nvSpPr>
        <p:spPr>
          <a:xfrm>
            <a:off x="3361013" y="3292456"/>
            <a:ext cx="120329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1/H	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6EF987-8DEB-D04F-932B-DBFB73A0A81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443285" y="2499079"/>
            <a:ext cx="1371600" cy="1129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11357-C84C-3A44-9822-0F6424781E28}"/>
              </a:ext>
            </a:extLst>
          </p:cNvPr>
          <p:cNvCxnSpPr>
            <a:cxnSpLocks/>
          </p:cNvCxnSpPr>
          <p:nvPr/>
        </p:nvCxnSpPr>
        <p:spPr>
          <a:xfrm flipH="1">
            <a:off x="2702295" y="3741972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467A1E-2724-0F49-8E12-BDD037B3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5" y="3330556"/>
            <a:ext cx="228600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BD6E-7D26-D04D-BF84-8E433BE91E14}"/>
              </a:ext>
            </a:extLst>
          </p:cNvPr>
          <p:cNvCxnSpPr>
            <a:cxnSpLocks/>
          </p:cNvCxnSpPr>
          <p:nvPr/>
        </p:nvCxnSpPr>
        <p:spPr>
          <a:xfrm>
            <a:off x="1336254" y="6357749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9A023EF-2AC0-484F-88D1-1DC9B9CE1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50" y="6307309"/>
            <a:ext cx="114300" cy="114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15880-81B5-7F49-A6C8-977948C10F13}"/>
              </a:ext>
            </a:extLst>
          </p:cNvPr>
          <p:cNvCxnSpPr>
            <a:cxnSpLocks/>
          </p:cNvCxnSpPr>
          <p:nvPr/>
        </p:nvCxnSpPr>
        <p:spPr>
          <a:xfrm flipV="1">
            <a:off x="4328873" y="4930881"/>
            <a:ext cx="0" cy="16560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9ED8ADF-756B-E049-B2E5-1250A7A8F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917" y="4553278"/>
            <a:ext cx="602178" cy="6555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C955FB-EB76-B64E-BD1E-1D2B1D3091C1}"/>
              </a:ext>
            </a:extLst>
          </p:cNvPr>
          <p:cNvGrpSpPr/>
          <p:nvPr/>
        </p:nvGrpSpPr>
        <p:grpSpPr>
          <a:xfrm>
            <a:off x="7321493" y="4206856"/>
            <a:ext cx="1822507" cy="1754326"/>
            <a:chOff x="7321493" y="4206856"/>
            <a:chExt cx="1822507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F693D9-BEC4-BE4B-BF03-CC4E2169B750}"/>
                </a:ext>
              </a:extLst>
            </p:cNvPr>
            <p:cNvSpPr txBox="1"/>
            <p:nvPr/>
          </p:nvSpPr>
          <p:spPr>
            <a:xfrm>
              <a:off x="7321493" y="4206856"/>
              <a:ext cx="18225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 </a:t>
              </a:r>
              <a:r>
                <a:rPr lang="en-US" dirty="0" err="1"/>
                <a:t>frecuencias</a:t>
              </a:r>
              <a:r>
                <a:rPr lang="en-US" dirty="0"/>
                <a:t> </a:t>
              </a:r>
              <a:r>
                <a:rPr lang="en-US" dirty="0" err="1"/>
                <a:t>altas</a:t>
              </a:r>
              <a:r>
                <a:rPr lang="en-US" dirty="0"/>
                <a:t>, 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es </a:t>
              </a:r>
              <a:r>
                <a:rPr lang="en-US" dirty="0" err="1"/>
                <a:t>muy</a:t>
              </a:r>
              <a:r>
                <a:rPr lang="en-US" dirty="0"/>
                <a:t> </a:t>
              </a:r>
              <a:r>
                <a:rPr lang="en-US" dirty="0" err="1"/>
                <a:t>grande</a:t>
              </a:r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F1C8BB-E830-394F-BB17-C7B09F10D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2129" y="5100862"/>
              <a:ext cx="583934" cy="32022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9C44B4-9764-695E-FAB4-030ACA2861BD}"/>
              </a:ext>
            </a:extLst>
          </p:cNvPr>
          <p:cNvSpPr txBox="1"/>
          <p:nvPr/>
        </p:nvSpPr>
        <p:spPr>
          <a:xfrm>
            <a:off x="5252691" y="1388784"/>
            <a:ext cx="186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rgbClr val="0070C0"/>
                </a:solidFill>
              </a:rPr>
              <a:t>(ruido)</a:t>
            </a:r>
            <a:endParaRPr lang="en-C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784CA-2225-C545-BB62-8F080F246286}"/>
              </a:ext>
            </a:extLst>
          </p:cNvPr>
          <p:cNvSpPr txBox="1"/>
          <p:nvPr/>
        </p:nvSpPr>
        <p:spPr>
          <a:xfrm>
            <a:off x="3716637" y="278266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18996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E8BA6-8806-6040-9A88-A907A971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45" y="76133"/>
            <a:ext cx="2722415" cy="34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DCCA6-7E33-0745-B09C-3C85DE58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3" y="48200"/>
            <a:ext cx="2655787" cy="344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91279-C3A8-524C-B0DE-4543D80C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45" y="51761"/>
            <a:ext cx="2879852" cy="3558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017648-22B6-4B44-ADE8-1FD3B958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816" y="3455244"/>
            <a:ext cx="3168000" cy="3547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63DA4A-110A-F444-89AF-3450ADF92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763" y="3464825"/>
            <a:ext cx="3016249" cy="3570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25C6FD-FA6B-F244-A8C5-BD4C0B2A2CAC}"/>
              </a:ext>
            </a:extLst>
          </p:cNvPr>
          <p:cNvSpPr txBox="1"/>
          <p:nvPr/>
        </p:nvSpPr>
        <p:spPr>
          <a:xfrm>
            <a:off x="7543800" y="4310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4F220-5C8F-034E-AB81-C4034DEBF808}"/>
              </a:ext>
            </a:extLst>
          </p:cNvPr>
          <p:cNvGrpSpPr/>
          <p:nvPr/>
        </p:nvGrpSpPr>
        <p:grpSpPr>
          <a:xfrm>
            <a:off x="2905781" y="2019958"/>
            <a:ext cx="3332437" cy="914400"/>
            <a:chOff x="430105" y="339365"/>
            <a:chExt cx="3332437" cy="914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1F31F3B-8C2D-6E4A-BBEB-B8B5C57AD89B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D75FA-674F-DB4B-9C29-F0B90EC8D8D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A09111-6713-0342-BF0B-538172D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BAF6-768B-6C4C-A143-944FE166C4B8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65E5FD-5F55-D54F-9FC9-7B3E9BCB524B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637953" y="627317"/>
            <a:ext cx="723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Degradación en el dominio de </a:t>
            </a:r>
            <a:r>
              <a:rPr lang="es-ES_tradnl" sz="3600" dirty="0" err="1"/>
              <a:t>Foruier</a:t>
            </a:r>
            <a:endParaRPr lang="es-ES_tradnl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D5726-EAAA-8841-87AE-50A28D6B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391558"/>
            <a:ext cx="48514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C9F2D-54DD-794D-B68D-17CA9874718E}"/>
              </a:ext>
            </a:extLst>
          </p:cNvPr>
          <p:cNvGrpSpPr/>
          <p:nvPr/>
        </p:nvGrpSpPr>
        <p:grpSpPr>
          <a:xfrm>
            <a:off x="207575" y="4577787"/>
            <a:ext cx="9007759" cy="1848111"/>
            <a:chOff x="207575" y="4577787"/>
            <a:chExt cx="9007759" cy="1848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5FA66-EB1F-DF44-8236-A57C8DC6751E}"/>
                </a:ext>
              </a:extLst>
            </p:cNvPr>
            <p:cNvSpPr txBox="1"/>
            <p:nvPr/>
          </p:nvSpPr>
          <p:spPr>
            <a:xfrm>
              <a:off x="207575" y="4577787"/>
              <a:ext cx="9007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200" dirty="0"/>
                <a:t>Entonces, podemos pensar que la restauración sería: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318AC-5242-804E-A42B-628B5DF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97" y="5333698"/>
              <a:ext cx="3530600" cy="1092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F1D39E-61C2-6F4B-9E16-39988900D8F4}"/>
              </a:ext>
            </a:extLst>
          </p:cNvPr>
          <p:cNvGrpSpPr/>
          <p:nvPr/>
        </p:nvGrpSpPr>
        <p:grpSpPr>
          <a:xfrm>
            <a:off x="4455042" y="5598642"/>
            <a:ext cx="3511747" cy="546100"/>
            <a:chOff x="4455042" y="5598642"/>
            <a:chExt cx="3511747" cy="546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AEEDE9-4EFD-0A40-B41A-4CBCA1E2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989" y="5598642"/>
              <a:ext cx="2590800" cy="546100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1B2EA18-4A30-E04D-80E7-EDB38D49E7F4}"/>
                </a:ext>
              </a:extLst>
            </p:cNvPr>
            <p:cNvSpPr/>
            <p:nvPr/>
          </p:nvSpPr>
          <p:spPr>
            <a:xfrm>
              <a:off x="4455042" y="5764016"/>
              <a:ext cx="256412" cy="2153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324396-6DF5-C341-ADE3-037BC6968C73}"/>
              </a:ext>
            </a:extLst>
          </p:cNvPr>
          <p:cNvGrpSpPr/>
          <p:nvPr/>
        </p:nvGrpSpPr>
        <p:grpSpPr>
          <a:xfrm>
            <a:off x="1626781" y="4401878"/>
            <a:ext cx="5784112" cy="2222206"/>
            <a:chOff x="1626781" y="4401878"/>
            <a:chExt cx="5784112" cy="22222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0A1C69-D45C-0049-BA34-8718A8111C6C}"/>
                </a:ext>
              </a:extLst>
            </p:cNvPr>
            <p:cNvCxnSpPr/>
            <p:nvPr/>
          </p:nvCxnSpPr>
          <p:spPr>
            <a:xfrm>
              <a:off x="1626781" y="4401879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6CEB9-C34E-0B44-873B-F4FFF6266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781" y="4401878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30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D784CA-2225-C545-BB62-8F080F246286}"/>
              </a:ext>
            </a:extLst>
          </p:cNvPr>
          <p:cNvSpPr txBox="1"/>
          <p:nvPr/>
        </p:nvSpPr>
        <p:spPr>
          <a:xfrm>
            <a:off x="3684577" y="278266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052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551EFD-EADC-0C4A-8AFD-08A777554B68}"/>
              </a:ext>
            </a:extLst>
          </p:cNvPr>
          <p:cNvSpPr/>
          <p:nvPr/>
        </p:nvSpPr>
        <p:spPr>
          <a:xfrm>
            <a:off x="3314700" y="3755571"/>
            <a:ext cx="6204857" cy="148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4EFE9E-9288-704D-8C47-CC78C2A3A899}"/>
              </a:ext>
            </a:extLst>
          </p:cNvPr>
          <p:cNvSpPr/>
          <p:nvPr/>
        </p:nvSpPr>
        <p:spPr>
          <a:xfrm>
            <a:off x="6923314" y="3755571"/>
            <a:ext cx="2596243" cy="148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E122B8-536B-3A43-94FD-E54FB010FB32}"/>
              </a:ext>
            </a:extLst>
          </p:cNvPr>
          <p:cNvSpPr/>
          <p:nvPr/>
        </p:nvSpPr>
        <p:spPr>
          <a:xfrm>
            <a:off x="4059379" y="2019958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7EFD58-39B0-AB43-AEE7-0CED23C172AB}"/>
              </a:ext>
            </a:extLst>
          </p:cNvPr>
          <p:cNvCxnSpPr>
            <a:cxnSpLocks/>
          </p:cNvCxnSpPr>
          <p:nvPr/>
        </p:nvCxnSpPr>
        <p:spPr>
          <a:xfrm flipH="1">
            <a:off x="5176157" y="2514600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43AF-C2F6-CA4E-8C08-86D6176F6A04}"/>
              </a:ext>
            </a:extLst>
          </p:cNvPr>
          <p:cNvCxnSpPr>
            <a:cxnSpLocks/>
          </p:cNvCxnSpPr>
          <p:nvPr/>
        </p:nvCxnSpPr>
        <p:spPr>
          <a:xfrm flipH="1">
            <a:off x="3190568" y="2514600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45BBE3-C59A-E04F-A91F-9D9CB25C45AA}"/>
              </a:ext>
            </a:extLst>
          </p:cNvPr>
          <p:cNvSpPr/>
          <p:nvPr/>
        </p:nvSpPr>
        <p:spPr>
          <a:xfrm>
            <a:off x="6095285" y="2166298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940161-40AE-3549-A116-57B78653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5" y="2199571"/>
            <a:ext cx="350000" cy="50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53AFF-4E33-A949-A67D-160A7072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4523"/>
            <a:ext cx="9144000" cy="973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3C476D-CF11-314F-9E69-81A9E2D0C8AE}"/>
              </a:ext>
            </a:extLst>
          </p:cNvPr>
          <p:cNvSpPr txBox="1"/>
          <p:nvPr/>
        </p:nvSpPr>
        <p:spPr>
          <a:xfrm>
            <a:off x="2093928" y="5329993"/>
            <a:ext cx="54994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división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por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amplificación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ruido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C6BB0-E6F3-3C4D-A90A-CC657B088B97}"/>
              </a:ext>
            </a:extLst>
          </p:cNvPr>
          <p:cNvSpPr txBox="1"/>
          <p:nvPr/>
        </p:nvSpPr>
        <p:spPr>
          <a:xfrm>
            <a:off x="798663" y="1613118"/>
            <a:ext cx="78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 idea es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escoger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R (no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constante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) de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tal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forma que: </a:t>
            </a:r>
          </a:p>
          <a:p>
            <a:pPr algn="ctr"/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W es bajo</a:t>
            </a: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W = 1/H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63B3B-BB8F-1F41-A75C-953B79B04CC0}"/>
              </a:ext>
            </a:extLst>
          </p:cNvPr>
          <p:cNvSpPr txBox="1"/>
          <p:nvPr/>
        </p:nvSpPr>
        <p:spPr>
          <a:xfrm>
            <a:off x="2093928" y="5329993"/>
            <a:ext cx="54994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división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por cero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evita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amplificación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del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ruido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760330-6D8D-E049-9A7F-EA1658095D2C}"/>
              </a:ext>
            </a:extLst>
          </p:cNvPr>
          <p:cNvSpPr txBox="1"/>
          <p:nvPr/>
        </p:nvSpPr>
        <p:spPr>
          <a:xfrm>
            <a:off x="637953" y="627317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Reformulación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5571E-26A3-DE4E-89AD-05BFF18C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853283"/>
            <a:ext cx="5308600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C6BB0-E6F3-3C4D-A90A-CC657B088B97}"/>
              </a:ext>
            </a:extLst>
          </p:cNvPr>
          <p:cNvSpPr txBox="1"/>
          <p:nvPr/>
        </p:nvSpPr>
        <p:spPr>
          <a:xfrm>
            <a:off x="798663" y="1613118"/>
            <a:ext cx="78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La idea es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escoger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R (no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constante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) de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tal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forma que: </a:t>
            </a:r>
          </a:p>
          <a:p>
            <a:pPr algn="ctr"/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W es bajo</a:t>
            </a:r>
          </a:p>
          <a:p>
            <a:pPr marL="514350" indent="-514350" algn="ctr">
              <a:buAutoNum type="arabicParenR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W = 1/H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D4E79-EA80-9940-AFEA-19347728BF58}"/>
              </a:ext>
            </a:extLst>
          </p:cNvPr>
          <p:cNvGrpSpPr/>
          <p:nvPr/>
        </p:nvGrpSpPr>
        <p:grpSpPr>
          <a:xfrm>
            <a:off x="1917701" y="5323182"/>
            <a:ext cx="5627160" cy="1358277"/>
            <a:chOff x="4727156" y="3449545"/>
            <a:chExt cx="3545989" cy="135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16073-1BE2-B04B-A944-5BAAA1C05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6187" y="3559629"/>
              <a:ext cx="2855868" cy="95429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AB8E9F-40F0-6842-A6FC-D26966157ECA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56" y="4665556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3C448C-680B-6C4B-BDE0-D246197AF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798" y="3559629"/>
              <a:ext cx="0" cy="1132651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FD4FDC-44A1-2D46-BFFA-B882890C8A5B}"/>
                </a:ext>
              </a:extLst>
            </p:cNvPr>
            <p:cNvSpPr txBox="1"/>
            <p:nvPr/>
          </p:nvSpPr>
          <p:spPr>
            <a:xfrm>
              <a:off x="6464461" y="344954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0A631C-0A8B-A344-BFCD-B6430314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9452" y="4739764"/>
              <a:ext cx="68057" cy="68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2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194F220-5C8F-034E-AB81-C4034DEBF808}"/>
              </a:ext>
            </a:extLst>
          </p:cNvPr>
          <p:cNvGrpSpPr/>
          <p:nvPr/>
        </p:nvGrpSpPr>
        <p:grpSpPr>
          <a:xfrm>
            <a:off x="2905781" y="2019958"/>
            <a:ext cx="3332437" cy="914400"/>
            <a:chOff x="430105" y="339365"/>
            <a:chExt cx="3332437" cy="914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1F31F3B-8C2D-6E4A-BBEB-B8B5C57AD89B}"/>
                </a:ext>
              </a:extLst>
            </p:cNvPr>
            <p:cNvSpPr/>
            <p:nvPr/>
          </p:nvSpPr>
          <p:spPr>
            <a:xfrm>
              <a:off x="1583703" y="339365"/>
              <a:ext cx="989814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	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D75FA-674F-DB4B-9C29-F0B90EC8D8D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33253" y="796565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A09111-6713-0342-BF0B-538172D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88" y="779283"/>
              <a:ext cx="650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BAF6-768B-6C4C-A143-944FE166C4B8}"/>
                </a:ext>
              </a:extLst>
            </p:cNvPr>
            <p:cNvSpPr/>
            <p:nvPr/>
          </p:nvSpPr>
          <p:spPr>
            <a:xfrm>
              <a:off x="430105" y="435147"/>
              <a:ext cx="49725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65E5FD-5F55-D54F-9FC9-7B3E9BCB524B}"/>
                </a:ext>
              </a:extLst>
            </p:cNvPr>
            <p:cNvSpPr/>
            <p:nvPr/>
          </p:nvSpPr>
          <p:spPr>
            <a:xfrm>
              <a:off x="3178729" y="436718"/>
              <a:ext cx="5838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7257B-4187-1F46-9675-45D1284E330C}"/>
              </a:ext>
            </a:extLst>
          </p:cNvPr>
          <p:cNvSpPr txBox="1"/>
          <p:nvPr/>
        </p:nvSpPr>
        <p:spPr>
          <a:xfrm>
            <a:off x="637953" y="627317"/>
            <a:ext cx="723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Degradación en el dominio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D5726-EAAA-8841-87AE-50A28D6B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391558"/>
            <a:ext cx="4851400" cy="4699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C9F2D-54DD-794D-B68D-17CA9874718E}"/>
              </a:ext>
            </a:extLst>
          </p:cNvPr>
          <p:cNvGrpSpPr/>
          <p:nvPr/>
        </p:nvGrpSpPr>
        <p:grpSpPr>
          <a:xfrm>
            <a:off x="207575" y="4577787"/>
            <a:ext cx="9007759" cy="1848111"/>
            <a:chOff x="207575" y="4577787"/>
            <a:chExt cx="9007759" cy="18481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5FA66-EB1F-DF44-8236-A57C8DC6751E}"/>
                </a:ext>
              </a:extLst>
            </p:cNvPr>
            <p:cNvSpPr txBox="1"/>
            <p:nvPr/>
          </p:nvSpPr>
          <p:spPr>
            <a:xfrm>
              <a:off x="207575" y="4577787"/>
              <a:ext cx="9007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3200" dirty="0"/>
                <a:t>Entonces, podemos pensar que la restauración sería: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318AC-5242-804E-A42B-628B5DF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097" y="5333698"/>
              <a:ext cx="3530600" cy="1092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F1D39E-61C2-6F4B-9E16-39988900D8F4}"/>
              </a:ext>
            </a:extLst>
          </p:cNvPr>
          <p:cNvGrpSpPr/>
          <p:nvPr/>
        </p:nvGrpSpPr>
        <p:grpSpPr>
          <a:xfrm>
            <a:off x="4455042" y="5598642"/>
            <a:ext cx="3511747" cy="546100"/>
            <a:chOff x="4455042" y="5598642"/>
            <a:chExt cx="3511747" cy="546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AEEDE9-4EFD-0A40-B41A-4CBCA1E2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989" y="5598642"/>
              <a:ext cx="2590800" cy="546100"/>
            </a:xfrm>
            <a:prstGeom prst="rect">
              <a:avLst/>
            </a:prstGeom>
          </p:spPr>
        </p:pic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1B2EA18-4A30-E04D-80E7-EDB38D49E7F4}"/>
                </a:ext>
              </a:extLst>
            </p:cNvPr>
            <p:cNvSpPr/>
            <p:nvPr/>
          </p:nvSpPr>
          <p:spPr>
            <a:xfrm>
              <a:off x="4455042" y="5764016"/>
              <a:ext cx="256412" cy="2153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324396-6DF5-C341-ADE3-037BC6968C73}"/>
              </a:ext>
            </a:extLst>
          </p:cNvPr>
          <p:cNvGrpSpPr/>
          <p:nvPr/>
        </p:nvGrpSpPr>
        <p:grpSpPr>
          <a:xfrm>
            <a:off x="1626781" y="4401878"/>
            <a:ext cx="5784112" cy="2222206"/>
            <a:chOff x="1626781" y="4401878"/>
            <a:chExt cx="5784112" cy="22222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0A1C69-D45C-0049-BA34-8718A8111C6C}"/>
                </a:ext>
              </a:extLst>
            </p:cNvPr>
            <p:cNvCxnSpPr/>
            <p:nvPr/>
          </p:nvCxnSpPr>
          <p:spPr>
            <a:xfrm>
              <a:off x="1626781" y="4401879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76CEB9-C34E-0B44-873B-F4FFF6266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781" y="4401878"/>
              <a:ext cx="5784112" cy="2222205"/>
            </a:xfrm>
            <a:prstGeom prst="line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3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849-5876-9B40-A8F7-94245757C9F8}"/>
              </a:ext>
            </a:extLst>
          </p:cNvPr>
          <p:cNvGrpSpPr/>
          <p:nvPr/>
        </p:nvGrpSpPr>
        <p:grpSpPr>
          <a:xfrm>
            <a:off x="4727156" y="2889670"/>
            <a:ext cx="3556879" cy="1964394"/>
            <a:chOff x="4727156" y="2889670"/>
            <a:chExt cx="3556879" cy="196439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C34E64-471F-9B47-A047-702F903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8368" y="3651037"/>
              <a:ext cx="3515667" cy="748579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5CA9229-904F-B946-8DE5-7143330E4B59}"/>
                </a:ext>
              </a:extLst>
            </p:cNvPr>
            <p:cNvCxnSpPr>
              <a:cxnSpLocks/>
            </p:cNvCxnSpPr>
            <p:nvPr/>
          </p:nvCxnSpPr>
          <p:spPr>
            <a:xfrm>
              <a:off x="4727156" y="4665556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8FCF29A-A41F-A347-B41C-73E76EB30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798" y="2889670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01FA3A-DD4A-3046-B24A-ABE39AFF9898}"/>
                </a:ext>
              </a:extLst>
            </p:cNvPr>
            <p:cNvSpPr txBox="1"/>
            <p:nvPr/>
          </p:nvSpPr>
          <p:spPr>
            <a:xfrm>
              <a:off x="6526201" y="299234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1/SNR</a:t>
              </a:r>
              <a:r>
                <a:rPr lang="en-US" baseline="30000" dirty="0"/>
                <a:t>2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65931B-1C93-A946-8752-CDC8FF667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9453" y="4739764"/>
              <a:ext cx="114300" cy="1143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C2F0F1-F4D8-644E-B875-231CADA563BA}"/>
              </a:ext>
            </a:extLst>
          </p:cNvPr>
          <p:cNvGrpSpPr/>
          <p:nvPr/>
        </p:nvGrpSpPr>
        <p:grpSpPr>
          <a:xfrm>
            <a:off x="531136" y="2871289"/>
            <a:ext cx="3545989" cy="1971885"/>
            <a:chOff x="531136" y="2871289"/>
            <a:chExt cx="3545989" cy="197188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B606A8-E54C-DC43-BA5B-64F64DC75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868" r="26145"/>
            <a:stretch/>
          </p:blipFill>
          <p:spPr>
            <a:xfrm>
              <a:off x="996788" y="3461346"/>
              <a:ext cx="2675712" cy="1169102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E653E9-85D3-D247-B025-0FB0387F6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2778" y="2871289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FFC046-DE75-6447-BDA8-2118314112E3}"/>
                </a:ext>
              </a:extLst>
            </p:cNvPr>
            <p:cNvCxnSpPr>
              <a:cxnSpLocks/>
            </p:cNvCxnSpPr>
            <p:nvPr/>
          </p:nvCxnSpPr>
          <p:spPr>
            <a:xfrm>
              <a:off x="531136" y="4647175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7D3B953-2C41-0D43-A1D0-FEEBF5E41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1605" y="2929543"/>
              <a:ext cx="571500" cy="5461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085629-C1CD-7645-B01C-6A58D631111C}"/>
                </a:ext>
              </a:extLst>
            </p:cNvPr>
            <p:cNvSpPr txBox="1"/>
            <p:nvPr/>
          </p:nvSpPr>
          <p:spPr>
            <a:xfrm>
              <a:off x="3089690" y="3001741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SNR</a:t>
              </a:r>
              <a:r>
                <a:rPr lang="en-US" baseline="30000" dirty="0"/>
                <a:t>2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FB432C-B39E-234B-A55A-DFFF8824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5790" y="4728874"/>
              <a:ext cx="114300" cy="1143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FB2FC8-CEA2-BB4B-803B-D0E74BC81B1A}"/>
              </a:ext>
            </a:extLst>
          </p:cNvPr>
          <p:cNvGrpSpPr/>
          <p:nvPr/>
        </p:nvGrpSpPr>
        <p:grpSpPr>
          <a:xfrm>
            <a:off x="4738046" y="528549"/>
            <a:ext cx="3545989" cy="1995972"/>
            <a:chOff x="4738046" y="528549"/>
            <a:chExt cx="3545989" cy="19959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C91031-AEEC-B74F-8A6E-C57E4EFD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600" y="1624888"/>
              <a:ext cx="3328264" cy="40163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D79F37-C562-B640-A38A-4BA403FB771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046" y="2357789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2EEADE-6956-1A47-B5FA-C7D3EE83D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688" y="581903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1A695A-FF0B-FC4F-A8B4-A6EF1DCA2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2620" y="629676"/>
              <a:ext cx="533400" cy="2413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4AF58C-5D6F-C542-8B15-1D7A0F8F781A}"/>
                </a:ext>
              </a:extLst>
            </p:cNvPr>
            <p:cNvSpPr txBox="1"/>
            <p:nvPr/>
          </p:nvSpPr>
          <p:spPr>
            <a:xfrm>
              <a:off x="5665100" y="52854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ruido</a:t>
              </a:r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C11B80-58B3-384F-B65A-4934B01FA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894" y="2410221"/>
              <a:ext cx="114300" cy="1143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D09B35-5BB4-094F-966F-18F9CE083B09}"/>
              </a:ext>
            </a:extLst>
          </p:cNvPr>
          <p:cNvGrpSpPr/>
          <p:nvPr/>
        </p:nvGrpSpPr>
        <p:grpSpPr>
          <a:xfrm>
            <a:off x="519831" y="555179"/>
            <a:ext cx="3545989" cy="1958452"/>
            <a:chOff x="519831" y="555179"/>
            <a:chExt cx="3545989" cy="195845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923191-1401-124C-ABA5-1C94EFE2E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2284" r="28971"/>
            <a:stretch/>
          </p:blipFill>
          <p:spPr>
            <a:xfrm>
              <a:off x="1045041" y="1077701"/>
              <a:ext cx="2675712" cy="128227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C23DFC-9ACA-CA4C-903C-54DF5A425BC8}"/>
                </a:ext>
              </a:extLst>
            </p:cNvPr>
            <p:cNvCxnSpPr>
              <a:cxnSpLocks/>
            </p:cNvCxnSpPr>
            <p:nvPr/>
          </p:nvCxnSpPr>
          <p:spPr>
            <a:xfrm>
              <a:off x="519831" y="2331065"/>
              <a:ext cx="3545989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8649BE-5185-1342-859E-5C98A7AE8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473" y="555179"/>
              <a:ext cx="0" cy="180261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6BF5D3-5DCB-6145-B293-84065130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21646" y="662717"/>
              <a:ext cx="533400" cy="2413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63DF9-7ABF-8047-9988-344653383A55}"/>
                </a:ext>
              </a:extLst>
            </p:cNvPr>
            <p:cNvSpPr txBox="1"/>
            <p:nvPr/>
          </p:nvSpPr>
          <p:spPr>
            <a:xfrm>
              <a:off x="1432419" y="555179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señal</a:t>
              </a:r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24469AC-BF10-B246-BB66-E5DAC057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231" y="2399331"/>
              <a:ext cx="114300" cy="1143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0838CA-B9BC-F14C-8D2C-94076DFDC06E}"/>
              </a:ext>
            </a:extLst>
          </p:cNvPr>
          <p:cNvGrpSpPr/>
          <p:nvPr/>
        </p:nvGrpSpPr>
        <p:grpSpPr>
          <a:xfrm>
            <a:off x="534935" y="5174003"/>
            <a:ext cx="3594929" cy="1621512"/>
            <a:chOff x="534935" y="5174003"/>
            <a:chExt cx="3594929" cy="162151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5A28211-43D6-8046-9E0F-729B122E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4935" y="5174003"/>
              <a:ext cx="3594927" cy="749275"/>
            </a:xfrm>
            <a:prstGeom prst="rect">
              <a:avLst/>
            </a:prstGeom>
          </p:spPr>
        </p:pic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2202840E-7D90-F542-BF21-9DEC3B2091EF}"/>
                </a:ext>
              </a:extLst>
            </p:cNvPr>
            <p:cNvSpPr/>
            <p:nvPr/>
          </p:nvSpPr>
          <p:spPr>
            <a:xfrm rot="16200000">
              <a:off x="3442197" y="5539402"/>
              <a:ext cx="200517" cy="117481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4C4B48-5C29-8540-8701-9E1430828F28}"/>
                </a:ext>
              </a:extLst>
            </p:cNvPr>
            <p:cNvSpPr txBox="1"/>
            <p:nvPr/>
          </p:nvSpPr>
          <p:spPr>
            <a:xfrm>
              <a:off x="3345928" y="621074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654DABB-A52E-CB4A-96C5-E6429AC44DB7}"/>
              </a:ext>
            </a:extLst>
          </p:cNvPr>
          <p:cNvSpPr/>
          <p:nvPr/>
        </p:nvSpPr>
        <p:spPr>
          <a:xfrm>
            <a:off x="4768247" y="51609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altas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R es alto 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=&gt; W es bajo</a:t>
            </a: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AutoNum type="arabicParenR" startAt="2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Para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frecuencias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bajas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, R es bajo 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	=&gt; W  es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aprox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. 1/H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AD38584-ABF0-9F4C-91EF-F494EAC81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022" y="6331271"/>
            <a:ext cx="960231" cy="2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E6D-5FD0-B841-AAAF-271BA3A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Winer Filter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1C59A-E213-6644-B0F3-4D552393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7944"/>
            <a:ext cx="9144000" cy="126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48084-3D6A-984E-B501-F1D9C8548948}"/>
              </a:ext>
            </a:extLst>
          </p:cNvPr>
          <p:cNvSpPr txBox="1"/>
          <p:nvPr/>
        </p:nvSpPr>
        <p:spPr>
          <a:xfrm>
            <a:off x="6535592" y="5999876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Filtro</a:t>
            </a:r>
            <a:r>
              <a:rPr lang="en-US" sz="2000" dirty="0"/>
              <a:t> </a:t>
            </a:r>
            <a:r>
              <a:rPr lang="en-US" sz="2000" dirty="0" err="1"/>
              <a:t>inverso</a:t>
            </a:r>
            <a:r>
              <a:rPr lang="en-US" sz="2000" dirty="0"/>
              <a:t> total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371CF-79EA-2046-B400-E7AFBDDF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36" y="6065058"/>
            <a:ext cx="847351" cy="26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E01E6-3970-4A48-9C9C-D26AADA0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2" y="6128215"/>
            <a:ext cx="867057" cy="275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21D7D-2C6D-F947-8BE3-45043DB2AD3F}"/>
              </a:ext>
            </a:extLst>
          </p:cNvPr>
          <p:cNvSpPr txBox="1"/>
          <p:nvPr/>
        </p:nvSpPr>
        <p:spPr>
          <a:xfrm>
            <a:off x="1567898" y="6073304"/>
            <a:ext cx="3127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Filtro</a:t>
            </a:r>
            <a:r>
              <a:rPr lang="en-US" sz="2000" dirty="0"/>
              <a:t> </a:t>
            </a:r>
            <a:r>
              <a:rPr lang="en-US" sz="2000" dirty="0" err="1"/>
              <a:t>inverso</a:t>
            </a:r>
            <a:r>
              <a:rPr lang="en-US" sz="2000" dirty="0"/>
              <a:t> </a:t>
            </a:r>
            <a:r>
              <a:rPr lang="en-US" sz="2000" i="1" dirty="0" err="1"/>
              <a:t>corregido</a:t>
            </a:r>
            <a:r>
              <a:rPr lang="en-US" sz="2000" dirty="0"/>
              <a:t> total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0EAA5-D44C-E846-BD70-D509B54A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64" y="3004011"/>
            <a:ext cx="4940300" cy="5588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80CC82E-0787-794A-A7D7-96869B043F97}"/>
              </a:ext>
            </a:extLst>
          </p:cNvPr>
          <p:cNvSpPr/>
          <p:nvPr/>
        </p:nvSpPr>
        <p:spPr>
          <a:xfrm>
            <a:off x="4059379" y="1707725"/>
            <a:ext cx="11167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80603-14F1-7B46-BA64-2204B9C158B5}"/>
              </a:ext>
            </a:extLst>
          </p:cNvPr>
          <p:cNvCxnSpPr>
            <a:cxnSpLocks/>
          </p:cNvCxnSpPr>
          <p:nvPr/>
        </p:nvCxnSpPr>
        <p:spPr>
          <a:xfrm flipH="1">
            <a:off x="5176157" y="2202367"/>
            <a:ext cx="850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89BBF5-16C3-9F4C-94C9-2FD9E1FE0A65}"/>
              </a:ext>
            </a:extLst>
          </p:cNvPr>
          <p:cNvCxnSpPr>
            <a:cxnSpLocks/>
          </p:cNvCxnSpPr>
          <p:nvPr/>
        </p:nvCxnSpPr>
        <p:spPr>
          <a:xfrm flipH="1">
            <a:off x="3190568" y="2202367"/>
            <a:ext cx="868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C415DA-FBE0-E440-AB51-03747C02D8E3}"/>
              </a:ext>
            </a:extLst>
          </p:cNvPr>
          <p:cNvSpPr/>
          <p:nvPr/>
        </p:nvSpPr>
        <p:spPr>
          <a:xfrm>
            <a:off x="6095285" y="1854065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C03BA3-863F-DC4F-88CE-F25DF7C9D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45" y="1887338"/>
            <a:ext cx="350000" cy="50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2A1067-1874-C049-9404-E3F4EFDF912F}"/>
              </a:ext>
            </a:extLst>
          </p:cNvPr>
          <p:cNvSpPr txBox="1"/>
          <p:nvPr/>
        </p:nvSpPr>
        <p:spPr>
          <a:xfrm>
            <a:off x="6905504" y="1912067"/>
            <a:ext cx="125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IMAGEN </a:t>
            </a:r>
          </a:p>
          <a:p>
            <a:pPr algn="ctr"/>
            <a:r>
              <a:rPr lang="es-ES_tradnl" sz="1400" dirty="0"/>
              <a:t>DEGRADADA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F4673-1D21-734C-B95E-9B93B31DAFEB}"/>
              </a:ext>
            </a:extLst>
          </p:cNvPr>
          <p:cNvSpPr txBox="1"/>
          <p:nvPr/>
        </p:nvSpPr>
        <p:spPr>
          <a:xfrm>
            <a:off x="1284951" y="1954714"/>
            <a:ext cx="115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1400" dirty="0"/>
              <a:t>IMAGEN </a:t>
            </a:r>
          </a:p>
          <a:p>
            <a:pPr algn="r"/>
            <a:r>
              <a:rPr lang="es-ES_tradnl" sz="1400" dirty="0"/>
              <a:t>RESTAURADA</a:t>
            </a:r>
          </a:p>
        </p:txBody>
      </p:sp>
    </p:spTree>
    <p:extLst>
      <p:ext uri="{BB962C8B-B14F-4D97-AF65-F5344CB8AC3E}">
        <p14:creationId xmlns:p14="http://schemas.microsoft.com/office/powerpoint/2010/main" val="99308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65E2E8-3FD6-33FA-5E32-54991E8C28F3}"/>
              </a:ext>
            </a:extLst>
          </p:cNvPr>
          <p:cNvGrpSpPr/>
          <p:nvPr/>
        </p:nvGrpSpPr>
        <p:grpSpPr>
          <a:xfrm>
            <a:off x="1504950" y="3019300"/>
            <a:ext cx="7305917" cy="2044526"/>
            <a:chOff x="1504950" y="3019300"/>
            <a:chExt cx="7305917" cy="2044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2FB98DB-A957-B243-AE25-BB0DCAECC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950" y="3361678"/>
              <a:ext cx="6134100" cy="170214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71E450-2E56-4A47-BDD1-7732DF62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7569" y="3019300"/>
              <a:ext cx="0" cy="2044526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190181-1881-0C4A-B4B8-EA25ACF44F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4936038"/>
              <a:ext cx="6012000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AC00A92-279A-7F44-9CE5-494DDB3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346" y="4885598"/>
              <a:ext cx="114300" cy="1143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B0915C-3690-8B49-B5CF-583BD2D34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6432" y="3019300"/>
              <a:ext cx="571500" cy="2413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C725FFC-392F-AD4E-8205-8EDC4F35C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26567" y="3282950"/>
              <a:ext cx="1384300" cy="2921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435642-1B2A-C4BD-5EE1-80D1DCD869D9}"/>
              </a:ext>
            </a:extLst>
          </p:cNvPr>
          <p:cNvSpPr txBox="1"/>
          <p:nvPr/>
        </p:nvSpPr>
        <p:spPr>
          <a:xfrm>
            <a:off x="97516" y="3172143"/>
            <a:ext cx="1865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chemeClr val="accent6"/>
                </a:solidFill>
              </a:rPr>
              <a:t>Filtro </a:t>
            </a:r>
          </a:p>
          <a:p>
            <a:r>
              <a:rPr lang="es-ES_tradnl" sz="1800" dirty="0">
                <a:solidFill>
                  <a:schemeClr val="accent6"/>
                </a:solidFill>
              </a:rPr>
              <a:t>Promedio:</a:t>
            </a:r>
            <a:endParaRPr lang="en-C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8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9C3BDE8-01E0-D948-87B9-BC76C9B0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6265" y="3225868"/>
            <a:ext cx="6197600" cy="1708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BFF-4707-AD49-8B2E-E5963F7DCBBE}"/>
              </a:ext>
            </a:extLst>
          </p:cNvPr>
          <p:cNvSpPr txBox="1"/>
          <p:nvPr/>
        </p:nvSpPr>
        <p:spPr>
          <a:xfrm>
            <a:off x="1504950" y="5417208"/>
            <a:ext cx="604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 al ser un filtro pasa bajos tiene ceros y valores cercanos a cero, genera divisiones por cero que ocasionan un serio problema.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9AE8E-552B-9D4F-A7BE-F6D748546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58" y="2988290"/>
            <a:ext cx="825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0AAC-5048-2F44-BA15-6C11EF0AE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DD84F-0960-8391-7987-D3D0FAF36308}"/>
              </a:ext>
            </a:extLst>
          </p:cNvPr>
          <p:cNvSpPr txBox="1"/>
          <p:nvPr/>
        </p:nvSpPr>
        <p:spPr>
          <a:xfrm>
            <a:off x="97516" y="3172143"/>
            <a:ext cx="1865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chemeClr val="accent6"/>
                </a:solidFill>
              </a:rPr>
              <a:t>Filtro </a:t>
            </a:r>
          </a:p>
          <a:p>
            <a:r>
              <a:rPr lang="es-ES_tradnl" sz="1800" dirty="0">
                <a:solidFill>
                  <a:schemeClr val="accent6"/>
                </a:solidFill>
              </a:rPr>
              <a:t>Promedio:</a:t>
            </a:r>
            <a:endParaRPr lang="en-C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4CC04-7419-F84B-B3AA-83EACB6E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5" y="3614759"/>
            <a:ext cx="5981700" cy="140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B0915C-3690-8B49-B5CF-583BD2D3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32" y="3019300"/>
            <a:ext cx="571500" cy="241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725FFC-392F-AD4E-8205-8EDC4F35C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5C5EDB-0395-7704-A652-1AB855C868F0}"/>
              </a:ext>
            </a:extLst>
          </p:cNvPr>
          <p:cNvSpPr txBox="1"/>
          <p:nvPr/>
        </p:nvSpPr>
        <p:spPr>
          <a:xfrm>
            <a:off x="97516" y="3172143"/>
            <a:ext cx="1865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chemeClr val="accent6"/>
                </a:solidFill>
              </a:rPr>
              <a:t>Filtro </a:t>
            </a:r>
          </a:p>
          <a:p>
            <a:r>
              <a:rPr lang="es-ES_tradnl" sz="1800" dirty="0">
                <a:solidFill>
                  <a:schemeClr val="accent6"/>
                </a:solidFill>
              </a:rPr>
              <a:t>Gaussiano:</a:t>
            </a:r>
            <a:endParaRPr lang="en-C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1DF68C-2916-A341-9651-F0B7E8866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7"/>
          <a:stretch/>
        </p:blipFill>
        <p:spPr>
          <a:xfrm>
            <a:off x="1763225" y="3436151"/>
            <a:ext cx="5689600" cy="1413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AA808-A70F-8A43-BEA6-6B8EC789AB3E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BFF-4707-AD49-8B2E-E5963F7DCBBE}"/>
              </a:ext>
            </a:extLst>
          </p:cNvPr>
          <p:cNvSpPr txBox="1"/>
          <p:nvPr/>
        </p:nvSpPr>
        <p:spPr>
          <a:xfrm>
            <a:off x="1504950" y="5417208"/>
            <a:ext cx="604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H al ser un filtro pasa bajos tiene ceros y valores cercanos a cero, genera divisiones por cero que ocasionan un serio problema.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C0CB36-03AB-6541-845A-F5C7A605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7" y="1651000"/>
            <a:ext cx="3530600" cy="1092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71E450-2E56-4A47-BDD1-7732DF625D53}"/>
              </a:ext>
            </a:extLst>
          </p:cNvPr>
          <p:cNvCxnSpPr>
            <a:cxnSpLocks/>
          </p:cNvCxnSpPr>
          <p:nvPr/>
        </p:nvCxnSpPr>
        <p:spPr>
          <a:xfrm flipV="1">
            <a:off x="4497569" y="3019300"/>
            <a:ext cx="0" cy="204452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90181-1881-0C4A-B4B8-EA25ACF44FFB}"/>
              </a:ext>
            </a:extLst>
          </p:cNvPr>
          <p:cNvCxnSpPr>
            <a:cxnSpLocks/>
          </p:cNvCxnSpPr>
          <p:nvPr/>
        </p:nvCxnSpPr>
        <p:spPr>
          <a:xfrm>
            <a:off x="1504950" y="4936038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C00A92-279A-7F44-9CE5-494DDB30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6" y="4885598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9AE8E-552B-9D4F-A7BE-F6D748546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58" y="2988290"/>
            <a:ext cx="825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0AAC-5048-2F44-BA15-6C11EF0AE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567" y="3282950"/>
            <a:ext cx="1384300" cy="29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275A42-A759-CCE3-E6FE-1D91608BA1E3}"/>
              </a:ext>
            </a:extLst>
          </p:cNvPr>
          <p:cNvSpPr txBox="1"/>
          <p:nvPr/>
        </p:nvSpPr>
        <p:spPr>
          <a:xfrm>
            <a:off x="97516" y="3172143"/>
            <a:ext cx="1865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chemeClr val="accent6"/>
                </a:solidFill>
              </a:rPr>
              <a:t>Filtro </a:t>
            </a:r>
          </a:p>
          <a:p>
            <a:r>
              <a:rPr lang="es-ES_tradnl" sz="1800" dirty="0">
                <a:solidFill>
                  <a:schemeClr val="accent6"/>
                </a:solidFill>
              </a:rPr>
              <a:t>Gaussiano:</a:t>
            </a:r>
            <a:endParaRPr lang="en-C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019FCB-048C-EE40-ABE1-A7EF1791905C}"/>
              </a:ext>
            </a:extLst>
          </p:cNvPr>
          <p:cNvSpPr/>
          <p:nvPr/>
        </p:nvSpPr>
        <p:spPr>
          <a:xfrm>
            <a:off x="5075671" y="2024113"/>
            <a:ext cx="58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992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1121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F5013D-7DED-7842-BB1F-150369655E56}"/>
              </a:ext>
            </a:extLst>
          </p:cNvPr>
          <p:cNvGrpSpPr/>
          <p:nvPr/>
        </p:nvGrpSpPr>
        <p:grpSpPr>
          <a:xfrm>
            <a:off x="4764104" y="1443821"/>
            <a:ext cx="660600" cy="1134729"/>
            <a:chOff x="4764104" y="1966349"/>
            <a:chExt cx="660600" cy="11347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349360-E7AD-1A49-BF35-F5F4C84D28BA}"/>
                </a:ext>
              </a:extLst>
            </p:cNvPr>
            <p:cNvSpPr/>
            <p:nvPr/>
          </p:nvSpPr>
          <p:spPr>
            <a:xfrm>
              <a:off x="4992704" y="2669078"/>
              <a:ext cx="432000" cy="43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360D95-3193-E745-84B9-2B6C4E2786DD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95" y="1966349"/>
              <a:ext cx="0" cy="683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CE1E9E-C1CA-EB43-9542-B9C641C95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104" y="1966349"/>
              <a:ext cx="228600" cy="3175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62292-7B1E-4C4A-83D6-D0239E608F73}"/>
              </a:ext>
            </a:extLst>
          </p:cNvPr>
          <p:cNvSpPr/>
          <p:nvPr/>
        </p:nvSpPr>
        <p:spPr>
          <a:xfrm>
            <a:off x="6574420" y="1938138"/>
            <a:ext cx="204871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B1A71-62D2-3E57-F85D-1327E56AE41F}"/>
              </a:ext>
            </a:extLst>
          </p:cNvPr>
          <p:cNvSpPr txBox="1"/>
          <p:nvPr/>
        </p:nvSpPr>
        <p:spPr>
          <a:xfrm>
            <a:off x="5252691" y="1388784"/>
            <a:ext cx="186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rgbClr val="0070C0"/>
                </a:solidFill>
              </a:rPr>
              <a:t>(ruido)</a:t>
            </a:r>
            <a:endParaRPr lang="en-C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0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196677-4623-3B41-9396-72895D1B8B38}"/>
              </a:ext>
            </a:extLst>
          </p:cNvPr>
          <p:cNvSpPr/>
          <p:nvPr/>
        </p:nvSpPr>
        <p:spPr>
          <a:xfrm>
            <a:off x="3352440" y="1938138"/>
            <a:ext cx="98981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8DBC6-165F-C349-AEFB-C7872AABF25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01990" y="2395338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2BB694-ABC2-B44C-9915-AF189932B8AE}"/>
              </a:ext>
            </a:extLst>
          </p:cNvPr>
          <p:cNvCxnSpPr>
            <a:cxnSpLocks/>
          </p:cNvCxnSpPr>
          <p:nvPr/>
        </p:nvCxnSpPr>
        <p:spPr>
          <a:xfrm>
            <a:off x="4343825" y="2378056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8621A-3E34-A24A-A941-76610DFB1271}"/>
              </a:ext>
            </a:extLst>
          </p:cNvPr>
          <p:cNvSpPr/>
          <p:nvPr/>
        </p:nvSpPr>
        <p:spPr>
          <a:xfrm>
            <a:off x="2198842" y="2033920"/>
            <a:ext cx="497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E5109-43C7-A54B-91E8-EA9CE56E3C84}"/>
              </a:ext>
            </a:extLst>
          </p:cNvPr>
          <p:cNvSpPr/>
          <p:nvPr/>
        </p:nvSpPr>
        <p:spPr>
          <a:xfrm>
            <a:off x="6114149" y="203392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FH+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349360-E7AD-1A49-BF35-F5F4C84D28BA}"/>
              </a:ext>
            </a:extLst>
          </p:cNvPr>
          <p:cNvSpPr/>
          <p:nvPr/>
        </p:nvSpPr>
        <p:spPr>
          <a:xfrm>
            <a:off x="4992704" y="2146550"/>
            <a:ext cx="432000" cy="43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60D95-3193-E745-84B9-2B6C4E2786DD}"/>
              </a:ext>
            </a:extLst>
          </p:cNvPr>
          <p:cNvCxnSpPr>
            <a:cxnSpLocks/>
          </p:cNvCxnSpPr>
          <p:nvPr/>
        </p:nvCxnSpPr>
        <p:spPr>
          <a:xfrm>
            <a:off x="5185095" y="1443821"/>
            <a:ext cx="0" cy="683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37331-158D-B843-8ED4-FBADD2C987BF}"/>
              </a:ext>
            </a:extLst>
          </p:cNvPr>
          <p:cNvCxnSpPr>
            <a:cxnSpLocks/>
          </p:cNvCxnSpPr>
          <p:nvPr/>
        </p:nvCxnSpPr>
        <p:spPr>
          <a:xfrm>
            <a:off x="5427394" y="2379970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E1E9E-C1CA-EB43-9542-B9C641C95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04" y="1443821"/>
            <a:ext cx="228600" cy="3175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6D85C-AF87-CA4B-88BD-62DBC9B3AA9F}"/>
              </a:ext>
            </a:extLst>
          </p:cNvPr>
          <p:cNvSpPr/>
          <p:nvPr/>
        </p:nvSpPr>
        <p:spPr>
          <a:xfrm>
            <a:off x="3361013" y="3292456"/>
            <a:ext cx="120329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1/H	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6EF987-8DEB-D04F-932B-DBFB73A0A81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443285" y="2499079"/>
            <a:ext cx="1371600" cy="11295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11357-C84C-3A44-9822-0F6424781E28}"/>
              </a:ext>
            </a:extLst>
          </p:cNvPr>
          <p:cNvCxnSpPr>
            <a:cxnSpLocks/>
          </p:cNvCxnSpPr>
          <p:nvPr/>
        </p:nvCxnSpPr>
        <p:spPr>
          <a:xfrm flipH="1">
            <a:off x="2702295" y="3741972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686555-D300-3748-9DD6-3002313B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30" y="2219304"/>
            <a:ext cx="303080" cy="420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467A1E-2724-0F49-8E12-BDD037B3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5" y="3330556"/>
            <a:ext cx="2286000" cy="838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8B12ED-5A8B-714F-9B06-55714D13A370}"/>
              </a:ext>
            </a:extLst>
          </p:cNvPr>
          <p:cNvSpPr txBox="1"/>
          <p:nvPr/>
        </p:nvSpPr>
        <p:spPr>
          <a:xfrm>
            <a:off x="637953" y="627317"/>
            <a:ext cx="417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/>
              <a:t>Por qué no funciona?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E0BD18-C048-D24B-ACE1-52AB8F6E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70" y="5596389"/>
            <a:ext cx="5867400" cy="533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BD6E-7D26-D04D-BF84-8E433BE91E14}"/>
              </a:ext>
            </a:extLst>
          </p:cNvPr>
          <p:cNvCxnSpPr>
            <a:cxnSpLocks/>
          </p:cNvCxnSpPr>
          <p:nvPr/>
        </p:nvCxnSpPr>
        <p:spPr>
          <a:xfrm>
            <a:off x="1336254" y="6357749"/>
            <a:ext cx="601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9A023EF-2AC0-484F-88D1-1DC9B9CE1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650" y="6307309"/>
            <a:ext cx="114300" cy="114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97CBC-07CE-B345-8099-5CE7F72E7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889" y="4744748"/>
            <a:ext cx="545645" cy="33096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15880-81B5-7F49-A6C8-977948C10F13}"/>
              </a:ext>
            </a:extLst>
          </p:cNvPr>
          <p:cNvCxnSpPr>
            <a:cxnSpLocks/>
          </p:cNvCxnSpPr>
          <p:nvPr/>
        </p:nvCxnSpPr>
        <p:spPr>
          <a:xfrm flipV="1">
            <a:off x="4328873" y="4930881"/>
            <a:ext cx="0" cy="165600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D79A3A-86A8-5C04-4984-12540121C9ED}"/>
              </a:ext>
            </a:extLst>
          </p:cNvPr>
          <p:cNvSpPr txBox="1"/>
          <p:nvPr/>
        </p:nvSpPr>
        <p:spPr>
          <a:xfrm>
            <a:off x="5252691" y="1388784"/>
            <a:ext cx="186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dirty="0">
                <a:solidFill>
                  <a:srgbClr val="0070C0"/>
                </a:solidFill>
              </a:rPr>
              <a:t>(ruido)</a:t>
            </a:r>
            <a:endParaRPr lang="en-C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2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363</Words>
  <Application>Microsoft Macintosh PowerPoint</Application>
  <PresentationFormat>On-screen Show (4:3)</PresentationFormat>
  <Paragraphs>119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Winer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83</cp:revision>
  <dcterms:created xsi:type="dcterms:W3CDTF">2020-10-19T18:56:00Z</dcterms:created>
  <dcterms:modified xsi:type="dcterms:W3CDTF">2022-10-20T13:06:27Z</dcterms:modified>
</cp:coreProperties>
</file>