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70" r:id="rId2"/>
    <p:sldId id="259" r:id="rId3"/>
    <p:sldId id="271" r:id="rId4"/>
    <p:sldId id="272" r:id="rId5"/>
    <p:sldId id="273" r:id="rId6"/>
    <p:sldId id="274" r:id="rId7"/>
    <p:sldId id="275" r:id="rId8"/>
    <p:sldId id="276" r:id="rId9"/>
    <p:sldId id="277" r:id="rId10"/>
    <p:sldId id="281" r:id="rId11"/>
    <p:sldId id="284" r:id="rId12"/>
    <p:sldId id="283" r:id="rId13"/>
    <p:sldId id="280" r:id="rId14"/>
    <p:sldId id="282"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FEBF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075"/>
    <p:restoredTop sz="93605"/>
  </p:normalViewPr>
  <p:slideViewPr>
    <p:cSldViewPr snapToGrid="0" snapToObjects="1">
      <p:cViewPr varScale="1">
        <p:scale>
          <a:sx n="115" d="100"/>
          <a:sy n="115" d="100"/>
        </p:scale>
        <p:origin x="1464"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8C770B-B503-C841-A55C-00AF9EBD4322}" type="datetimeFigureOut">
              <a:rPr lang="en-US" smtClean="0"/>
              <a:t>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75189C-94AD-8B43-A457-2873B85E5D8E}" type="slidenum">
              <a:rPr lang="en-US" smtClean="0"/>
              <a:t>‹#›</a:t>
            </a:fld>
            <a:endParaRPr lang="en-US"/>
          </a:p>
        </p:txBody>
      </p:sp>
    </p:spTree>
    <p:extLst>
      <p:ext uri="{BB962C8B-B14F-4D97-AF65-F5344CB8AC3E}">
        <p14:creationId xmlns:p14="http://schemas.microsoft.com/office/powerpoint/2010/main" val="391560961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39368921-76A0-4AD0-9C73-38820D030D86}" type="slidenum">
              <a:rPr lang="en-US"/>
              <a:pPr/>
              <a:t>1</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1063722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s-ES_tradnl"/>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Click to edit Master subtitle style</a:t>
            </a:r>
            <a:endParaRPr lang="en-US"/>
          </a:p>
        </p:txBody>
      </p:sp>
      <p:sp>
        <p:nvSpPr>
          <p:cNvPr id="4" name="Date Placeholder 3"/>
          <p:cNvSpPr>
            <a:spLocks noGrp="1"/>
          </p:cNvSpPr>
          <p:nvPr>
            <p:ph type="dt" sz="half" idx="10"/>
          </p:nvPr>
        </p:nvSpPr>
        <p:spPr/>
        <p:txBody>
          <a:bodyPr/>
          <a:lstStyle/>
          <a:p>
            <a:fld id="{2D6C505C-4733-2D4D-B465-C1E86A553F67}" type="datetimeFigureOut">
              <a:rPr lang="en-US" smtClean="0"/>
              <a:t>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B1B31-9FE4-8948-AD24-002D27727F72}" type="slidenum">
              <a:rPr lang="en-US" smtClean="0"/>
              <a:t>‹#›</a:t>
            </a:fld>
            <a:endParaRPr lang="en-US"/>
          </a:p>
        </p:txBody>
      </p:sp>
    </p:spTree>
    <p:extLst>
      <p:ext uri="{BB962C8B-B14F-4D97-AF65-F5344CB8AC3E}">
        <p14:creationId xmlns:p14="http://schemas.microsoft.com/office/powerpoint/2010/main" val="4069217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2D6C505C-4733-2D4D-B465-C1E86A553F67}" type="datetimeFigureOut">
              <a:rPr lang="en-US" smtClean="0"/>
              <a:t>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B1B31-9FE4-8948-AD24-002D27727F72}" type="slidenum">
              <a:rPr lang="en-US" smtClean="0"/>
              <a:t>‹#›</a:t>
            </a:fld>
            <a:endParaRPr lang="en-US"/>
          </a:p>
        </p:txBody>
      </p:sp>
    </p:spTree>
    <p:extLst>
      <p:ext uri="{BB962C8B-B14F-4D97-AF65-F5344CB8AC3E}">
        <p14:creationId xmlns:p14="http://schemas.microsoft.com/office/powerpoint/2010/main" val="778281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_tradnl"/>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2D6C505C-4733-2D4D-B465-C1E86A553F67}" type="datetimeFigureOut">
              <a:rPr lang="en-US" smtClean="0"/>
              <a:t>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B1B31-9FE4-8948-AD24-002D27727F72}" type="slidenum">
              <a:rPr lang="en-US" smtClean="0"/>
              <a:t>‹#›</a:t>
            </a:fld>
            <a:endParaRPr lang="en-US"/>
          </a:p>
        </p:txBody>
      </p:sp>
    </p:spTree>
    <p:extLst>
      <p:ext uri="{BB962C8B-B14F-4D97-AF65-F5344CB8AC3E}">
        <p14:creationId xmlns:p14="http://schemas.microsoft.com/office/powerpoint/2010/main" val="2088628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idx="1"/>
          </p:nvPr>
        </p:nvSpPr>
        <p:spPr/>
        <p:txBody>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2D6C505C-4733-2D4D-B465-C1E86A553F67}" type="datetimeFigureOut">
              <a:rPr lang="en-US" smtClean="0"/>
              <a:t>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B1B31-9FE4-8948-AD24-002D27727F72}" type="slidenum">
              <a:rPr lang="en-US" smtClean="0"/>
              <a:t>‹#›</a:t>
            </a:fld>
            <a:endParaRPr lang="en-US"/>
          </a:p>
        </p:txBody>
      </p:sp>
    </p:spTree>
    <p:extLst>
      <p:ext uri="{BB962C8B-B14F-4D97-AF65-F5344CB8AC3E}">
        <p14:creationId xmlns:p14="http://schemas.microsoft.com/office/powerpoint/2010/main" val="1752765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_tradnl"/>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Click to edit Master text styles</a:t>
            </a:r>
          </a:p>
        </p:txBody>
      </p:sp>
      <p:sp>
        <p:nvSpPr>
          <p:cNvPr id="4" name="Date Placeholder 3"/>
          <p:cNvSpPr>
            <a:spLocks noGrp="1"/>
          </p:cNvSpPr>
          <p:nvPr>
            <p:ph type="dt" sz="half" idx="10"/>
          </p:nvPr>
        </p:nvSpPr>
        <p:spPr/>
        <p:txBody>
          <a:bodyPr/>
          <a:lstStyle/>
          <a:p>
            <a:fld id="{2D6C505C-4733-2D4D-B465-C1E86A553F67}" type="datetimeFigureOut">
              <a:rPr lang="en-US" smtClean="0"/>
              <a:t>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B1B31-9FE4-8948-AD24-002D27727F72}" type="slidenum">
              <a:rPr lang="en-US" smtClean="0"/>
              <a:t>‹#›</a:t>
            </a:fld>
            <a:endParaRPr lang="en-US"/>
          </a:p>
        </p:txBody>
      </p:sp>
    </p:spTree>
    <p:extLst>
      <p:ext uri="{BB962C8B-B14F-4D97-AF65-F5344CB8AC3E}">
        <p14:creationId xmlns:p14="http://schemas.microsoft.com/office/powerpoint/2010/main" val="3847194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Date Placeholder 4"/>
          <p:cNvSpPr>
            <a:spLocks noGrp="1"/>
          </p:cNvSpPr>
          <p:nvPr>
            <p:ph type="dt" sz="half" idx="10"/>
          </p:nvPr>
        </p:nvSpPr>
        <p:spPr/>
        <p:txBody>
          <a:bodyPr/>
          <a:lstStyle/>
          <a:p>
            <a:fld id="{2D6C505C-4733-2D4D-B465-C1E86A553F67}" type="datetimeFigureOut">
              <a:rPr lang="en-US" smtClean="0"/>
              <a:t>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4B1B31-9FE4-8948-AD24-002D27727F72}" type="slidenum">
              <a:rPr lang="en-US" smtClean="0"/>
              <a:t>‹#›</a:t>
            </a:fld>
            <a:endParaRPr lang="en-US"/>
          </a:p>
        </p:txBody>
      </p:sp>
    </p:spTree>
    <p:extLst>
      <p:ext uri="{BB962C8B-B14F-4D97-AF65-F5344CB8AC3E}">
        <p14:creationId xmlns:p14="http://schemas.microsoft.com/office/powerpoint/2010/main" val="2006233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7" name="Date Placeholder 6"/>
          <p:cNvSpPr>
            <a:spLocks noGrp="1"/>
          </p:cNvSpPr>
          <p:nvPr>
            <p:ph type="dt" sz="half" idx="10"/>
          </p:nvPr>
        </p:nvSpPr>
        <p:spPr/>
        <p:txBody>
          <a:bodyPr/>
          <a:lstStyle/>
          <a:p>
            <a:fld id="{2D6C505C-4733-2D4D-B465-C1E86A553F67}" type="datetimeFigureOut">
              <a:rPr lang="en-US" smtClean="0"/>
              <a:t>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4B1B31-9FE4-8948-AD24-002D27727F72}" type="slidenum">
              <a:rPr lang="en-US" smtClean="0"/>
              <a:t>‹#›</a:t>
            </a:fld>
            <a:endParaRPr lang="en-US"/>
          </a:p>
        </p:txBody>
      </p:sp>
    </p:spTree>
    <p:extLst>
      <p:ext uri="{BB962C8B-B14F-4D97-AF65-F5344CB8AC3E}">
        <p14:creationId xmlns:p14="http://schemas.microsoft.com/office/powerpoint/2010/main" val="2160898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Date Placeholder 2"/>
          <p:cNvSpPr>
            <a:spLocks noGrp="1"/>
          </p:cNvSpPr>
          <p:nvPr>
            <p:ph type="dt" sz="half" idx="10"/>
          </p:nvPr>
        </p:nvSpPr>
        <p:spPr/>
        <p:txBody>
          <a:bodyPr/>
          <a:lstStyle/>
          <a:p>
            <a:fld id="{2D6C505C-4733-2D4D-B465-C1E86A553F67}" type="datetimeFigureOut">
              <a:rPr lang="en-US" smtClean="0"/>
              <a:t>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4B1B31-9FE4-8948-AD24-002D27727F72}" type="slidenum">
              <a:rPr lang="en-US" smtClean="0"/>
              <a:t>‹#›</a:t>
            </a:fld>
            <a:endParaRPr lang="en-US"/>
          </a:p>
        </p:txBody>
      </p:sp>
    </p:spTree>
    <p:extLst>
      <p:ext uri="{BB962C8B-B14F-4D97-AF65-F5344CB8AC3E}">
        <p14:creationId xmlns:p14="http://schemas.microsoft.com/office/powerpoint/2010/main" val="1433612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6C505C-4733-2D4D-B465-C1E86A553F67}" type="datetimeFigureOut">
              <a:rPr lang="en-US" smtClean="0"/>
              <a:t>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4B1B31-9FE4-8948-AD24-002D27727F72}" type="slidenum">
              <a:rPr lang="en-US" smtClean="0"/>
              <a:t>‹#›</a:t>
            </a:fld>
            <a:endParaRPr lang="en-US"/>
          </a:p>
        </p:txBody>
      </p:sp>
    </p:spTree>
    <p:extLst>
      <p:ext uri="{BB962C8B-B14F-4D97-AF65-F5344CB8AC3E}">
        <p14:creationId xmlns:p14="http://schemas.microsoft.com/office/powerpoint/2010/main" val="2124826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_tradnl"/>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2D6C505C-4733-2D4D-B465-C1E86A553F67}" type="datetimeFigureOut">
              <a:rPr lang="en-US" smtClean="0"/>
              <a:t>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4B1B31-9FE4-8948-AD24-002D27727F72}" type="slidenum">
              <a:rPr lang="en-US" smtClean="0"/>
              <a:t>‹#›</a:t>
            </a:fld>
            <a:endParaRPr lang="en-US"/>
          </a:p>
        </p:txBody>
      </p:sp>
    </p:spTree>
    <p:extLst>
      <p:ext uri="{BB962C8B-B14F-4D97-AF65-F5344CB8AC3E}">
        <p14:creationId xmlns:p14="http://schemas.microsoft.com/office/powerpoint/2010/main" val="369561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_tradnl"/>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2D6C505C-4733-2D4D-B465-C1E86A553F67}" type="datetimeFigureOut">
              <a:rPr lang="en-US" smtClean="0"/>
              <a:t>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4B1B31-9FE4-8948-AD24-002D27727F72}" type="slidenum">
              <a:rPr lang="en-US" smtClean="0"/>
              <a:t>‹#›</a:t>
            </a:fld>
            <a:endParaRPr lang="en-US"/>
          </a:p>
        </p:txBody>
      </p:sp>
    </p:spTree>
    <p:extLst>
      <p:ext uri="{BB962C8B-B14F-4D97-AF65-F5344CB8AC3E}">
        <p14:creationId xmlns:p14="http://schemas.microsoft.com/office/powerpoint/2010/main" val="2637655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6C505C-4733-2D4D-B465-C1E86A553F67}" type="datetimeFigureOut">
              <a:rPr lang="en-US" smtClean="0"/>
              <a:t>10/20/22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4B1B31-9FE4-8948-AD24-002D27727F72}" type="slidenum">
              <a:rPr lang="en-US" smtClean="0"/>
              <a:t>‹#›</a:t>
            </a:fld>
            <a:endParaRPr lang="en-US"/>
          </a:p>
        </p:txBody>
      </p:sp>
    </p:spTree>
    <p:extLst>
      <p:ext uri="{BB962C8B-B14F-4D97-AF65-F5344CB8AC3E}">
        <p14:creationId xmlns:p14="http://schemas.microsoft.com/office/powerpoint/2010/main" val="2226585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image" Target="../media/image21.emf"/></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1.xml"/><Relationship Id="rId5" Type="http://schemas.openxmlformats.org/officeDocument/2006/relationships/image" Target="../media/image5.emf"/><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194" name="Text Box 5"/>
          <p:cNvSpPr txBox="1">
            <a:spLocks noChangeArrowheads="1"/>
          </p:cNvSpPr>
          <p:nvPr/>
        </p:nvSpPr>
        <p:spPr bwMode="auto">
          <a:xfrm>
            <a:off x="2549021" y="1690179"/>
            <a:ext cx="4012637" cy="3539430"/>
          </a:xfrm>
          <a:prstGeom prst="rect">
            <a:avLst/>
          </a:prstGeom>
          <a:noFill/>
          <a:ln w="9525">
            <a:noFill/>
            <a:miter lim="800000"/>
            <a:headEnd/>
            <a:tailEnd/>
          </a:ln>
        </p:spPr>
        <p:txBody>
          <a:bodyPr wrap="none">
            <a:spAutoFit/>
          </a:bodyPr>
          <a:lstStyle/>
          <a:p>
            <a:pPr algn="ctr"/>
            <a:r>
              <a:rPr lang="es-CL" sz="2400" dirty="0">
                <a:solidFill>
                  <a:srgbClr val="FF0000"/>
                </a:solidFill>
                <a:latin typeface="Trebuchet MS" pitchFamily="34" charset="0"/>
              </a:rPr>
              <a:t>P</a:t>
            </a:r>
            <a:r>
              <a:rPr lang="es-CL" sz="2400" dirty="0">
                <a:solidFill>
                  <a:srgbClr val="3366FF"/>
                </a:solidFill>
                <a:latin typeface="Trebuchet MS" pitchFamily="34" charset="0"/>
              </a:rPr>
              <a:t>r</a:t>
            </a:r>
            <a:r>
              <a:rPr lang="es-CL" sz="2400" dirty="0">
                <a:solidFill>
                  <a:srgbClr val="FFFF00"/>
                </a:solidFill>
                <a:latin typeface="Trebuchet MS" pitchFamily="34" charset="0"/>
              </a:rPr>
              <a:t>o</a:t>
            </a:r>
            <a:r>
              <a:rPr lang="es-CL" sz="2400" dirty="0">
                <a:solidFill>
                  <a:srgbClr val="00FF00"/>
                </a:solidFill>
                <a:latin typeface="Trebuchet MS" pitchFamily="34" charset="0"/>
              </a:rPr>
              <a:t>c</a:t>
            </a:r>
            <a:r>
              <a:rPr lang="es-CL" sz="2400" dirty="0">
                <a:solidFill>
                  <a:schemeClr val="bg1"/>
                </a:solidFill>
                <a:latin typeface="Trebuchet MS" pitchFamily="34" charset="0"/>
              </a:rPr>
              <a:t>e</a:t>
            </a:r>
            <a:r>
              <a:rPr lang="es-CL" sz="2400" dirty="0">
                <a:solidFill>
                  <a:srgbClr val="FF6600"/>
                </a:solidFill>
                <a:latin typeface="Trebuchet MS" pitchFamily="34" charset="0"/>
              </a:rPr>
              <a:t>s</a:t>
            </a:r>
            <a:r>
              <a:rPr lang="es-CL" sz="2400" dirty="0">
                <a:solidFill>
                  <a:srgbClr val="FF0000"/>
                </a:solidFill>
                <a:latin typeface="Trebuchet MS" pitchFamily="34" charset="0"/>
              </a:rPr>
              <a:t>a</a:t>
            </a:r>
            <a:r>
              <a:rPr lang="es-CL" sz="2400" dirty="0">
                <a:solidFill>
                  <a:srgbClr val="3366FF"/>
                </a:solidFill>
                <a:latin typeface="Trebuchet MS" pitchFamily="34" charset="0"/>
              </a:rPr>
              <a:t>m</a:t>
            </a:r>
            <a:r>
              <a:rPr lang="es-CL" sz="2400" dirty="0">
                <a:solidFill>
                  <a:srgbClr val="FFFF00"/>
                </a:solidFill>
                <a:latin typeface="Trebuchet MS" pitchFamily="34" charset="0"/>
              </a:rPr>
              <a:t>i</a:t>
            </a:r>
            <a:r>
              <a:rPr lang="es-CL" sz="2400" dirty="0">
                <a:solidFill>
                  <a:srgbClr val="00FF00"/>
                </a:solidFill>
                <a:latin typeface="Trebuchet MS" pitchFamily="34" charset="0"/>
              </a:rPr>
              <a:t>e</a:t>
            </a:r>
            <a:r>
              <a:rPr lang="es-CL" sz="2400" dirty="0">
                <a:solidFill>
                  <a:schemeClr val="bg1"/>
                </a:solidFill>
                <a:latin typeface="Trebuchet MS" pitchFamily="34" charset="0"/>
              </a:rPr>
              <a:t>n</a:t>
            </a:r>
            <a:r>
              <a:rPr lang="es-CL" sz="2400" dirty="0">
                <a:solidFill>
                  <a:srgbClr val="FF6600"/>
                </a:solidFill>
                <a:latin typeface="Trebuchet MS" pitchFamily="34" charset="0"/>
              </a:rPr>
              <a:t>t</a:t>
            </a:r>
            <a:r>
              <a:rPr lang="es-CL" sz="2400" dirty="0">
                <a:solidFill>
                  <a:srgbClr val="FF0000"/>
                </a:solidFill>
                <a:latin typeface="Trebuchet MS" pitchFamily="34" charset="0"/>
              </a:rPr>
              <a:t>o</a:t>
            </a:r>
            <a:r>
              <a:rPr lang="es-CL" sz="2400" dirty="0">
                <a:solidFill>
                  <a:srgbClr val="3333CC"/>
                </a:solidFill>
                <a:latin typeface="Trebuchet MS" pitchFamily="34" charset="0"/>
              </a:rPr>
              <a:t> </a:t>
            </a:r>
            <a:r>
              <a:rPr lang="es-CL" sz="2400" dirty="0">
                <a:solidFill>
                  <a:srgbClr val="3366FF"/>
                </a:solidFill>
                <a:latin typeface="Trebuchet MS" pitchFamily="34" charset="0"/>
              </a:rPr>
              <a:t>d</a:t>
            </a:r>
            <a:r>
              <a:rPr lang="es-CL" sz="2400" dirty="0">
                <a:solidFill>
                  <a:srgbClr val="FFFF00"/>
                </a:solidFill>
                <a:latin typeface="Trebuchet MS" pitchFamily="34" charset="0"/>
              </a:rPr>
              <a:t>e </a:t>
            </a:r>
            <a:r>
              <a:rPr lang="es-CL" sz="2400" dirty="0">
                <a:solidFill>
                  <a:srgbClr val="00FF00"/>
                </a:solidFill>
                <a:latin typeface="Trebuchet MS" pitchFamily="34" charset="0"/>
              </a:rPr>
              <a:t>I</a:t>
            </a:r>
            <a:r>
              <a:rPr lang="es-CL" sz="2400" dirty="0">
                <a:solidFill>
                  <a:schemeClr val="bg1"/>
                </a:solidFill>
                <a:latin typeface="Trebuchet MS" pitchFamily="34" charset="0"/>
              </a:rPr>
              <a:t>m</a:t>
            </a:r>
            <a:r>
              <a:rPr lang="es-CL" sz="2400" dirty="0">
                <a:solidFill>
                  <a:srgbClr val="FF6600"/>
                </a:solidFill>
                <a:latin typeface="Trebuchet MS" pitchFamily="34" charset="0"/>
              </a:rPr>
              <a:t>á</a:t>
            </a:r>
            <a:r>
              <a:rPr lang="es-CL" sz="2400" dirty="0">
                <a:solidFill>
                  <a:srgbClr val="FF0000"/>
                </a:solidFill>
                <a:latin typeface="Trebuchet MS" pitchFamily="34" charset="0"/>
              </a:rPr>
              <a:t>g</a:t>
            </a:r>
            <a:r>
              <a:rPr lang="es-CL" sz="2400" dirty="0">
                <a:solidFill>
                  <a:srgbClr val="3366FF"/>
                </a:solidFill>
                <a:latin typeface="Trebuchet MS" pitchFamily="34" charset="0"/>
              </a:rPr>
              <a:t>e</a:t>
            </a:r>
            <a:r>
              <a:rPr lang="es-CL" sz="2400" dirty="0">
                <a:solidFill>
                  <a:srgbClr val="FFFF00"/>
                </a:solidFill>
                <a:latin typeface="Trebuchet MS" pitchFamily="34" charset="0"/>
              </a:rPr>
              <a:t>n</a:t>
            </a:r>
            <a:r>
              <a:rPr lang="es-CL" sz="2400" dirty="0">
                <a:solidFill>
                  <a:srgbClr val="00FF00"/>
                </a:solidFill>
                <a:latin typeface="Trebuchet MS" pitchFamily="34" charset="0"/>
              </a:rPr>
              <a:t>e</a:t>
            </a:r>
            <a:r>
              <a:rPr lang="es-CL" sz="2400" dirty="0">
                <a:solidFill>
                  <a:schemeClr val="bg1"/>
                </a:solidFill>
                <a:latin typeface="Trebuchet MS" pitchFamily="34" charset="0"/>
              </a:rPr>
              <a:t>s</a:t>
            </a:r>
            <a:endParaRPr lang="es-CL" sz="2400" dirty="0">
              <a:solidFill>
                <a:srgbClr val="FF0000"/>
              </a:solidFill>
              <a:latin typeface="Trebuchet MS" pitchFamily="34" charset="0"/>
            </a:endParaRPr>
          </a:p>
          <a:p>
            <a:pPr algn="ctr"/>
            <a:r>
              <a:rPr lang="es-CL" sz="2400" dirty="0">
                <a:solidFill>
                  <a:schemeClr val="bg2">
                    <a:lumMod val="60000"/>
                    <a:lumOff val="40000"/>
                  </a:schemeClr>
                </a:solidFill>
                <a:latin typeface="Trebuchet MS" pitchFamily="34" charset="0"/>
              </a:rPr>
              <a:t> </a:t>
            </a:r>
          </a:p>
          <a:p>
            <a:pPr algn="ctr"/>
            <a:endParaRPr lang="es-CL" sz="2400" dirty="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sz="2400" dirty="0">
              <a:solidFill>
                <a:srgbClr val="3333CC"/>
              </a:solidFill>
              <a:latin typeface="Trebuchet MS" pitchFamily="34" charset="0"/>
            </a:endParaRPr>
          </a:p>
          <a:p>
            <a:pPr algn="ctr"/>
            <a:endParaRPr lang="es-CL" dirty="0">
              <a:solidFill>
                <a:srgbClr val="3333CC"/>
              </a:solidFill>
              <a:latin typeface="Trebuchet MS" pitchFamily="34" charset="0"/>
            </a:endParaRPr>
          </a:p>
          <a:p>
            <a:pPr algn="ctr"/>
            <a:r>
              <a:rPr lang="es-CL" sz="1400" dirty="0">
                <a:solidFill>
                  <a:schemeClr val="bg1">
                    <a:lumMod val="75000"/>
                  </a:schemeClr>
                </a:solidFill>
                <a:latin typeface="Trebuchet MS" pitchFamily="34" charset="0"/>
              </a:rPr>
              <a:t>Domingo Mery</a:t>
            </a:r>
          </a:p>
          <a:p>
            <a:pPr algn="ctr"/>
            <a:endParaRPr lang="es-CL" sz="1200" dirty="0">
              <a:solidFill>
                <a:schemeClr val="bg1">
                  <a:lumMod val="75000"/>
                </a:schemeClr>
              </a:solidFill>
              <a:latin typeface="Trebuchet MS" pitchFamily="34" charset="0"/>
            </a:endParaRPr>
          </a:p>
          <a:p>
            <a:pPr algn="ctr"/>
            <a:r>
              <a:rPr lang="es-CL" sz="1200" dirty="0">
                <a:solidFill>
                  <a:schemeClr val="bg1">
                    <a:lumMod val="75000"/>
                  </a:schemeClr>
                </a:solidFill>
                <a:latin typeface="Trebuchet MS" pitchFamily="34" charset="0"/>
              </a:rPr>
              <a:t>Departamento de Ciencia de la Computación</a:t>
            </a:r>
          </a:p>
          <a:p>
            <a:pPr algn="ctr"/>
            <a:r>
              <a:rPr lang="es-CL" sz="1200" dirty="0">
                <a:solidFill>
                  <a:schemeClr val="bg1">
                    <a:lumMod val="75000"/>
                  </a:schemeClr>
                </a:solidFill>
                <a:latin typeface="Trebuchet MS" pitchFamily="34" charset="0"/>
              </a:rPr>
              <a:t>Escuela de Ingeniería</a:t>
            </a:r>
          </a:p>
          <a:p>
            <a:pPr algn="ctr"/>
            <a:r>
              <a:rPr lang="es-CL" sz="1200" dirty="0">
                <a:solidFill>
                  <a:schemeClr val="bg1">
                    <a:lumMod val="75000"/>
                  </a:schemeClr>
                </a:solidFill>
                <a:latin typeface="Trebuchet MS" pitchFamily="34" charset="0"/>
              </a:rPr>
              <a:t>Universidad Católica de Chile</a:t>
            </a:r>
          </a:p>
        </p:txBody>
      </p:sp>
      <p:pic>
        <p:nvPicPr>
          <p:cNvPr id="3" name="Picture 2" descr="Screen Shot 2014-07-28 at 3.30.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3599" y="932796"/>
            <a:ext cx="2252133" cy="709948"/>
          </a:xfrm>
          <a:prstGeom prst="rect">
            <a:avLst/>
          </a:prstGeom>
        </p:spPr>
      </p:pic>
      <p:sp>
        <p:nvSpPr>
          <p:cNvPr id="4" name="Rectangle 3"/>
          <p:cNvSpPr/>
          <p:nvPr/>
        </p:nvSpPr>
        <p:spPr>
          <a:xfrm>
            <a:off x="3700665" y="1065604"/>
            <a:ext cx="94889" cy="94882"/>
          </a:xfrm>
          <a:prstGeom prst="rect">
            <a:avLst/>
          </a:prstGeom>
          <a:solidFill>
            <a:srgbClr val="FF00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853065" y="1218004"/>
            <a:ext cx="94889" cy="94882"/>
          </a:xfrm>
          <a:prstGeom prst="rect">
            <a:avLst/>
          </a:prstGeom>
          <a:solidFill>
            <a:srgbClr val="FFD3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618618" y="1370404"/>
            <a:ext cx="94889" cy="94882"/>
          </a:xfrm>
          <a:prstGeom prst="rect">
            <a:avLst/>
          </a:prstGeom>
          <a:solidFill>
            <a:srgbClr val="3366FF">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005465" y="990856"/>
            <a:ext cx="94889" cy="94882"/>
          </a:xfrm>
          <a:prstGeom prst="rect">
            <a:avLst/>
          </a:prstGeom>
          <a:solidFill>
            <a:schemeClr val="bg1">
              <a:alpha val="7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808392" y="1501786"/>
            <a:ext cx="94889" cy="94882"/>
          </a:xfrm>
          <a:prstGeom prst="rect">
            <a:avLst/>
          </a:prstGeom>
          <a:solidFill>
            <a:srgbClr val="00FF00">
              <a:alpha val="7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2" y="2704490"/>
            <a:ext cx="9144000" cy="769441"/>
          </a:xfrm>
          <a:prstGeom prst="rect">
            <a:avLst/>
          </a:prstGeom>
          <a:noFill/>
        </p:spPr>
        <p:txBody>
          <a:bodyPr wrap="square" rtlCol="0">
            <a:spAutoFit/>
          </a:bodyPr>
          <a:lstStyle/>
          <a:p>
            <a:pPr algn="ctr"/>
            <a:r>
              <a:rPr lang="es-CL" sz="2400" b="1" dirty="0">
                <a:solidFill>
                  <a:srgbClr val="FFFFFF"/>
                </a:solidFill>
                <a:latin typeface="Trebuchet MS"/>
                <a:cs typeface="Trebuchet MS"/>
              </a:rPr>
              <a:t>PSF</a:t>
            </a:r>
          </a:p>
          <a:p>
            <a:pPr algn="ctr"/>
            <a:endParaRPr lang="es-CL" sz="1000" dirty="0">
              <a:solidFill>
                <a:srgbClr val="FFFFFF"/>
              </a:solidFill>
              <a:latin typeface="Trebuchet MS"/>
              <a:cs typeface="Trebuchet MS"/>
            </a:endParaRPr>
          </a:p>
          <a:p>
            <a:pPr algn="ctr"/>
            <a:r>
              <a:rPr lang="es-CL" sz="1000" dirty="0">
                <a:solidFill>
                  <a:srgbClr val="FFFFFF"/>
                </a:solidFill>
                <a:latin typeface="Trebuchet MS"/>
                <a:cs typeface="Trebuchet MS"/>
              </a:rPr>
              <a:t>[ Capítulo 6 ]</a:t>
            </a:r>
          </a:p>
        </p:txBody>
      </p:sp>
    </p:spTree>
    <p:extLst>
      <p:ext uri="{BB962C8B-B14F-4D97-AF65-F5344CB8AC3E}">
        <p14:creationId xmlns:p14="http://schemas.microsoft.com/office/powerpoint/2010/main" val="3668755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0-#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0-#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grpId="0" nodeType="afterEffect">
                                  <p:stCondLst>
                                    <p:cond delay="100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5C53D9-357A-764B-83A1-E84E1B0A1145}"/>
              </a:ext>
            </a:extLst>
          </p:cNvPr>
          <p:cNvPicPr>
            <a:picLocks noChangeAspect="1"/>
          </p:cNvPicPr>
          <p:nvPr/>
        </p:nvPicPr>
        <p:blipFill>
          <a:blip r:embed="rId2"/>
          <a:stretch>
            <a:fillRect/>
          </a:stretch>
        </p:blipFill>
        <p:spPr>
          <a:xfrm>
            <a:off x="199571" y="1797958"/>
            <a:ext cx="4076700" cy="3822700"/>
          </a:xfrm>
          <a:prstGeom prst="rect">
            <a:avLst/>
          </a:prstGeom>
        </p:spPr>
      </p:pic>
      <p:sp>
        <p:nvSpPr>
          <p:cNvPr id="5" name="Rectangle 4">
            <a:extLst>
              <a:ext uri="{FF2B5EF4-FFF2-40B4-BE49-F238E27FC236}">
                <a16:creationId xmlns:a16="http://schemas.microsoft.com/office/drawing/2014/main" id="{53332E8D-A89F-5F4B-A180-849D863D8F82}"/>
              </a:ext>
            </a:extLst>
          </p:cNvPr>
          <p:cNvSpPr/>
          <p:nvPr/>
        </p:nvSpPr>
        <p:spPr>
          <a:xfrm>
            <a:off x="598754" y="1237342"/>
            <a:ext cx="583813" cy="707886"/>
          </a:xfrm>
          <a:prstGeom prst="rect">
            <a:avLst/>
          </a:prstGeom>
        </p:spPr>
        <p:txBody>
          <a:bodyPr wrap="none">
            <a:spAutoFit/>
          </a:bodyPr>
          <a:lstStyle/>
          <a:p>
            <a:pPr algn="ctr"/>
            <a:r>
              <a:rPr lang="en-US" sz="4000" b="1" dirty="0">
                <a:latin typeface="Times New Roman" panose="02020603050405020304" pitchFamily="18" charset="0"/>
                <a:cs typeface="Times New Roman" panose="02020603050405020304" pitchFamily="18" charset="0"/>
              </a:rPr>
              <a:t>G</a:t>
            </a:r>
          </a:p>
        </p:txBody>
      </p:sp>
      <p:grpSp>
        <p:nvGrpSpPr>
          <p:cNvPr id="6" name="Group 5">
            <a:extLst>
              <a:ext uri="{FF2B5EF4-FFF2-40B4-BE49-F238E27FC236}">
                <a16:creationId xmlns:a16="http://schemas.microsoft.com/office/drawing/2014/main" id="{38F8B022-3C8E-A44D-9051-0054C4004FA1}"/>
              </a:ext>
            </a:extLst>
          </p:cNvPr>
          <p:cNvGrpSpPr/>
          <p:nvPr/>
        </p:nvGrpSpPr>
        <p:grpSpPr>
          <a:xfrm>
            <a:off x="2862500" y="411155"/>
            <a:ext cx="4593082" cy="914400"/>
            <a:chOff x="386824" y="339365"/>
            <a:chExt cx="4593082" cy="914400"/>
          </a:xfrm>
        </p:grpSpPr>
        <p:sp>
          <p:nvSpPr>
            <p:cNvPr id="7" name="Rounded Rectangle 6">
              <a:extLst>
                <a:ext uri="{FF2B5EF4-FFF2-40B4-BE49-F238E27FC236}">
                  <a16:creationId xmlns:a16="http://schemas.microsoft.com/office/drawing/2014/main" id="{4340807D-C625-3E47-A6A2-0CA9530018F8}"/>
                </a:ext>
              </a:extLst>
            </p:cNvPr>
            <p:cNvSpPr/>
            <p:nvPr/>
          </p:nvSpPr>
          <p:spPr>
            <a:xfrm>
              <a:off x="1247238" y="339365"/>
              <a:ext cx="1931491"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dirty="0">
                  <a:latin typeface="Times New Roman" panose="02020603050405020304" pitchFamily="18" charset="0"/>
                  <a:cs typeface="Times New Roman" panose="02020603050405020304" pitchFamily="18" charset="0"/>
                </a:rPr>
                <a:t>DFT2	</a:t>
              </a:r>
            </a:p>
          </p:txBody>
        </p:sp>
        <p:cxnSp>
          <p:nvCxnSpPr>
            <p:cNvPr id="8" name="Straight Arrow Connector 7">
              <a:extLst>
                <a:ext uri="{FF2B5EF4-FFF2-40B4-BE49-F238E27FC236}">
                  <a16:creationId xmlns:a16="http://schemas.microsoft.com/office/drawing/2014/main" id="{491E56DB-E743-7147-9C60-ED5A5D0DC292}"/>
                </a:ext>
              </a:extLst>
            </p:cNvPr>
            <p:cNvCxnSpPr>
              <a:cxnSpLocks/>
              <a:endCxn id="7" idx="1"/>
            </p:cNvCxnSpPr>
            <p:nvPr/>
          </p:nvCxnSpPr>
          <p:spPr>
            <a:xfrm>
              <a:off x="933253" y="796565"/>
              <a:ext cx="31398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3449375A-9925-3F41-A226-94E49ED1D512}"/>
                </a:ext>
              </a:extLst>
            </p:cNvPr>
            <p:cNvCxnSpPr>
              <a:cxnSpLocks/>
            </p:cNvCxnSpPr>
            <p:nvPr/>
          </p:nvCxnSpPr>
          <p:spPr>
            <a:xfrm>
              <a:off x="3179243" y="779283"/>
              <a:ext cx="65045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7F63B249-56A9-964F-BD96-E5F15B2C041E}"/>
                </a:ext>
              </a:extLst>
            </p:cNvPr>
            <p:cNvSpPr/>
            <p:nvPr/>
          </p:nvSpPr>
          <p:spPr>
            <a:xfrm>
              <a:off x="386824" y="435147"/>
              <a:ext cx="583814" cy="707886"/>
            </a:xfrm>
            <a:prstGeom prst="rect">
              <a:avLst/>
            </a:prstGeom>
          </p:spPr>
          <p:txBody>
            <a:bodyPr wrap="none">
              <a:spAutoFit/>
            </a:bodyPr>
            <a:lstStyle/>
            <a:p>
              <a:pPr algn="ctr"/>
              <a:r>
                <a:rPr lang="en-US" sz="4000" b="1" dirty="0">
                  <a:latin typeface="Times New Roman" panose="02020603050405020304" pitchFamily="18" charset="0"/>
                  <a:cs typeface="Times New Roman" panose="02020603050405020304" pitchFamily="18" charset="0"/>
                </a:rPr>
                <a:t>G</a:t>
              </a:r>
            </a:p>
          </p:txBody>
        </p:sp>
        <p:sp>
          <p:nvSpPr>
            <p:cNvPr id="11" name="Rectangle 10">
              <a:extLst>
                <a:ext uri="{FF2B5EF4-FFF2-40B4-BE49-F238E27FC236}">
                  <a16:creationId xmlns:a16="http://schemas.microsoft.com/office/drawing/2014/main" id="{AD335268-A119-4640-946B-167C323BA946}"/>
                </a:ext>
              </a:extLst>
            </p:cNvPr>
            <p:cNvSpPr/>
            <p:nvPr/>
          </p:nvSpPr>
          <p:spPr>
            <a:xfrm>
              <a:off x="3790157" y="436718"/>
              <a:ext cx="1189749" cy="707886"/>
            </a:xfrm>
            <a:prstGeom prst="rect">
              <a:avLst/>
            </a:prstGeom>
          </p:spPr>
          <p:txBody>
            <a:bodyPr wrap="none">
              <a:spAutoFit/>
            </a:bodyPr>
            <a:lstStyle/>
            <a:p>
              <a:pPr algn="ctr"/>
              <a:r>
                <a:rPr lang="en-US" sz="4000" b="1" dirty="0" err="1">
                  <a:latin typeface="Times New Roman" panose="02020603050405020304" pitchFamily="18" charset="0"/>
                  <a:cs typeface="Times New Roman" panose="02020603050405020304" pitchFamily="18" charset="0"/>
                </a:rPr>
                <a:t>G</a:t>
              </a:r>
              <a:r>
                <a:rPr lang="en-US" sz="2400" baseline="-25000" dirty="0" err="1">
                  <a:latin typeface="Times New Roman" panose="02020603050405020304" pitchFamily="18" charset="0"/>
                  <a:cs typeface="Times New Roman" panose="02020603050405020304" pitchFamily="18" charset="0"/>
                </a:rPr>
                <a:t>Fourier</a:t>
              </a:r>
              <a:endParaRPr lang="en-US" sz="2400" baseline="-25000" dirty="0">
                <a:latin typeface="Times New Roman" panose="02020603050405020304" pitchFamily="18" charset="0"/>
                <a:cs typeface="Times New Roman" panose="02020603050405020304" pitchFamily="18" charset="0"/>
              </a:endParaRPr>
            </a:p>
          </p:txBody>
        </p:sp>
      </p:grpSp>
      <p:pic>
        <p:nvPicPr>
          <p:cNvPr id="14" name="Picture 13">
            <a:extLst>
              <a:ext uri="{FF2B5EF4-FFF2-40B4-BE49-F238E27FC236}">
                <a16:creationId xmlns:a16="http://schemas.microsoft.com/office/drawing/2014/main" id="{ACF9D2B8-58A9-1940-BE49-992B8619E28D}"/>
              </a:ext>
            </a:extLst>
          </p:cNvPr>
          <p:cNvPicPr>
            <a:picLocks noChangeAspect="1"/>
          </p:cNvPicPr>
          <p:nvPr/>
        </p:nvPicPr>
        <p:blipFill>
          <a:blip r:embed="rId3"/>
          <a:stretch>
            <a:fillRect/>
          </a:stretch>
        </p:blipFill>
        <p:spPr>
          <a:xfrm>
            <a:off x="4802417" y="1814287"/>
            <a:ext cx="4064000" cy="3835400"/>
          </a:xfrm>
          <a:prstGeom prst="rect">
            <a:avLst/>
          </a:prstGeom>
        </p:spPr>
      </p:pic>
    </p:spTree>
    <p:extLst>
      <p:ext uri="{BB962C8B-B14F-4D97-AF65-F5344CB8AC3E}">
        <p14:creationId xmlns:p14="http://schemas.microsoft.com/office/powerpoint/2010/main" val="2764090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DA0F15A-C632-2242-BBD8-EC152CEC0AB7}"/>
              </a:ext>
            </a:extLst>
          </p:cNvPr>
          <p:cNvPicPr>
            <a:picLocks noChangeAspect="1"/>
          </p:cNvPicPr>
          <p:nvPr/>
        </p:nvPicPr>
        <p:blipFill>
          <a:blip r:embed="rId2"/>
          <a:stretch>
            <a:fillRect/>
          </a:stretch>
        </p:blipFill>
        <p:spPr>
          <a:xfrm>
            <a:off x="482600" y="1186003"/>
            <a:ext cx="3971037" cy="3147045"/>
          </a:xfrm>
          <a:prstGeom prst="rect">
            <a:avLst/>
          </a:prstGeom>
        </p:spPr>
      </p:pic>
      <p:pic>
        <p:nvPicPr>
          <p:cNvPr id="13" name="Picture 12">
            <a:extLst>
              <a:ext uri="{FF2B5EF4-FFF2-40B4-BE49-F238E27FC236}">
                <a16:creationId xmlns:a16="http://schemas.microsoft.com/office/drawing/2014/main" id="{4AC9D6AB-A101-8D4C-B7FD-51F9D5624932}"/>
              </a:ext>
            </a:extLst>
          </p:cNvPr>
          <p:cNvPicPr>
            <a:picLocks noChangeAspect="1"/>
          </p:cNvPicPr>
          <p:nvPr/>
        </p:nvPicPr>
        <p:blipFill>
          <a:blip r:embed="rId3"/>
          <a:stretch>
            <a:fillRect/>
          </a:stretch>
        </p:blipFill>
        <p:spPr>
          <a:xfrm>
            <a:off x="4690362" y="1186004"/>
            <a:ext cx="3971037" cy="3147045"/>
          </a:xfrm>
          <a:prstGeom prst="rect">
            <a:avLst/>
          </a:prstGeom>
        </p:spPr>
      </p:pic>
      <p:pic>
        <p:nvPicPr>
          <p:cNvPr id="8" name="Picture 7">
            <a:extLst>
              <a:ext uri="{FF2B5EF4-FFF2-40B4-BE49-F238E27FC236}">
                <a16:creationId xmlns:a16="http://schemas.microsoft.com/office/drawing/2014/main" id="{11BB5EC3-8681-B343-9DF4-D92C5678BD10}"/>
              </a:ext>
            </a:extLst>
          </p:cNvPr>
          <p:cNvPicPr>
            <a:picLocks noChangeAspect="1"/>
          </p:cNvPicPr>
          <p:nvPr/>
        </p:nvPicPr>
        <p:blipFill>
          <a:blip r:embed="rId4"/>
          <a:stretch>
            <a:fillRect/>
          </a:stretch>
        </p:blipFill>
        <p:spPr>
          <a:xfrm>
            <a:off x="2213429" y="690703"/>
            <a:ext cx="863600" cy="495300"/>
          </a:xfrm>
          <a:prstGeom prst="rect">
            <a:avLst/>
          </a:prstGeom>
        </p:spPr>
      </p:pic>
      <p:pic>
        <p:nvPicPr>
          <p:cNvPr id="9" name="Picture 8">
            <a:extLst>
              <a:ext uri="{FF2B5EF4-FFF2-40B4-BE49-F238E27FC236}">
                <a16:creationId xmlns:a16="http://schemas.microsoft.com/office/drawing/2014/main" id="{23BD746E-4BB0-7F48-88BF-5613C24D1F2B}"/>
              </a:ext>
            </a:extLst>
          </p:cNvPr>
          <p:cNvPicPr>
            <a:picLocks noChangeAspect="1"/>
          </p:cNvPicPr>
          <p:nvPr/>
        </p:nvPicPr>
        <p:blipFill>
          <a:blip r:embed="rId5"/>
          <a:stretch>
            <a:fillRect/>
          </a:stretch>
        </p:blipFill>
        <p:spPr>
          <a:xfrm>
            <a:off x="6135480" y="690703"/>
            <a:ext cx="1066800" cy="495300"/>
          </a:xfrm>
          <a:prstGeom prst="rect">
            <a:avLst/>
          </a:prstGeom>
        </p:spPr>
      </p:pic>
      <p:sp>
        <p:nvSpPr>
          <p:cNvPr id="10" name="TextBox 9">
            <a:extLst>
              <a:ext uri="{FF2B5EF4-FFF2-40B4-BE49-F238E27FC236}">
                <a16:creationId xmlns:a16="http://schemas.microsoft.com/office/drawing/2014/main" id="{CF1E6872-116F-B743-AB90-40FB9949B54C}"/>
              </a:ext>
            </a:extLst>
          </p:cNvPr>
          <p:cNvSpPr txBox="1"/>
          <p:nvPr/>
        </p:nvSpPr>
        <p:spPr>
          <a:xfrm>
            <a:off x="2094118" y="4505182"/>
            <a:ext cx="5192487" cy="1200329"/>
          </a:xfrm>
          <a:prstGeom prst="rect">
            <a:avLst/>
          </a:prstGeom>
          <a:noFill/>
        </p:spPr>
        <p:txBody>
          <a:bodyPr wrap="square" rtlCol="0">
            <a:spAutoFit/>
          </a:bodyPr>
          <a:lstStyle/>
          <a:p>
            <a:r>
              <a:rPr lang="es-ES_tradnl" dirty="0"/>
              <a:t>En Fourier, la transformada de cada fila de la imagen original es multiplicada por H(w), esto quiere decir que esta transformada tendrá una forma periódica cuyo periodo depende de n, el ancho del pulso de h.</a:t>
            </a:r>
          </a:p>
        </p:txBody>
      </p:sp>
    </p:spTree>
    <p:extLst>
      <p:ext uri="{BB962C8B-B14F-4D97-AF65-F5344CB8AC3E}">
        <p14:creationId xmlns:p14="http://schemas.microsoft.com/office/powerpoint/2010/main" val="743556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5C53D9-357A-764B-83A1-E84E1B0A1145}"/>
              </a:ext>
            </a:extLst>
          </p:cNvPr>
          <p:cNvPicPr>
            <a:picLocks noChangeAspect="1"/>
          </p:cNvPicPr>
          <p:nvPr/>
        </p:nvPicPr>
        <p:blipFill>
          <a:blip r:embed="rId2"/>
          <a:stretch>
            <a:fillRect/>
          </a:stretch>
        </p:blipFill>
        <p:spPr>
          <a:xfrm>
            <a:off x="199571" y="1797958"/>
            <a:ext cx="4076700" cy="3822700"/>
          </a:xfrm>
          <a:prstGeom prst="rect">
            <a:avLst/>
          </a:prstGeom>
        </p:spPr>
      </p:pic>
      <p:sp>
        <p:nvSpPr>
          <p:cNvPr id="5" name="Rectangle 4">
            <a:extLst>
              <a:ext uri="{FF2B5EF4-FFF2-40B4-BE49-F238E27FC236}">
                <a16:creationId xmlns:a16="http://schemas.microsoft.com/office/drawing/2014/main" id="{53332E8D-A89F-5F4B-A180-849D863D8F82}"/>
              </a:ext>
            </a:extLst>
          </p:cNvPr>
          <p:cNvSpPr/>
          <p:nvPr/>
        </p:nvSpPr>
        <p:spPr>
          <a:xfrm>
            <a:off x="598754" y="1237342"/>
            <a:ext cx="583813" cy="707886"/>
          </a:xfrm>
          <a:prstGeom prst="rect">
            <a:avLst/>
          </a:prstGeom>
        </p:spPr>
        <p:txBody>
          <a:bodyPr wrap="none">
            <a:spAutoFit/>
          </a:bodyPr>
          <a:lstStyle/>
          <a:p>
            <a:pPr algn="ctr"/>
            <a:r>
              <a:rPr lang="en-US" sz="4000" b="1" dirty="0">
                <a:latin typeface="Times New Roman" panose="02020603050405020304" pitchFamily="18" charset="0"/>
                <a:cs typeface="Times New Roman" panose="02020603050405020304" pitchFamily="18" charset="0"/>
              </a:rPr>
              <a:t>G</a:t>
            </a:r>
          </a:p>
        </p:txBody>
      </p:sp>
      <p:grpSp>
        <p:nvGrpSpPr>
          <p:cNvPr id="6" name="Group 5">
            <a:extLst>
              <a:ext uri="{FF2B5EF4-FFF2-40B4-BE49-F238E27FC236}">
                <a16:creationId xmlns:a16="http://schemas.microsoft.com/office/drawing/2014/main" id="{38F8B022-3C8E-A44D-9051-0054C4004FA1}"/>
              </a:ext>
            </a:extLst>
          </p:cNvPr>
          <p:cNvGrpSpPr/>
          <p:nvPr/>
        </p:nvGrpSpPr>
        <p:grpSpPr>
          <a:xfrm>
            <a:off x="2862500" y="411155"/>
            <a:ext cx="4593082" cy="914400"/>
            <a:chOff x="386824" y="339365"/>
            <a:chExt cx="4593082" cy="914400"/>
          </a:xfrm>
        </p:grpSpPr>
        <p:sp>
          <p:nvSpPr>
            <p:cNvPr id="7" name="Rounded Rectangle 6">
              <a:extLst>
                <a:ext uri="{FF2B5EF4-FFF2-40B4-BE49-F238E27FC236}">
                  <a16:creationId xmlns:a16="http://schemas.microsoft.com/office/drawing/2014/main" id="{4340807D-C625-3E47-A6A2-0CA9530018F8}"/>
                </a:ext>
              </a:extLst>
            </p:cNvPr>
            <p:cNvSpPr/>
            <p:nvPr/>
          </p:nvSpPr>
          <p:spPr>
            <a:xfrm>
              <a:off x="1247238" y="339365"/>
              <a:ext cx="1931491"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dirty="0">
                  <a:latin typeface="Times New Roman" panose="02020603050405020304" pitchFamily="18" charset="0"/>
                  <a:cs typeface="Times New Roman" panose="02020603050405020304" pitchFamily="18" charset="0"/>
                </a:rPr>
                <a:t>DFT2	</a:t>
              </a:r>
            </a:p>
          </p:txBody>
        </p:sp>
        <p:cxnSp>
          <p:nvCxnSpPr>
            <p:cNvPr id="8" name="Straight Arrow Connector 7">
              <a:extLst>
                <a:ext uri="{FF2B5EF4-FFF2-40B4-BE49-F238E27FC236}">
                  <a16:creationId xmlns:a16="http://schemas.microsoft.com/office/drawing/2014/main" id="{491E56DB-E743-7147-9C60-ED5A5D0DC292}"/>
                </a:ext>
              </a:extLst>
            </p:cNvPr>
            <p:cNvCxnSpPr>
              <a:cxnSpLocks/>
              <a:endCxn id="7" idx="1"/>
            </p:cNvCxnSpPr>
            <p:nvPr/>
          </p:nvCxnSpPr>
          <p:spPr>
            <a:xfrm>
              <a:off x="933253" y="796565"/>
              <a:ext cx="31398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3449375A-9925-3F41-A226-94E49ED1D512}"/>
                </a:ext>
              </a:extLst>
            </p:cNvPr>
            <p:cNvCxnSpPr>
              <a:cxnSpLocks/>
            </p:cNvCxnSpPr>
            <p:nvPr/>
          </p:nvCxnSpPr>
          <p:spPr>
            <a:xfrm>
              <a:off x="3179243" y="779283"/>
              <a:ext cx="65045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7F63B249-56A9-964F-BD96-E5F15B2C041E}"/>
                </a:ext>
              </a:extLst>
            </p:cNvPr>
            <p:cNvSpPr/>
            <p:nvPr/>
          </p:nvSpPr>
          <p:spPr>
            <a:xfrm>
              <a:off x="386824" y="435147"/>
              <a:ext cx="583814" cy="707886"/>
            </a:xfrm>
            <a:prstGeom prst="rect">
              <a:avLst/>
            </a:prstGeom>
          </p:spPr>
          <p:txBody>
            <a:bodyPr wrap="none">
              <a:spAutoFit/>
            </a:bodyPr>
            <a:lstStyle/>
            <a:p>
              <a:pPr algn="ctr"/>
              <a:r>
                <a:rPr lang="en-US" sz="4000" b="1" dirty="0">
                  <a:latin typeface="Times New Roman" panose="02020603050405020304" pitchFamily="18" charset="0"/>
                  <a:cs typeface="Times New Roman" panose="02020603050405020304" pitchFamily="18" charset="0"/>
                </a:rPr>
                <a:t>G</a:t>
              </a:r>
            </a:p>
          </p:txBody>
        </p:sp>
        <p:sp>
          <p:nvSpPr>
            <p:cNvPr id="11" name="Rectangle 10">
              <a:extLst>
                <a:ext uri="{FF2B5EF4-FFF2-40B4-BE49-F238E27FC236}">
                  <a16:creationId xmlns:a16="http://schemas.microsoft.com/office/drawing/2014/main" id="{AD335268-A119-4640-946B-167C323BA946}"/>
                </a:ext>
              </a:extLst>
            </p:cNvPr>
            <p:cNvSpPr/>
            <p:nvPr/>
          </p:nvSpPr>
          <p:spPr>
            <a:xfrm>
              <a:off x="3790157" y="436718"/>
              <a:ext cx="1189749" cy="707886"/>
            </a:xfrm>
            <a:prstGeom prst="rect">
              <a:avLst/>
            </a:prstGeom>
          </p:spPr>
          <p:txBody>
            <a:bodyPr wrap="none">
              <a:spAutoFit/>
            </a:bodyPr>
            <a:lstStyle/>
            <a:p>
              <a:pPr algn="ctr"/>
              <a:r>
                <a:rPr lang="en-US" sz="4000" b="1" dirty="0" err="1">
                  <a:latin typeface="Times New Roman" panose="02020603050405020304" pitchFamily="18" charset="0"/>
                  <a:cs typeface="Times New Roman" panose="02020603050405020304" pitchFamily="18" charset="0"/>
                </a:rPr>
                <a:t>G</a:t>
              </a:r>
              <a:r>
                <a:rPr lang="en-US" sz="2400" baseline="-25000" dirty="0" err="1">
                  <a:latin typeface="Times New Roman" panose="02020603050405020304" pitchFamily="18" charset="0"/>
                  <a:cs typeface="Times New Roman" panose="02020603050405020304" pitchFamily="18" charset="0"/>
                </a:rPr>
                <a:t>Fourier</a:t>
              </a:r>
              <a:endParaRPr lang="en-US" sz="2400" baseline="-25000" dirty="0">
                <a:latin typeface="Times New Roman" panose="02020603050405020304" pitchFamily="18" charset="0"/>
                <a:cs typeface="Times New Roman" panose="02020603050405020304" pitchFamily="18" charset="0"/>
              </a:endParaRPr>
            </a:p>
          </p:txBody>
        </p:sp>
      </p:grpSp>
      <p:pic>
        <p:nvPicPr>
          <p:cNvPr id="14" name="Picture 13">
            <a:extLst>
              <a:ext uri="{FF2B5EF4-FFF2-40B4-BE49-F238E27FC236}">
                <a16:creationId xmlns:a16="http://schemas.microsoft.com/office/drawing/2014/main" id="{ACF9D2B8-58A9-1940-BE49-992B8619E28D}"/>
              </a:ext>
            </a:extLst>
          </p:cNvPr>
          <p:cNvPicPr>
            <a:picLocks noChangeAspect="1"/>
          </p:cNvPicPr>
          <p:nvPr/>
        </p:nvPicPr>
        <p:blipFill>
          <a:blip r:embed="rId3"/>
          <a:stretch>
            <a:fillRect/>
          </a:stretch>
        </p:blipFill>
        <p:spPr>
          <a:xfrm>
            <a:off x="4802417" y="1814287"/>
            <a:ext cx="4064000" cy="3835400"/>
          </a:xfrm>
          <a:prstGeom prst="rect">
            <a:avLst/>
          </a:prstGeom>
        </p:spPr>
      </p:pic>
      <p:grpSp>
        <p:nvGrpSpPr>
          <p:cNvPr id="2" name="Group 1">
            <a:extLst>
              <a:ext uri="{FF2B5EF4-FFF2-40B4-BE49-F238E27FC236}">
                <a16:creationId xmlns:a16="http://schemas.microsoft.com/office/drawing/2014/main" id="{A4139F91-0BEE-DE4C-AE9B-BC2AAEADC5F1}"/>
              </a:ext>
            </a:extLst>
          </p:cNvPr>
          <p:cNvGrpSpPr/>
          <p:nvPr/>
        </p:nvGrpSpPr>
        <p:grpSpPr>
          <a:xfrm>
            <a:off x="6279284" y="4619863"/>
            <a:ext cx="1346202" cy="1960379"/>
            <a:chOff x="6279284" y="4619863"/>
            <a:chExt cx="1346202" cy="1960379"/>
          </a:xfrm>
        </p:grpSpPr>
        <p:sp>
          <p:nvSpPr>
            <p:cNvPr id="15" name="Down Arrow 14">
              <a:extLst>
                <a:ext uri="{FF2B5EF4-FFF2-40B4-BE49-F238E27FC236}">
                  <a16:creationId xmlns:a16="http://schemas.microsoft.com/office/drawing/2014/main" id="{3A4ACB7A-FDA5-534F-918E-BDB9CDE57DCB}"/>
                </a:ext>
              </a:extLst>
            </p:cNvPr>
            <p:cNvSpPr/>
            <p:nvPr/>
          </p:nvSpPr>
          <p:spPr>
            <a:xfrm>
              <a:off x="6410554" y="4619863"/>
              <a:ext cx="1077686" cy="142058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E7BE20A-F37D-D44C-B9C1-A5075E57B59C}"/>
                </a:ext>
              </a:extLst>
            </p:cNvPr>
            <p:cNvSpPr txBox="1"/>
            <p:nvPr/>
          </p:nvSpPr>
          <p:spPr>
            <a:xfrm>
              <a:off x="6279284" y="6210910"/>
              <a:ext cx="1346202" cy="369332"/>
            </a:xfrm>
            <a:prstGeom prst="rect">
              <a:avLst/>
            </a:prstGeom>
            <a:noFill/>
          </p:spPr>
          <p:txBody>
            <a:bodyPr wrap="none" rtlCol="0">
              <a:spAutoFit/>
            </a:bodyPr>
            <a:lstStyle/>
            <a:p>
              <a:r>
                <a:rPr lang="en-US" dirty="0"/>
                <a:t>PROMEDIAR</a:t>
              </a:r>
            </a:p>
          </p:txBody>
        </p:sp>
      </p:grpSp>
    </p:spTree>
    <p:extLst>
      <p:ext uri="{BB962C8B-B14F-4D97-AF65-F5344CB8AC3E}">
        <p14:creationId xmlns:p14="http://schemas.microsoft.com/office/powerpoint/2010/main" val="252312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2F79E48-479B-2248-BC77-0E2377EEDA22}"/>
              </a:ext>
            </a:extLst>
          </p:cNvPr>
          <p:cNvPicPr>
            <a:picLocks noChangeAspect="1"/>
          </p:cNvPicPr>
          <p:nvPr/>
        </p:nvPicPr>
        <p:blipFill>
          <a:blip r:embed="rId2"/>
          <a:stretch>
            <a:fillRect/>
          </a:stretch>
        </p:blipFill>
        <p:spPr>
          <a:xfrm>
            <a:off x="380414" y="1022350"/>
            <a:ext cx="8128000" cy="4927600"/>
          </a:xfrm>
          <a:prstGeom prst="rect">
            <a:avLst/>
          </a:prstGeom>
        </p:spPr>
      </p:pic>
      <p:sp>
        <p:nvSpPr>
          <p:cNvPr id="2" name="TextBox 1">
            <a:extLst>
              <a:ext uri="{FF2B5EF4-FFF2-40B4-BE49-F238E27FC236}">
                <a16:creationId xmlns:a16="http://schemas.microsoft.com/office/drawing/2014/main" id="{730776DE-CFD9-6A43-BEA9-66980EF47F45}"/>
              </a:ext>
            </a:extLst>
          </p:cNvPr>
          <p:cNvSpPr txBox="1"/>
          <p:nvPr/>
        </p:nvSpPr>
        <p:spPr>
          <a:xfrm>
            <a:off x="849086" y="489857"/>
            <a:ext cx="5928098" cy="369332"/>
          </a:xfrm>
          <a:prstGeom prst="rect">
            <a:avLst/>
          </a:prstGeom>
          <a:noFill/>
        </p:spPr>
        <p:txBody>
          <a:bodyPr wrap="none" rtlCol="0">
            <a:spAutoFit/>
          </a:bodyPr>
          <a:lstStyle/>
          <a:p>
            <a:r>
              <a:rPr lang="en-US" dirty="0"/>
              <a:t>PROMEDIO DE LAS FILAS DE LA TRANSFORMADA DE FOURIER</a:t>
            </a:r>
          </a:p>
        </p:txBody>
      </p:sp>
    </p:spTree>
    <p:extLst>
      <p:ext uri="{BB962C8B-B14F-4D97-AF65-F5344CB8AC3E}">
        <p14:creationId xmlns:p14="http://schemas.microsoft.com/office/powerpoint/2010/main" val="214340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56BE46-0551-9649-ABCD-90F97194F006}"/>
              </a:ext>
            </a:extLst>
          </p:cNvPr>
          <p:cNvPicPr>
            <a:picLocks noChangeAspect="1"/>
          </p:cNvPicPr>
          <p:nvPr/>
        </p:nvPicPr>
        <p:blipFill>
          <a:blip r:embed="rId2"/>
          <a:stretch>
            <a:fillRect/>
          </a:stretch>
        </p:blipFill>
        <p:spPr>
          <a:xfrm>
            <a:off x="1441450" y="908050"/>
            <a:ext cx="6261100" cy="5041900"/>
          </a:xfrm>
          <a:prstGeom prst="rect">
            <a:avLst/>
          </a:prstGeom>
        </p:spPr>
      </p:pic>
      <p:sp>
        <p:nvSpPr>
          <p:cNvPr id="4" name="TextBox 3">
            <a:extLst>
              <a:ext uri="{FF2B5EF4-FFF2-40B4-BE49-F238E27FC236}">
                <a16:creationId xmlns:a16="http://schemas.microsoft.com/office/drawing/2014/main" id="{423D326D-800C-BB4D-89E7-71887E5BDC29}"/>
              </a:ext>
            </a:extLst>
          </p:cNvPr>
          <p:cNvSpPr txBox="1"/>
          <p:nvPr/>
        </p:nvSpPr>
        <p:spPr>
          <a:xfrm>
            <a:off x="849086" y="489857"/>
            <a:ext cx="2920351" cy="369332"/>
          </a:xfrm>
          <a:prstGeom prst="rect">
            <a:avLst/>
          </a:prstGeom>
          <a:noFill/>
        </p:spPr>
        <p:txBody>
          <a:bodyPr wrap="none" rtlCol="0">
            <a:spAutoFit/>
          </a:bodyPr>
          <a:lstStyle/>
          <a:p>
            <a:r>
              <a:rPr lang="en-US" dirty="0"/>
              <a:t>DFT DEL PROMEDIO DE FILAS</a:t>
            </a:r>
          </a:p>
        </p:txBody>
      </p:sp>
      <p:sp>
        <p:nvSpPr>
          <p:cNvPr id="2" name="TextBox 1">
            <a:extLst>
              <a:ext uri="{FF2B5EF4-FFF2-40B4-BE49-F238E27FC236}">
                <a16:creationId xmlns:a16="http://schemas.microsoft.com/office/drawing/2014/main" id="{08844573-4A2F-324F-BD03-66715C8E82B8}"/>
              </a:ext>
            </a:extLst>
          </p:cNvPr>
          <p:cNvSpPr txBox="1"/>
          <p:nvPr/>
        </p:nvSpPr>
        <p:spPr>
          <a:xfrm>
            <a:off x="3046133" y="3059668"/>
            <a:ext cx="1525867" cy="369332"/>
          </a:xfrm>
          <a:prstGeom prst="rect">
            <a:avLst/>
          </a:prstGeom>
          <a:noFill/>
        </p:spPr>
        <p:txBody>
          <a:bodyPr wrap="none" rtlCol="0">
            <a:spAutoFit/>
          </a:bodyPr>
          <a:lstStyle/>
          <a:p>
            <a:r>
              <a:rPr lang="en-US"/>
              <a:t>Máximo</a:t>
            </a:r>
            <a:r>
              <a:rPr lang="en-US" dirty="0"/>
              <a:t> </a:t>
            </a:r>
            <a:r>
              <a:rPr lang="en-US" dirty="0" err="1"/>
              <a:t>en</a:t>
            </a:r>
            <a:r>
              <a:rPr lang="en-US" dirty="0"/>
              <a:t> 38</a:t>
            </a:r>
          </a:p>
        </p:txBody>
      </p:sp>
    </p:spTree>
    <p:extLst>
      <p:ext uri="{BB962C8B-B14F-4D97-AF65-F5344CB8AC3E}">
        <p14:creationId xmlns:p14="http://schemas.microsoft.com/office/powerpoint/2010/main" val="229326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47257B-4187-1F46-9675-45D1284E330C}"/>
              </a:ext>
            </a:extLst>
          </p:cNvPr>
          <p:cNvSpPr txBox="1"/>
          <p:nvPr/>
        </p:nvSpPr>
        <p:spPr>
          <a:xfrm>
            <a:off x="1549251" y="643645"/>
            <a:ext cx="5190460" cy="646331"/>
          </a:xfrm>
          <a:prstGeom prst="rect">
            <a:avLst/>
          </a:prstGeom>
          <a:noFill/>
        </p:spPr>
        <p:txBody>
          <a:bodyPr wrap="none" rtlCol="0">
            <a:spAutoFit/>
          </a:bodyPr>
          <a:lstStyle/>
          <a:p>
            <a:r>
              <a:rPr lang="es-ES_tradnl" sz="3600" dirty="0"/>
              <a:t>PSF: Point Spread </a:t>
            </a:r>
            <a:r>
              <a:rPr lang="es-ES_tradnl" sz="3600" dirty="0" err="1"/>
              <a:t>Function</a:t>
            </a:r>
            <a:endParaRPr lang="es-ES_tradnl" sz="3600" dirty="0"/>
          </a:p>
        </p:txBody>
      </p:sp>
      <p:grpSp>
        <p:nvGrpSpPr>
          <p:cNvPr id="44" name="Group 43">
            <a:extLst>
              <a:ext uri="{FF2B5EF4-FFF2-40B4-BE49-F238E27FC236}">
                <a16:creationId xmlns:a16="http://schemas.microsoft.com/office/drawing/2014/main" id="{F0F1D5B6-3D5A-3948-9602-FFBC73A95A47}"/>
              </a:ext>
            </a:extLst>
          </p:cNvPr>
          <p:cNvGrpSpPr/>
          <p:nvPr/>
        </p:nvGrpSpPr>
        <p:grpSpPr>
          <a:xfrm>
            <a:off x="2495976" y="2155367"/>
            <a:ext cx="3332437" cy="914400"/>
            <a:chOff x="430105" y="339365"/>
            <a:chExt cx="3332437" cy="914400"/>
          </a:xfrm>
        </p:grpSpPr>
        <p:sp>
          <p:nvSpPr>
            <p:cNvPr id="45" name="Rounded Rectangle 44">
              <a:extLst>
                <a:ext uri="{FF2B5EF4-FFF2-40B4-BE49-F238E27FC236}">
                  <a16:creationId xmlns:a16="http://schemas.microsoft.com/office/drawing/2014/main" id="{F6D1D9FF-38D6-A144-8419-044F24CCD2F9}"/>
                </a:ext>
              </a:extLst>
            </p:cNvPr>
            <p:cNvSpPr/>
            <p:nvPr/>
          </p:nvSpPr>
          <p:spPr>
            <a:xfrm>
              <a:off x="1583703" y="339365"/>
              <a:ext cx="989814"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dirty="0">
                  <a:latin typeface="Times New Roman" panose="02020603050405020304" pitchFamily="18" charset="0"/>
                  <a:cs typeface="Times New Roman" panose="02020603050405020304" pitchFamily="18" charset="0"/>
                </a:rPr>
                <a:t>H	</a:t>
              </a:r>
            </a:p>
          </p:txBody>
        </p:sp>
        <p:cxnSp>
          <p:nvCxnSpPr>
            <p:cNvPr id="46" name="Straight Arrow Connector 45">
              <a:extLst>
                <a:ext uri="{FF2B5EF4-FFF2-40B4-BE49-F238E27FC236}">
                  <a16:creationId xmlns:a16="http://schemas.microsoft.com/office/drawing/2014/main" id="{A4159BF9-94C4-EC42-87B3-3FA9FF6C5A91}"/>
                </a:ext>
              </a:extLst>
            </p:cNvPr>
            <p:cNvCxnSpPr>
              <a:cxnSpLocks/>
              <a:endCxn id="45" idx="1"/>
            </p:cNvCxnSpPr>
            <p:nvPr/>
          </p:nvCxnSpPr>
          <p:spPr>
            <a:xfrm>
              <a:off x="933253" y="796565"/>
              <a:ext cx="65045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E70F3ABE-B445-5044-B1D5-6BAF313E15BE}"/>
                </a:ext>
              </a:extLst>
            </p:cNvPr>
            <p:cNvCxnSpPr>
              <a:cxnSpLocks/>
            </p:cNvCxnSpPr>
            <p:nvPr/>
          </p:nvCxnSpPr>
          <p:spPr>
            <a:xfrm>
              <a:off x="2575088" y="779283"/>
              <a:ext cx="65045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E47A8CD5-F10E-564C-9C46-1C70A88B8001}"/>
                </a:ext>
              </a:extLst>
            </p:cNvPr>
            <p:cNvSpPr/>
            <p:nvPr/>
          </p:nvSpPr>
          <p:spPr>
            <a:xfrm>
              <a:off x="430105" y="435147"/>
              <a:ext cx="497251" cy="707886"/>
            </a:xfrm>
            <a:prstGeom prst="rect">
              <a:avLst/>
            </a:prstGeom>
          </p:spPr>
          <p:txBody>
            <a:bodyPr wrap="none">
              <a:spAutoFit/>
            </a:bodyPr>
            <a:lstStyle/>
            <a:p>
              <a:pPr algn="ctr"/>
              <a:r>
                <a:rPr lang="en-US" sz="4000" b="1" dirty="0">
                  <a:latin typeface="Times New Roman" panose="02020603050405020304" pitchFamily="18" charset="0"/>
                  <a:cs typeface="Times New Roman" panose="02020603050405020304" pitchFamily="18" charset="0"/>
                </a:rPr>
                <a:t>F</a:t>
              </a:r>
            </a:p>
          </p:txBody>
        </p:sp>
        <p:sp>
          <p:nvSpPr>
            <p:cNvPr id="49" name="Rectangle 48">
              <a:extLst>
                <a:ext uri="{FF2B5EF4-FFF2-40B4-BE49-F238E27FC236}">
                  <a16:creationId xmlns:a16="http://schemas.microsoft.com/office/drawing/2014/main" id="{E3C6C2EF-8103-AF4D-92F8-482FA02D711D}"/>
                </a:ext>
              </a:extLst>
            </p:cNvPr>
            <p:cNvSpPr/>
            <p:nvPr/>
          </p:nvSpPr>
          <p:spPr>
            <a:xfrm>
              <a:off x="3178729" y="436718"/>
              <a:ext cx="583813" cy="707886"/>
            </a:xfrm>
            <a:prstGeom prst="rect">
              <a:avLst/>
            </a:prstGeom>
          </p:spPr>
          <p:txBody>
            <a:bodyPr wrap="none">
              <a:spAutoFit/>
            </a:bodyPr>
            <a:lstStyle/>
            <a:p>
              <a:pPr algn="ctr"/>
              <a:r>
                <a:rPr lang="en-US" sz="4000" b="1" dirty="0">
                  <a:latin typeface="Times New Roman" panose="02020603050405020304" pitchFamily="18" charset="0"/>
                  <a:cs typeface="Times New Roman" panose="02020603050405020304" pitchFamily="18" charset="0"/>
                </a:rPr>
                <a:t>G</a:t>
              </a:r>
            </a:p>
          </p:txBody>
        </p:sp>
      </p:grpSp>
      <p:cxnSp>
        <p:nvCxnSpPr>
          <p:cNvPr id="51" name="Straight Arrow Connector 50">
            <a:extLst>
              <a:ext uri="{FF2B5EF4-FFF2-40B4-BE49-F238E27FC236}">
                <a16:creationId xmlns:a16="http://schemas.microsoft.com/office/drawing/2014/main" id="{177DEBE8-A029-D842-9501-582F28039589}"/>
              </a:ext>
            </a:extLst>
          </p:cNvPr>
          <p:cNvCxnSpPr/>
          <p:nvPr/>
        </p:nvCxnSpPr>
        <p:spPr>
          <a:xfrm flipV="1">
            <a:off x="4144481" y="3532725"/>
            <a:ext cx="0" cy="7943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2" name="TextBox 51">
            <a:extLst>
              <a:ext uri="{FF2B5EF4-FFF2-40B4-BE49-F238E27FC236}">
                <a16:creationId xmlns:a16="http://schemas.microsoft.com/office/drawing/2014/main" id="{6BDA32CE-9A16-D04D-96B9-8B59FF37033A}"/>
              </a:ext>
            </a:extLst>
          </p:cNvPr>
          <p:cNvSpPr txBox="1"/>
          <p:nvPr/>
        </p:nvSpPr>
        <p:spPr>
          <a:xfrm>
            <a:off x="389831" y="4705205"/>
            <a:ext cx="8117349" cy="1815882"/>
          </a:xfrm>
          <a:prstGeom prst="rect">
            <a:avLst/>
          </a:prstGeom>
          <a:noFill/>
        </p:spPr>
        <p:txBody>
          <a:bodyPr wrap="square" rtlCol="0">
            <a:spAutoFit/>
          </a:bodyPr>
          <a:lstStyle/>
          <a:p>
            <a:r>
              <a:rPr lang="en-US" sz="2800" dirty="0"/>
              <a:t>H </a:t>
            </a:r>
            <a:r>
              <a:rPr lang="en-US" sz="2800" dirty="0" err="1"/>
              <a:t>en</a:t>
            </a:r>
            <a:r>
              <a:rPr lang="en-US" sz="2800" dirty="0"/>
              <a:t> el </a:t>
            </a:r>
            <a:r>
              <a:rPr lang="en-US" sz="2800" dirty="0" err="1"/>
              <a:t>dominio</a:t>
            </a:r>
            <a:r>
              <a:rPr lang="en-US" sz="2800" dirty="0"/>
              <a:t> del </a:t>
            </a:r>
            <a:r>
              <a:rPr lang="en-US" sz="2800" dirty="0" err="1"/>
              <a:t>espacio</a:t>
            </a:r>
            <a:r>
              <a:rPr lang="en-US" sz="2800" dirty="0"/>
              <a:t> es </a:t>
            </a:r>
            <a:r>
              <a:rPr lang="en-US" sz="2800" dirty="0" err="1"/>
              <a:t>conocido</a:t>
            </a:r>
            <a:r>
              <a:rPr lang="en-US" sz="2800" dirty="0"/>
              <a:t> </a:t>
            </a:r>
            <a:r>
              <a:rPr lang="en-US" sz="2800" dirty="0" err="1"/>
              <a:t>como</a:t>
            </a:r>
            <a:r>
              <a:rPr lang="en-US" sz="2800" dirty="0"/>
              <a:t> PSF (</a:t>
            </a:r>
            <a:r>
              <a:rPr lang="en-US" sz="2800" i="1" dirty="0"/>
              <a:t>point spread function</a:t>
            </a:r>
            <a:r>
              <a:rPr lang="en-US" sz="2800" dirty="0"/>
              <a:t>), </a:t>
            </a:r>
          </a:p>
          <a:p>
            <a:r>
              <a:rPr lang="en-US" sz="2800" i="1" dirty="0"/>
              <a:t>o bien </a:t>
            </a:r>
            <a:r>
              <a:rPr lang="en-US" sz="2800" i="1" dirty="0" err="1"/>
              <a:t>como</a:t>
            </a:r>
            <a:r>
              <a:rPr lang="en-US" sz="2800" i="1" dirty="0"/>
              <a:t> </a:t>
            </a:r>
            <a:r>
              <a:rPr lang="en-US" sz="2800" dirty="0"/>
              <a:t>OTF</a:t>
            </a:r>
            <a:r>
              <a:rPr lang="en-US" sz="2800" i="1" dirty="0"/>
              <a:t> (optical transfer function)</a:t>
            </a:r>
            <a:r>
              <a:rPr lang="en-US" sz="2800" dirty="0"/>
              <a:t> </a:t>
            </a:r>
            <a:r>
              <a:rPr lang="en-US" sz="2800" dirty="0" err="1"/>
              <a:t>en</a:t>
            </a:r>
            <a:r>
              <a:rPr lang="en-US" sz="2800" dirty="0"/>
              <a:t> el </a:t>
            </a:r>
            <a:r>
              <a:rPr lang="en-US" sz="2800" dirty="0" err="1"/>
              <a:t>dominio</a:t>
            </a:r>
            <a:r>
              <a:rPr lang="en-US" sz="2800" dirty="0"/>
              <a:t> de la </a:t>
            </a:r>
            <a:r>
              <a:rPr lang="en-US" sz="2800" dirty="0" err="1"/>
              <a:t>frecuencia</a:t>
            </a:r>
            <a:endParaRPr lang="en-US" sz="2800" dirty="0"/>
          </a:p>
        </p:txBody>
      </p:sp>
    </p:spTree>
    <p:extLst>
      <p:ext uri="{BB962C8B-B14F-4D97-AF65-F5344CB8AC3E}">
        <p14:creationId xmlns:p14="http://schemas.microsoft.com/office/powerpoint/2010/main" val="2558303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47257B-4187-1F46-9675-45D1284E330C}"/>
              </a:ext>
            </a:extLst>
          </p:cNvPr>
          <p:cNvSpPr txBox="1"/>
          <p:nvPr/>
        </p:nvSpPr>
        <p:spPr>
          <a:xfrm>
            <a:off x="1549251" y="643645"/>
            <a:ext cx="5190460" cy="646331"/>
          </a:xfrm>
          <a:prstGeom prst="rect">
            <a:avLst/>
          </a:prstGeom>
          <a:noFill/>
        </p:spPr>
        <p:txBody>
          <a:bodyPr wrap="none" rtlCol="0">
            <a:spAutoFit/>
          </a:bodyPr>
          <a:lstStyle/>
          <a:p>
            <a:r>
              <a:rPr lang="es-ES_tradnl" sz="3600" dirty="0"/>
              <a:t>PSF: Point Spread </a:t>
            </a:r>
            <a:r>
              <a:rPr lang="es-ES_tradnl" sz="3600" dirty="0" err="1"/>
              <a:t>Function</a:t>
            </a:r>
            <a:endParaRPr lang="es-ES_tradnl" sz="3600" dirty="0"/>
          </a:p>
        </p:txBody>
      </p:sp>
      <p:grpSp>
        <p:nvGrpSpPr>
          <p:cNvPr id="44" name="Group 43">
            <a:extLst>
              <a:ext uri="{FF2B5EF4-FFF2-40B4-BE49-F238E27FC236}">
                <a16:creationId xmlns:a16="http://schemas.microsoft.com/office/drawing/2014/main" id="{F0F1D5B6-3D5A-3948-9602-FFBC73A95A47}"/>
              </a:ext>
            </a:extLst>
          </p:cNvPr>
          <p:cNvGrpSpPr/>
          <p:nvPr/>
        </p:nvGrpSpPr>
        <p:grpSpPr>
          <a:xfrm>
            <a:off x="2999124" y="2155367"/>
            <a:ext cx="2829289" cy="914400"/>
            <a:chOff x="933253" y="339365"/>
            <a:chExt cx="2829289" cy="914400"/>
          </a:xfrm>
        </p:grpSpPr>
        <p:sp>
          <p:nvSpPr>
            <p:cNvPr id="45" name="Rounded Rectangle 44">
              <a:extLst>
                <a:ext uri="{FF2B5EF4-FFF2-40B4-BE49-F238E27FC236}">
                  <a16:creationId xmlns:a16="http://schemas.microsoft.com/office/drawing/2014/main" id="{F6D1D9FF-38D6-A144-8419-044F24CCD2F9}"/>
                </a:ext>
              </a:extLst>
            </p:cNvPr>
            <p:cNvSpPr/>
            <p:nvPr/>
          </p:nvSpPr>
          <p:spPr>
            <a:xfrm>
              <a:off x="1583703" y="339365"/>
              <a:ext cx="989814"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dirty="0">
                  <a:latin typeface="Times New Roman" panose="02020603050405020304" pitchFamily="18" charset="0"/>
                  <a:cs typeface="Times New Roman" panose="02020603050405020304" pitchFamily="18" charset="0"/>
                </a:rPr>
                <a:t>H	</a:t>
              </a:r>
            </a:p>
          </p:txBody>
        </p:sp>
        <p:cxnSp>
          <p:nvCxnSpPr>
            <p:cNvPr id="46" name="Straight Arrow Connector 45">
              <a:extLst>
                <a:ext uri="{FF2B5EF4-FFF2-40B4-BE49-F238E27FC236}">
                  <a16:creationId xmlns:a16="http://schemas.microsoft.com/office/drawing/2014/main" id="{A4159BF9-94C4-EC42-87B3-3FA9FF6C5A91}"/>
                </a:ext>
              </a:extLst>
            </p:cNvPr>
            <p:cNvCxnSpPr>
              <a:cxnSpLocks/>
              <a:endCxn id="45" idx="1"/>
            </p:cNvCxnSpPr>
            <p:nvPr/>
          </p:nvCxnSpPr>
          <p:spPr>
            <a:xfrm>
              <a:off x="933253" y="796565"/>
              <a:ext cx="65045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E70F3ABE-B445-5044-B1D5-6BAF313E15BE}"/>
                </a:ext>
              </a:extLst>
            </p:cNvPr>
            <p:cNvCxnSpPr>
              <a:cxnSpLocks/>
            </p:cNvCxnSpPr>
            <p:nvPr/>
          </p:nvCxnSpPr>
          <p:spPr>
            <a:xfrm>
              <a:off x="2575088" y="779283"/>
              <a:ext cx="65045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E3C6C2EF-8103-AF4D-92F8-482FA02D711D}"/>
                </a:ext>
              </a:extLst>
            </p:cNvPr>
            <p:cNvSpPr/>
            <p:nvPr/>
          </p:nvSpPr>
          <p:spPr>
            <a:xfrm>
              <a:off x="3178729" y="436718"/>
              <a:ext cx="583813" cy="707886"/>
            </a:xfrm>
            <a:prstGeom prst="rect">
              <a:avLst/>
            </a:prstGeom>
          </p:spPr>
          <p:txBody>
            <a:bodyPr wrap="none">
              <a:spAutoFit/>
            </a:bodyPr>
            <a:lstStyle/>
            <a:p>
              <a:pPr algn="ctr"/>
              <a:r>
                <a:rPr lang="en-US" sz="4000" b="1" dirty="0">
                  <a:latin typeface="Times New Roman" panose="02020603050405020304" pitchFamily="18" charset="0"/>
                  <a:cs typeface="Times New Roman" panose="02020603050405020304" pitchFamily="18" charset="0"/>
                </a:rPr>
                <a:t>H</a:t>
              </a:r>
            </a:p>
          </p:txBody>
        </p:sp>
      </p:grpSp>
      <p:pic>
        <p:nvPicPr>
          <p:cNvPr id="4" name="Picture 3">
            <a:extLst>
              <a:ext uri="{FF2B5EF4-FFF2-40B4-BE49-F238E27FC236}">
                <a16:creationId xmlns:a16="http://schemas.microsoft.com/office/drawing/2014/main" id="{ED412DA6-9DD5-D747-BD88-6FB94F107AFF}"/>
              </a:ext>
            </a:extLst>
          </p:cNvPr>
          <p:cNvPicPr>
            <a:picLocks noChangeAspect="1"/>
          </p:cNvPicPr>
          <p:nvPr/>
        </p:nvPicPr>
        <p:blipFill>
          <a:blip r:embed="rId2"/>
          <a:stretch>
            <a:fillRect/>
          </a:stretch>
        </p:blipFill>
        <p:spPr>
          <a:xfrm>
            <a:off x="2608941" y="2483753"/>
            <a:ext cx="203200" cy="355600"/>
          </a:xfrm>
          <a:prstGeom prst="rect">
            <a:avLst/>
          </a:prstGeom>
        </p:spPr>
      </p:pic>
      <p:pic>
        <p:nvPicPr>
          <p:cNvPr id="6" name="Picture 5">
            <a:extLst>
              <a:ext uri="{FF2B5EF4-FFF2-40B4-BE49-F238E27FC236}">
                <a16:creationId xmlns:a16="http://schemas.microsoft.com/office/drawing/2014/main" id="{FE25047F-9EB7-284B-B133-5BF5372C404C}"/>
              </a:ext>
            </a:extLst>
          </p:cNvPr>
          <p:cNvPicPr>
            <a:picLocks noChangeAspect="1"/>
          </p:cNvPicPr>
          <p:nvPr/>
        </p:nvPicPr>
        <p:blipFill>
          <a:blip r:embed="rId3"/>
          <a:stretch>
            <a:fillRect/>
          </a:stretch>
        </p:blipFill>
        <p:spPr>
          <a:xfrm>
            <a:off x="1788117" y="4265390"/>
            <a:ext cx="1828800" cy="1854200"/>
          </a:xfrm>
          <a:prstGeom prst="rect">
            <a:avLst/>
          </a:prstGeom>
        </p:spPr>
      </p:pic>
      <p:pic>
        <p:nvPicPr>
          <p:cNvPr id="8" name="Picture 7">
            <a:extLst>
              <a:ext uri="{FF2B5EF4-FFF2-40B4-BE49-F238E27FC236}">
                <a16:creationId xmlns:a16="http://schemas.microsoft.com/office/drawing/2014/main" id="{A55D95E5-F267-844E-8BDC-EAC65E084089}"/>
              </a:ext>
            </a:extLst>
          </p:cNvPr>
          <p:cNvPicPr>
            <a:picLocks noChangeAspect="1"/>
          </p:cNvPicPr>
          <p:nvPr/>
        </p:nvPicPr>
        <p:blipFill>
          <a:blip r:embed="rId4"/>
          <a:stretch>
            <a:fillRect/>
          </a:stretch>
        </p:blipFill>
        <p:spPr>
          <a:xfrm>
            <a:off x="4719887" y="4265390"/>
            <a:ext cx="1892300" cy="1854200"/>
          </a:xfrm>
          <a:prstGeom prst="rect">
            <a:avLst/>
          </a:prstGeom>
        </p:spPr>
      </p:pic>
      <p:cxnSp>
        <p:nvCxnSpPr>
          <p:cNvPr id="11" name="Straight Arrow Connector 10">
            <a:extLst>
              <a:ext uri="{FF2B5EF4-FFF2-40B4-BE49-F238E27FC236}">
                <a16:creationId xmlns:a16="http://schemas.microsoft.com/office/drawing/2014/main" id="{1E3AC92E-ABCB-9740-9CA0-40C58392FF26}"/>
              </a:ext>
            </a:extLst>
          </p:cNvPr>
          <p:cNvCxnSpPr>
            <a:endCxn id="6" idx="0"/>
          </p:cNvCxnSpPr>
          <p:nvPr/>
        </p:nvCxnSpPr>
        <p:spPr>
          <a:xfrm>
            <a:off x="2702517" y="3256227"/>
            <a:ext cx="0" cy="10091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02375E7B-CFF0-234E-BAD9-E56F498C8AF4}"/>
              </a:ext>
            </a:extLst>
          </p:cNvPr>
          <p:cNvCxnSpPr/>
          <p:nvPr/>
        </p:nvCxnSpPr>
        <p:spPr>
          <a:xfrm>
            <a:off x="5536506" y="3164945"/>
            <a:ext cx="0" cy="10091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2" name="Picture 11">
            <a:extLst>
              <a:ext uri="{FF2B5EF4-FFF2-40B4-BE49-F238E27FC236}">
                <a16:creationId xmlns:a16="http://schemas.microsoft.com/office/drawing/2014/main" id="{11429C28-6CF1-9940-A996-1A7D28A3AE85}"/>
              </a:ext>
            </a:extLst>
          </p:cNvPr>
          <p:cNvPicPr>
            <a:picLocks noChangeAspect="1"/>
          </p:cNvPicPr>
          <p:nvPr/>
        </p:nvPicPr>
        <p:blipFill>
          <a:blip r:embed="rId5"/>
          <a:stretch>
            <a:fillRect/>
          </a:stretch>
        </p:blipFill>
        <p:spPr>
          <a:xfrm>
            <a:off x="2813954" y="1483176"/>
            <a:ext cx="2667000" cy="495300"/>
          </a:xfrm>
          <a:prstGeom prst="rect">
            <a:avLst/>
          </a:prstGeom>
        </p:spPr>
      </p:pic>
    </p:spTree>
    <p:extLst>
      <p:ext uri="{BB962C8B-B14F-4D97-AF65-F5344CB8AC3E}">
        <p14:creationId xmlns:p14="http://schemas.microsoft.com/office/powerpoint/2010/main" val="2284842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81A3C0-A59B-344B-9A5D-16950F3D4F64}"/>
              </a:ext>
            </a:extLst>
          </p:cNvPr>
          <p:cNvPicPr>
            <a:picLocks noChangeAspect="1"/>
          </p:cNvPicPr>
          <p:nvPr/>
        </p:nvPicPr>
        <p:blipFill>
          <a:blip r:embed="rId2"/>
          <a:stretch>
            <a:fillRect/>
          </a:stretch>
        </p:blipFill>
        <p:spPr>
          <a:xfrm>
            <a:off x="1371600" y="1009650"/>
            <a:ext cx="6400800" cy="4838700"/>
          </a:xfrm>
          <a:prstGeom prst="rect">
            <a:avLst/>
          </a:prstGeom>
        </p:spPr>
      </p:pic>
      <p:pic>
        <p:nvPicPr>
          <p:cNvPr id="6" name="Picture 5">
            <a:extLst>
              <a:ext uri="{FF2B5EF4-FFF2-40B4-BE49-F238E27FC236}">
                <a16:creationId xmlns:a16="http://schemas.microsoft.com/office/drawing/2014/main" id="{6EFD6BFE-5FED-DD48-B943-06EB2F807E38}"/>
              </a:ext>
            </a:extLst>
          </p:cNvPr>
          <p:cNvPicPr>
            <a:picLocks noChangeAspect="1"/>
          </p:cNvPicPr>
          <p:nvPr/>
        </p:nvPicPr>
        <p:blipFill>
          <a:blip r:embed="rId3"/>
          <a:stretch>
            <a:fillRect/>
          </a:stretch>
        </p:blipFill>
        <p:spPr>
          <a:xfrm>
            <a:off x="6826250" y="411847"/>
            <a:ext cx="1892300" cy="1854200"/>
          </a:xfrm>
          <a:prstGeom prst="rect">
            <a:avLst/>
          </a:prstGeom>
        </p:spPr>
      </p:pic>
      <p:pic>
        <p:nvPicPr>
          <p:cNvPr id="8" name="Picture 7">
            <a:extLst>
              <a:ext uri="{FF2B5EF4-FFF2-40B4-BE49-F238E27FC236}">
                <a16:creationId xmlns:a16="http://schemas.microsoft.com/office/drawing/2014/main" id="{0963BC60-1555-8A46-B5FA-57194FC9510D}"/>
              </a:ext>
            </a:extLst>
          </p:cNvPr>
          <p:cNvPicPr>
            <a:picLocks noChangeAspect="1"/>
          </p:cNvPicPr>
          <p:nvPr/>
        </p:nvPicPr>
        <p:blipFill>
          <a:blip r:embed="rId4"/>
          <a:stretch>
            <a:fillRect/>
          </a:stretch>
        </p:blipFill>
        <p:spPr>
          <a:xfrm>
            <a:off x="740224" y="617766"/>
            <a:ext cx="2667000" cy="495300"/>
          </a:xfrm>
          <a:prstGeom prst="rect">
            <a:avLst/>
          </a:prstGeom>
        </p:spPr>
      </p:pic>
    </p:spTree>
    <p:extLst>
      <p:ext uri="{BB962C8B-B14F-4D97-AF65-F5344CB8AC3E}">
        <p14:creationId xmlns:p14="http://schemas.microsoft.com/office/powerpoint/2010/main" val="3012696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81A3C0-A59B-344B-9A5D-16950F3D4F64}"/>
              </a:ext>
            </a:extLst>
          </p:cNvPr>
          <p:cNvPicPr>
            <a:picLocks noChangeAspect="1"/>
          </p:cNvPicPr>
          <p:nvPr/>
        </p:nvPicPr>
        <p:blipFill>
          <a:blip r:embed="rId2"/>
          <a:srcRect/>
          <a:stretch/>
        </p:blipFill>
        <p:spPr>
          <a:xfrm>
            <a:off x="1371600" y="1051736"/>
            <a:ext cx="6400800" cy="4754528"/>
          </a:xfrm>
          <a:prstGeom prst="rect">
            <a:avLst/>
          </a:prstGeom>
        </p:spPr>
      </p:pic>
      <p:pic>
        <p:nvPicPr>
          <p:cNvPr id="6" name="Picture 5">
            <a:extLst>
              <a:ext uri="{FF2B5EF4-FFF2-40B4-BE49-F238E27FC236}">
                <a16:creationId xmlns:a16="http://schemas.microsoft.com/office/drawing/2014/main" id="{6EFD6BFE-5FED-DD48-B943-06EB2F807E38}"/>
              </a:ext>
            </a:extLst>
          </p:cNvPr>
          <p:cNvPicPr>
            <a:picLocks noChangeAspect="1"/>
          </p:cNvPicPr>
          <p:nvPr/>
        </p:nvPicPr>
        <p:blipFill>
          <a:blip r:embed="rId3"/>
          <a:srcRect/>
          <a:stretch/>
        </p:blipFill>
        <p:spPr>
          <a:xfrm>
            <a:off x="6838862" y="411847"/>
            <a:ext cx="1867076" cy="1854200"/>
          </a:xfrm>
          <a:prstGeom prst="rect">
            <a:avLst/>
          </a:prstGeom>
        </p:spPr>
      </p:pic>
      <p:pic>
        <p:nvPicPr>
          <p:cNvPr id="2" name="Picture 1">
            <a:extLst>
              <a:ext uri="{FF2B5EF4-FFF2-40B4-BE49-F238E27FC236}">
                <a16:creationId xmlns:a16="http://schemas.microsoft.com/office/drawing/2014/main" id="{A251B27A-B3D1-A742-A3A7-61933777ABF5}"/>
              </a:ext>
            </a:extLst>
          </p:cNvPr>
          <p:cNvPicPr>
            <a:picLocks noChangeAspect="1"/>
          </p:cNvPicPr>
          <p:nvPr/>
        </p:nvPicPr>
        <p:blipFill>
          <a:blip r:embed="rId4"/>
          <a:stretch>
            <a:fillRect/>
          </a:stretch>
        </p:blipFill>
        <p:spPr>
          <a:xfrm>
            <a:off x="795564" y="843647"/>
            <a:ext cx="3568700" cy="495300"/>
          </a:xfrm>
          <a:prstGeom prst="rect">
            <a:avLst/>
          </a:prstGeom>
        </p:spPr>
      </p:pic>
    </p:spTree>
    <p:extLst>
      <p:ext uri="{BB962C8B-B14F-4D97-AF65-F5344CB8AC3E}">
        <p14:creationId xmlns:p14="http://schemas.microsoft.com/office/powerpoint/2010/main" val="3632750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81A3C0-A59B-344B-9A5D-16950F3D4F64}"/>
              </a:ext>
            </a:extLst>
          </p:cNvPr>
          <p:cNvPicPr>
            <a:picLocks noChangeAspect="1"/>
          </p:cNvPicPr>
          <p:nvPr/>
        </p:nvPicPr>
        <p:blipFill>
          <a:blip r:embed="rId2"/>
          <a:srcRect/>
          <a:stretch/>
        </p:blipFill>
        <p:spPr>
          <a:xfrm>
            <a:off x="1473612" y="1051736"/>
            <a:ext cx="6196775" cy="4754528"/>
          </a:xfrm>
          <a:prstGeom prst="rect">
            <a:avLst/>
          </a:prstGeom>
        </p:spPr>
      </p:pic>
      <p:pic>
        <p:nvPicPr>
          <p:cNvPr id="6" name="Picture 5">
            <a:extLst>
              <a:ext uri="{FF2B5EF4-FFF2-40B4-BE49-F238E27FC236}">
                <a16:creationId xmlns:a16="http://schemas.microsoft.com/office/drawing/2014/main" id="{6EFD6BFE-5FED-DD48-B943-06EB2F807E38}"/>
              </a:ext>
            </a:extLst>
          </p:cNvPr>
          <p:cNvPicPr>
            <a:picLocks noChangeAspect="1"/>
          </p:cNvPicPr>
          <p:nvPr/>
        </p:nvPicPr>
        <p:blipFill>
          <a:blip r:embed="rId3"/>
          <a:srcRect/>
          <a:stretch/>
        </p:blipFill>
        <p:spPr>
          <a:xfrm>
            <a:off x="6851607" y="411847"/>
            <a:ext cx="1841586" cy="1854200"/>
          </a:xfrm>
          <a:prstGeom prst="rect">
            <a:avLst/>
          </a:prstGeom>
        </p:spPr>
      </p:pic>
      <p:pic>
        <p:nvPicPr>
          <p:cNvPr id="3" name="Picture 2">
            <a:extLst>
              <a:ext uri="{FF2B5EF4-FFF2-40B4-BE49-F238E27FC236}">
                <a16:creationId xmlns:a16="http://schemas.microsoft.com/office/drawing/2014/main" id="{E90674DC-5E0E-9D43-8048-4AB9E2C7BFD4}"/>
              </a:ext>
            </a:extLst>
          </p:cNvPr>
          <p:cNvPicPr>
            <a:picLocks noChangeAspect="1"/>
          </p:cNvPicPr>
          <p:nvPr/>
        </p:nvPicPr>
        <p:blipFill>
          <a:blip r:embed="rId4"/>
          <a:stretch>
            <a:fillRect/>
          </a:stretch>
        </p:blipFill>
        <p:spPr>
          <a:xfrm>
            <a:off x="880836" y="480236"/>
            <a:ext cx="3822700" cy="571500"/>
          </a:xfrm>
          <a:prstGeom prst="rect">
            <a:avLst/>
          </a:prstGeom>
        </p:spPr>
      </p:pic>
    </p:spTree>
    <p:extLst>
      <p:ext uri="{BB962C8B-B14F-4D97-AF65-F5344CB8AC3E}">
        <p14:creationId xmlns:p14="http://schemas.microsoft.com/office/powerpoint/2010/main" val="1554238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81A3C0-A59B-344B-9A5D-16950F3D4F64}"/>
              </a:ext>
            </a:extLst>
          </p:cNvPr>
          <p:cNvPicPr>
            <a:picLocks noChangeAspect="1"/>
          </p:cNvPicPr>
          <p:nvPr/>
        </p:nvPicPr>
        <p:blipFill>
          <a:blip r:embed="rId2"/>
          <a:srcRect/>
          <a:stretch/>
        </p:blipFill>
        <p:spPr>
          <a:xfrm>
            <a:off x="1473612" y="1129823"/>
            <a:ext cx="6196775" cy="4598354"/>
          </a:xfrm>
          <a:prstGeom prst="rect">
            <a:avLst/>
          </a:prstGeom>
        </p:spPr>
      </p:pic>
      <p:pic>
        <p:nvPicPr>
          <p:cNvPr id="6" name="Picture 5">
            <a:extLst>
              <a:ext uri="{FF2B5EF4-FFF2-40B4-BE49-F238E27FC236}">
                <a16:creationId xmlns:a16="http://schemas.microsoft.com/office/drawing/2014/main" id="{6EFD6BFE-5FED-DD48-B943-06EB2F807E38}"/>
              </a:ext>
            </a:extLst>
          </p:cNvPr>
          <p:cNvPicPr>
            <a:picLocks noChangeAspect="1"/>
          </p:cNvPicPr>
          <p:nvPr/>
        </p:nvPicPr>
        <p:blipFill>
          <a:blip r:embed="rId3"/>
          <a:srcRect/>
          <a:stretch/>
        </p:blipFill>
        <p:spPr>
          <a:xfrm>
            <a:off x="6851607" y="418154"/>
            <a:ext cx="1841586" cy="1841586"/>
          </a:xfrm>
          <a:prstGeom prst="rect">
            <a:avLst/>
          </a:prstGeom>
        </p:spPr>
      </p:pic>
      <p:sp>
        <p:nvSpPr>
          <p:cNvPr id="2" name="TextBox 1">
            <a:extLst>
              <a:ext uri="{FF2B5EF4-FFF2-40B4-BE49-F238E27FC236}">
                <a16:creationId xmlns:a16="http://schemas.microsoft.com/office/drawing/2014/main" id="{93F2DE4B-7943-1E43-A19F-5A82D2AA177C}"/>
              </a:ext>
            </a:extLst>
          </p:cNvPr>
          <p:cNvSpPr txBox="1"/>
          <p:nvPr/>
        </p:nvSpPr>
        <p:spPr>
          <a:xfrm>
            <a:off x="1077686" y="767443"/>
            <a:ext cx="2294218" cy="584775"/>
          </a:xfrm>
          <a:prstGeom prst="rect">
            <a:avLst/>
          </a:prstGeom>
          <a:noFill/>
        </p:spPr>
        <p:txBody>
          <a:bodyPr wrap="none" rtlCol="0">
            <a:spAutoFit/>
          </a:bodyPr>
          <a:lstStyle/>
          <a:p>
            <a:r>
              <a:rPr lang="en-US" sz="3200" dirty="0"/>
              <a:t>h = Gaussian</a:t>
            </a:r>
          </a:p>
        </p:txBody>
      </p:sp>
    </p:spTree>
    <p:extLst>
      <p:ext uri="{BB962C8B-B14F-4D97-AF65-F5344CB8AC3E}">
        <p14:creationId xmlns:p14="http://schemas.microsoft.com/office/powerpoint/2010/main" val="888331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48130-7AEE-6A4C-9C24-D6ACEB2AB6A0}"/>
              </a:ext>
            </a:extLst>
          </p:cNvPr>
          <p:cNvSpPr>
            <a:spLocks noGrp="1"/>
          </p:cNvSpPr>
          <p:nvPr>
            <p:ph type="title"/>
          </p:nvPr>
        </p:nvSpPr>
        <p:spPr>
          <a:xfrm>
            <a:off x="457200" y="1270678"/>
            <a:ext cx="8229600" cy="1143000"/>
          </a:xfrm>
        </p:spPr>
        <p:txBody>
          <a:bodyPr/>
          <a:lstStyle/>
          <a:p>
            <a:r>
              <a:rPr lang="en-US" dirty="0" err="1"/>
              <a:t>Ejemplo</a:t>
            </a:r>
            <a:endParaRPr lang="en-US" dirty="0"/>
          </a:p>
        </p:txBody>
      </p:sp>
      <p:sp>
        <p:nvSpPr>
          <p:cNvPr id="3" name="Content Placeholder 2">
            <a:extLst>
              <a:ext uri="{FF2B5EF4-FFF2-40B4-BE49-F238E27FC236}">
                <a16:creationId xmlns:a16="http://schemas.microsoft.com/office/drawing/2014/main" id="{FA0E06F7-F98F-0245-91A5-4BF644369F51}"/>
              </a:ext>
            </a:extLst>
          </p:cNvPr>
          <p:cNvSpPr>
            <a:spLocks noGrp="1"/>
          </p:cNvSpPr>
          <p:nvPr>
            <p:ph idx="1"/>
          </p:nvPr>
        </p:nvSpPr>
        <p:spPr>
          <a:xfrm>
            <a:off x="457200" y="2596240"/>
            <a:ext cx="8229600" cy="783771"/>
          </a:xfrm>
        </p:spPr>
        <p:txBody>
          <a:bodyPr/>
          <a:lstStyle/>
          <a:p>
            <a:pPr marL="0" indent="0" algn="ctr">
              <a:buNone/>
            </a:pPr>
            <a:r>
              <a:rPr lang="en-US" dirty="0" err="1"/>
              <a:t>Movimiento</a:t>
            </a:r>
            <a:r>
              <a:rPr lang="en-US" dirty="0"/>
              <a:t> Lineal </a:t>
            </a:r>
            <a:r>
              <a:rPr lang="en-US" dirty="0" err="1"/>
              <a:t>Uniforme</a:t>
            </a:r>
            <a:endParaRPr lang="en-US" dirty="0"/>
          </a:p>
        </p:txBody>
      </p:sp>
      <p:grpSp>
        <p:nvGrpSpPr>
          <p:cNvPr id="4" name="Group 3">
            <a:extLst>
              <a:ext uri="{FF2B5EF4-FFF2-40B4-BE49-F238E27FC236}">
                <a16:creationId xmlns:a16="http://schemas.microsoft.com/office/drawing/2014/main" id="{D84B7FC1-3449-984C-A0DD-134CD81EBFF2}"/>
              </a:ext>
            </a:extLst>
          </p:cNvPr>
          <p:cNvGrpSpPr/>
          <p:nvPr/>
        </p:nvGrpSpPr>
        <p:grpSpPr>
          <a:xfrm>
            <a:off x="2905781" y="3627887"/>
            <a:ext cx="3332437" cy="914400"/>
            <a:chOff x="430105" y="339365"/>
            <a:chExt cx="3332437" cy="914400"/>
          </a:xfrm>
        </p:grpSpPr>
        <p:sp>
          <p:nvSpPr>
            <p:cNvPr id="5" name="Rounded Rectangle 4">
              <a:extLst>
                <a:ext uri="{FF2B5EF4-FFF2-40B4-BE49-F238E27FC236}">
                  <a16:creationId xmlns:a16="http://schemas.microsoft.com/office/drawing/2014/main" id="{E0666FED-62E2-3C47-BB37-698F556B8C71}"/>
                </a:ext>
              </a:extLst>
            </p:cNvPr>
            <p:cNvSpPr/>
            <p:nvPr/>
          </p:nvSpPr>
          <p:spPr>
            <a:xfrm>
              <a:off x="1583703" y="339365"/>
              <a:ext cx="989814"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dirty="0">
                  <a:latin typeface="Times New Roman" panose="02020603050405020304" pitchFamily="18" charset="0"/>
                  <a:cs typeface="Times New Roman" panose="02020603050405020304" pitchFamily="18" charset="0"/>
                </a:rPr>
                <a:t>H	</a:t>
              </a:r>
            </a:p>
          </p:txBody>
        </p:sp>
        <p:cxnSp>
          <p:nvCxnSpPr>
            <p:cNvPr id="6" name="Straight Arrow Connector 5">
              <a:extLst>
                <a:ext uri="{FF2B5EF4-FFF2-40B4-BE49-F238E27FC236}">
                  <a16:creationId xmlns:a16="http://schemas.microsoft.com/office/drawing/2014/main" id="{59A3181E-1CCA-7E4D-A1A2-6A4E21FF1787}"/>
                </a:ext>
              </a:extLst>
            </p:cNvPr>
            <p:cNvCxnSpPr>
              <a:cxnSpLocks/>
              <a:endCxn id="5" idx="1"/>
            </p:cNvCxnSpPr>
            <p:nvPr/>
          </p:nvCxnSpPr>
          <p:spPr>
            <a:xfrm>
              <a:off x="933253" y="796565"/>
              <a:ext cx="65045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D385B94E-30B6-F345-A49A-523F6D85B8B4}"/>
                </a:ext>
              </a:extLst>
            </p:cNvPr>
            <p:cNvCxnSpPr>
              <a:cxnSpLocks/>
            </p:cNvCxnSpPr>
            <p:nvPr/>
          </p:nvCxnSpPr>
          <p:spPr>
            <a:xfrm>
              <a:off x="2575088" y="779283"/>
              <a:ext cx="65045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ED64989E-E5C3-6249-8DEA-988A5C9B140C}"/>
                </a:ext>
              </a:extLst>
            </p:cNvPr>
            <p:cNvSpPr/>
            <p:nvPr/>
          </p:nvSpPr>
          <p:spPr>
            <a:xfrm>
              <a:off x="430105" y="435147"/>
              <a:ext cx="497251" cy="707886"/>
            </a:xfrm>
            <a:prstGeom prst="rect">
              <a:avLst/>
            </a:prstGeom>
          </p:spPr>
          <p:txBody>
            <a:bodyPr wrap="none">
              <a:spAutoFit/>
            </a:bodyPr>
            <a:lstStyle/>
            <a:p>
              <a:pPr algn="ctr"/>
              <a:r>
                <a:rPr lang="en-US" sz="4000" b="1" dirty="0">
                  <a:latin typeface="Times New Roman" panose="02020603050405020304" pitchFamily="18" charset="0"/>
                  <a:cs typeface="Times New Roman" panose="02020603050405020304" pitchFamily="18" charset="0"/>
                </a:rPr>
                <a:t>F</a:t>
              </a:r>
            </a:p>
          </p:txBody>
        </p:sp>
        <p:sp>
          <p:nvSpPr>
            <p:cNvPr id="9" name="Rectangle 8">
              <a:extLst>
                <a:ext uri="{FF2B5EF4-FFF2-40B4-BE49-F238E27FC236}">
                  <a16:creationId xmlns:a16="http://schemas.microsoft.com/office/drawing/2014/main" id="{1FAE9503-5960-1E40-9B6D-C2055024BC9E}"/>
                </a:ext>
              </a:extLst>
            </p:cNvPr>
            <p:cNvSpPr/>
            <p:nvPr/>
          </p:nvSpPr>
          <p:spPr>
            <a:xfrm>
              <a:off x="3178729" y="436718"/>
              <a:ext cx="583813" cy="707886"/>
            </a:xfrm>
            <a:prstGeom prst="rect">
              <a:avLst/>
            </a:prstGeom>
          </p:spPr>
          <p:txBody>
            <a:bodyPr wrap="none">
              <a:spAutoFit/>
            </a:bodyPr>
            <a:lstStyle/>
            <a:p>
              <a:pPr algn="ctr"/>
              <a:r>
                <a:rPr lang="en-US" sz="4000" b="1" dirty="0">
                  <a:latin typeface="Times New Roman" panose="02020603050405020304" pitchFamily="18" charset="0"/>
                  <a:cs typeface="Times New Roman" panose="02020603050405020304" pitchFamily="18" charset="0"/>
                </a:rPr>
                <a:t>G</a:t>
              </a:r>
            </a:p>
          </p:txBody>
        </p:sp>
      </p:grpSp>
      <p:pic>
        <p:nvPicPr>
          <p:cNvPr id="10" name="Picture 9">
            <a:extLst>
              <a:ext uri="{FF2B5EF4-FFF2-40B4-BE49-F238E27FC236}">
                <a16:creationId xmlns:a16="http://schemas.microsoft.com/office/drawing/2014/main" id="{EF557F25-1B83-ED43-A279-5502AA2AE0CA}"/>
              </a:ext>
            </a:extLst>
          </p:cNvPr>
          <p:cNvPicPr>
            <a:picLocks noChangeAspect="1"/>
          </p:cNvPicPr>
          <p:nvPr/>
        </p:nvPicPr>
        <p:blipFill>
          <a:blip r:embed="rId2"/>
          <a:stretch>
            <a:fillRect/>
          </a:stretch>
        </p:blipFill>
        <p:spPr>
          <a:xfrm>
            <a:off x="2649286" y="4999713"/>
            <a:ext cx="3810000" cy="495300"/>
          </a:xfrm>
          <a:prstGeom prst="rect">
            <a:avLst/>
          </a:prstGeom>
        </p:spPr>
      </p:pic>
    </p:spTree>
    <p:extLst>
      <p:ext uri="{BB962C8B-B14F-4D97-AF65-F5344CB8AC3E}">
        <p14:creationId xmlns:p14="http://schemas.microsoft.com/office/powerpoint/2010/main" val="881145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DC81F13-97F1-2944-985E-F2ED2B957F2C}"/>
              </a:ext>
            </a:extLst>
          </p:cNvPr>
          <p:cNvPicPr>
            <a:picLocks noChangeAspect="1"/>
          </p:cNvPicPr>
          <p:nvPr/>
        </p:nvPicPr>
        <p:blipFill>
          <a:blip r:embed="rId2"/>
          <a:stretch>
            <a:fillRect/>
          </a:stretch>
        </p:blipFill>
        <p:spPr>
          <a:xfrm>
            <a:off x="4787900" y="2549072"/>
            <a:ext cx="4076700" cy="3822700"/>
          </a:xfrm>
          <a:prstGeom prst="rect">
            <a:avLst/>
          </a:prstGeom>
        </p:spPr>
      </p:pic>
      <p:pic>
        <p:nvPicPr>
          <p:cNvPr id="13" name="Picture 12">
            <a:extLst>
              <a:ext uri="{FF2B5EF4-FFF2-40B4-BE49-F238E27FC236}">
                <a16:creationId xmlns:a16="http://schemas.microsoft.com/office/drawing/2014/main" id="{23AE012D-C5C7-DE40-8570-F776D3659223}"/>
              </a:ext>
            </a:extLst>
          </p:cNvPr>
          <p:cNvPicPr>
            <a:picLocks noChangeAspect="1"/>
          </p:cNvPicPr>
          <p:nvPr/>
        </p:nvPicPr>
        <p:blipFill>
          <a:blip r:embed="rId3"/>
          <a:stretch>
            <a:fillRect/>
          </a:stretch>
        </p:blipFill>
        <p:spPr>
          <a:xfrm>
            <a:off x="279400" y="2549072"/>
            <a:ext cx="4292600" cy="3784600"/>
          </a:xfrm>
          <a:prstGeom prst="rect">
            <a:avLst/>
          </a:prstGeom>
        </p:spPr>
      </p:pic>
      <p:grpSp>
        <p:nvGrpSpPr>
          <p:cNvPr id="14" name="Group 13">
            <a:extLst>
              <a:ext uri="{FF2B5EF4-FFF2-40B4-BE49-F238E27FC236}">
                <a16:creationId xmlns:a16="http://schemas.microsoft.com/office/drawing/2014/main" id="{34024907-2FCF-8249-B6D4-E18E81FA2867}"/>
              </a:ext>
            </a:extLst>
          </p:cNvPr>
          <p:cNvGrpSpPr/>
          <p:nvPr/>
        </p:nvGrpSpPr>
        <p:grpSpPr>
          <a:xfrm>
            <a:off x="2905781" y="411155"/>
            <a:ext cx="3332437" cy="914400"/>
            <a:chOff x="430105" y="339365"/>
            <a:chExt cx="3332437" cy="914400"/>
          </a:xfrm>
        </p:grpSpPr>
        <p:sp>
          <p:nvSpPr>
            <p:cNvPr id="15" name="Rounded Rectangle 14">
              <a:extLst>
                <a:ext uri="{FF2B5EF4-FFF2-40B4-BE49-F238E27FC236}">
                  <a16:creationId xmlns:a16="http://schemas.microsoft.com/office/drawing/2014/main" id="{9B742F63-2EE0-C442-AF29-A9992C3E9370}"/>
                </a:ext>
              </a:extLst>
            </p:cNvPr>
            <p:cNvSpPr/>
            <p:nvPr/>
          </p:nvSpPr>
          <p:spPr>
            <a:xfrm>
              <a:off x="1583703" y="339365"/>
              <a:ext cx="989814"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dirty="0">
                  <a:latin typeface="Times New Roman" panose="02020603050405020304" pitchFamily="18" charset="0"/>
                  <a:cs typeface="Times New Roman" panose="02020603050405020304" pitchFamily="18" charset="0"/>
                </a:rPr>
                <a:t>H	</a:t>
              </a:r>
            </a:p>
          </p:txBody>
        </p:sp>
        <p:cxnSp>
          <p:nvCxnSpPr>
            <p:cNvPr id="16" name="Straight Arrow Connector 15">
              <a:extLst>
                <a:ext uri="{FF2B5EF4-FFF2-40B4-BE49-F238E27FC236}">
                  <a16:creationId xmlns:a16="http://schemas.microsoft.com/office/drawing/2014/main" id="{7B9140A9-02EA-6F41-B2A1-588C9D04EEA6}"/>
                </a:ext>
              </a:extLst>
            </p:cNvPr>
            <p:cNvCxnSpPr>
              <a:cxnSpLocks/>
              <a:endCxn id="15" idx="1"/>
            </p:cNvCxnSpPr>
            <p:nvPr/>
          </p:nvCxnSpPr>
          <p:spPr>
            <a:xfrm>
              <a:off x="933253" y="796565"/>
              <a:ext cx="65045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5B70FB24-D3A8-6C45-A259-0101CA901E9C}"/>
                </a:ext>
              </a:extLst>
            </p:cNvPr>
            <p:cNvCxnSpPr>
              <a:cxnSpLocks/>
            </p:cNvCxnSpPr>
            <p:nvPr/>
          </p:nvCxnSpPr>
          <p:spPr>
            <a:xfrm>
              <a:off x="2575088" y="779283"/>
              <a:ext cx="65045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5D175B7F-BEF2-8242-BA54-27F411507EEA}"/>
                </a:ext>
              </a:extLst>
            </p:cNvPr>
            <p:cNvSpPr/>
            <p:nvPr/>
          </p:nvSpPr>
          <p:spPr>
            <a:xfrm>
              <a:off x="430105" y="435147"/>
              <a:ext cx="497251" cy="707886"/>
            </a:xfrm>
            <a:prstGeom prst="rect">
              <a:avLst/>
            </a:prstGeom>
          </p:spPr>
          <p:txBody>
            <a:bodyPr wrap="none">
              <a:spAutoFit/>
            </a:bodyPr>
            <a:lstStyle/>
            <a:p>
              <a:pPr algn="ctr"/>
              <a:r>
                <a:rPr lang="en-US" sz="4000" b="1" dirty="0">
                  <a:latin typeface="Times New Roman" panose="02020603050405020304" pitchFamily="18" charset="0"/>
                  <a:cs typeface="Times New Roman" panose="02020603050405020304" pitchFamily="18" charset="0"/>
                </a:rPr>
                <a:t>F</a:t>
              </a:r>
            </a:p>
          </p:txBody>
        </p:sp>
        <p:sp>
          <p:nvSpPr>
            <p:cNvPr id="19" name="Rectangle 18">
              <a:extLst>
                <a:ext uri="{FF2B5EF4-FFF2-40B4-BE49-F238E27FC236}">
                  <a16:creationId xmlns:a16="http://schemas.microsoft.com/office/drawing/2014/main" id="{CFF38498-64E2-9449-B560-2FDE08BCC823}"/>
                </a:ext>
              </a:extLst>
            </p:cNvPr>
            <p:cNvSpPr/>
            <p:nvPr/>
          </p:nvSpPr>
          <p:spPr>
            <a:xfrm>
              <a:off x="3178729" y="436718"/>
              <a:ext cx="583813" cy="707886"/>
            </a:xfrm>
            <a:prstGeom prst="rect">
              <a:avLst/>
            </a:prstGeom>
          </p:spPr>
          <p:txBody>
            <a:bodyPr wrap="none">
              <a:spAutoFit/>
            </a:bodyPr>
            <a:lstStyle/>
            <a:p>
              <a:pPr algn="ctr"/>
              <a:r>
                <a:rPr lang="en-US" sz="4000" b="1" dirty="0">
                  <a:latin typeface="Times New Roman" panose="02020603050405020304" pitchFamily="18" charset="0"/>
                  <a:cs typeface="Times New Roman" panose="02020603050405020304" pitchFamily="18" charset="0"/>
                </a:rPr>
                <a:t>G</a:t>
              </a:r>
            </a:p>
          </p:txBody>
        </p:sp>
      </p:grpSp>
      <p:pic>
        <p:nvPicPr>
          <p:cNvPr id="20" name="Picture 19">
            <a:extLst>
              <a:ext uri="{FF2B5EF4-FFF2-40B4-BE49-F238E27FC236}">
                <a16:creationId xmlns:a16="http://schemas.microsoft.com/office/drawing/2014/main" id="{F7B954EE-0CDB-DB41-8910-41CB9EE25C7D}"/>
              </a:ext>
            </a:extLst>
          </p:cNvPr>
          <p:cNvPicPr>
            <a:picLocks noChangeAspect="1"/>
          </p:cNvPicPr>
          <p:nvPr/>
        </p:nvPicPr>
        <p:blipFill>
          <a:blip r:embed="rId4"/>
          <a:stretch>
            <a:fillRect/>
          </a:stretch>
        </p:blipFill>
        <p:spPr>
          <a:xfrm>
            <a:off x="2649286" y="1782981"/>
            <a:ext cx="3810000" cy="495300"/>
          </a:xfrm>
          <a:prstGeom prst="rect">
            <a:avLst/>
          </a:prstGeom>
        </p:spPr>
      </p:pic>
      <p:sp>
        <p:nvSpPr>
          <p:cNvPr id="21" name="Rectangle 20">
            <a:extLst>
              <a:ext uri="{FF2B5EF4-FFF2-40B4-BE49-F238E27FC236}">
                <a16:creationId xmlns:a16="http://schemas.microsoft.com/office/drawing/2014/main" id="{283654AF-E0B6-3445-AE25-8BA85CDF3BFE}"/>
              </a:ext>
            </a:extLst>
          </p:cNvPr>
          <p:cNvSpPr/>
          <p:nvPr/>
        </p:nvSpPr>
        <p:spPr>
          <a:xfrm>
            <a:off x="755853" y="2004483"/>
            <a:ext cx="497251" cy="707886"/>
          </a:xfrm>
          <a:prstGeom prst="rect">
            <a:avLst/>
          </a:prstGeom>
        </p:spPr>
        <p:txBody>
          <a:bodyPr wrap="none">
            <a:spAutoFit/>
          </a:bodyPr>
          <a:lstStyle/>
          <a:p>
            <a:pPr algn="ctr"/>
            <a:r>
              <a:rPr lang="en-US" sz="4000" b="1" dirty="0">
                <a:latin typeface="Times New Roman" panose="02020603050405020304" pitchFamily="18" charset="0"/>
                <a:cs typeface="Times New Roman" panose="02020603050405020304" pitchFamily="18" charset="0"/>
              </a:rPr>
              <a:t>F</a:t>
            </a:r>
          </a:p>
        </p:txBody>
      </p:sp>
      <p:sp>
        <p:nvSpPr>
          <p:cNvPr id="22" name="Rectangle 21">
            <a:extLst>
              <a:ext uri="{FF2B5EF4-FFF2-40B4-BE49-F238E27FC236}">
                <a16:creationId xmlns:a16="http://schemas.microsoft.com/office/drawing/2014/main" id="{B362DC72-FD2A-DD49-B676-24E983F6606F}"/>
              </a:ext>
            </a:extLst>
          </p:cNvPr>
          <p:cNvSpPr/>
          <p:nvPr/>
        </p:nvSpPr>
        <p:spPr>
          <a:xfrm>
            <a:off x="7930283" y="1924338"/>
            <a:ext cx="583813" cy="707886"/>
          </a:xfrm>
          <a:prstGeom prst="rect">
            <a:avLst/>
          </a:prstGeom>
        </p:spPr>
        <p:txBody>
          <a:bodyPr wrap="none">
            <a:spAutoFit/>
          </a:bodyPr>
          <a:lstStyle/>
          <a:p>
            <a:pPr algn="ctr"/>
            <a:r>
              <a:rPr lang="en-US" sz="4000" b="1" dirty="0">
                <a:latin typeface="Times New Roman" panose="02020603050405020304" pitchFamily="18" charset="0"/>
                <a:cs typeface="Times New Roman" panose="02020603050405020304" pitchFamily="18" charset="0"/>
              </a:rPr>
              <a:t>G</a:t>
            </a:r>
          </a:p>
        </p:txBody>
      </p:sp>
    </p:spTree>
    <p:extLst>
      <p:ext uri="{BB962C8B-B14F-4D97-AF65-F5344CB8AC3E}">
        <p14:creationId xmlns:p14="http://schemas.microsoft.com/office/powerpoint/2010/main" val="3087120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3558</TotalTime>
  <Words>159</Words>
  <Application>Microsoft Macintosh PowerPoint</Application>
  <PresentationFormat>On-screen Show (4:3)</PresentationFormat>
  <Paragraphs>49</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Ejemplo</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Domingo Mery</dc:creator>
  <cp:lastModifiedBy>Domingo Mery</cp:lastModifiedBy>
  <cp:revision>84</cp:revision>
  <dcterms:created xsi:type="dcterms:W3CDTF">2020-10-19T18:56:00Z</dcterms:created>
  <dcterms:modified xsi:type="dcterms:W3CDTF">2022-10-20T13:06:21Z</dcterms:modified>
</cp:coreProperties>
</file>