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304" r:id="rId2"/>
    <p:sldId id="278" r:id="rId3"/>
    <p:sldId id="261" r:id="rId4"/>
    <p:sldId id="258" r:id="rId5"/>
    <p:sldId id="259" r:id="rId6"/>
    <p:sldId id="260" r:id="rId7"/>
    <p:sldId id="263" r:id="rId8"/>
    <p:sldId id="262" r:id="rId9"/>
    <p:sldId id="280" r:id="rId10"/>
    <p:sldId id="264" r:id="rId11"/>
    <p:sldId id="265" r:id="rId12"/>
    <p:sldId id="267" r:id="rId13"/>
    <p:sldId id="268" r:id="rId14"/>
    <p:sldId id="269" r:id="rId15"/>
    <p:sldId id="266" r:id="rId16"/>
    <p:sldId id="270" r:id="rId17"/>
    <p:sldId id="287" r:id="rId18"/>
    <p:sldId id="298" r:id="rId19"/>
    <p:sldId id="300" r:id="rId20"/>
    <p:sldId id="301" r:id="rId21"/>
    <p:sldId id="288" r:id="rId22"/>
    <p:sldId id="289" r:id="rId23"/>
    <p:sldId id="290" r:id="rId24"/>
    <p:sldId id="291" r:id="rId25"/>
    <p:sldId id="292" r:id="rId26"/>
    <p:sldId id="272" r:id="rId27"/>
    <p:sldId id="285" r:id="rId28"/>
    <p:sldId id="273" r:id="rId29"/>
    <p:sldId id="274" r:id="rId30"/>
    <p:sldId id="275" r:id="rId31"/>
    <p:sldId id="281" r:id="rId32"/>
    <p:sldId id="282" r:id="rId33"/>
    <p:sldId id="276" r:id="rId34"/>
    <p:sldId id="303" r:id="rId35"/>
    <p:sldId id="293" r:id="rId36"/>
    <p:sldId id="294" r:id="rId37"/>
    <p:sldId id="295" r:id="rId38"/>
    <p:sldId id="296" r:id="rId39"/>
    <p:sldId id="302" r:id="rId40"/>
    <p:sldId id="297" r:id="rId41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0" autoAdjust="0"/>
    <p:restoredTop sz="94150" autoAdjust="0"/>
  </p:normalViewPr>
  <p:slideViewPr>
    <p:cSldViewPr snapToGrid="0">
      <p:cViewPr varScale="1">
        <p:scale>
          <a:sx n="116" d="100"/>
          <a:sy n="116" d="100"/>
        </p:scale>
        <p:origin x="200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4E9589-7AAA-4AB6-B000-D241955E3CEB}" type="datetimeFigureOut">
              <a:rPr lang="en-US" smtClean="0"/>
              <a:pPr/>
              <a:t>8/30/22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A6722-C617-4456-A519-8B3C67CFC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46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E713-0B4D-43FC-B3C6-08305E8BB356}" type="datetimeFigureOut">
              <a:rPr lang="es-CL" smtClean="0"/>
              <a:pPr/>
              <a:t>30-08-22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A44-C048-48DB-9459-AA08F7149BDC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E713-0B4D-43FC-B3C6-08305E8BB356}" type="datetimeFigureOut">
              <a:rPr lang="es-CL" smtClean="0"/>
              <a:pPr/>
              <a:t>30-08-22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A44-C048-48DB-9459-AA08F7149BDC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E713-0B4D-43FC-B3C6-08305E8BB356}" type="datetimeFigureOut">
              <a:rPr lang="es-CL" smtClean="0"/>
              <a:pPr/>
              <a:t>30-08-22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A44-C048-48DB-9459-AA08F7149BDC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E713-0B4D-43FC-B3C6-08305E8BB356}" type="datetimeFigureOut">
              <a:rPr lang="es-CL" smtClean="0"/>
              <a:pPr/>
              <a:t>30-08-22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A44-C048-48DB-9459-AA08F7149BDC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E713-0B4D-43FC-B3C6-08305E8BB356}" type="datetimeFigureOut">
              <a:rPr lang="es-CL" smtClean="0"/>
              <a:pPr/>
              <a:t>30-08-22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A44-C048-48DB-9459-AA08F7149BDC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E713-0B4D-43FC-B3C6-08305E8BB356}" type="datetimeFigureOut">
              <a:rPr lang="es-CL" smtClean="0"/>
              <a:pPr/>
              <a:t>30-08-22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A44-C048-48DB-9459-AA08F7149BDC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E713-0B4D-43FC-B3C6-08305E8BB356}" type="datetimeFigureOut">
              <a:rPr lang="es-CL" smtClean="0"/>
              <a:pPr/>
              <a:t>30-08-22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A44-C048-48DB-9459-AA08F7149BDC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E713-0B4D-43FC-B3C6-08305E8BB356}" type="datetimeFigureOut">
              <a:rPr lang="es-CL" smtClean="0"/>
              <a:pPr/>
              <a:t>30-08-22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A44-C048-48DB-9459-AA08F7149BDC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E713-0B4D-43FC-B3C6-08305E8BB356}" type="datetimeFigureOut">
              <a:rPr lang="es-CL" smtClean="0"/>
              <a:pPr/>
              <a:t>30-08-22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A44-C048-48DB-9459-AA08F7149BDC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E713-0B4D-43FC-B3C6-08305E8BB356}" type="datetimeFigureOut">
              <a:rPr lang="es-CL" smtClean="0"/>
              <a:pPr/>
              <a:t>30-08-22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A44-C048-48DB-9459-AA08F7149BDC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E713-0B4D-43FC-B3C6-08305E8BB356}" type="datetimeFigureOut">
              <a:rPr lang="es-CL" smtClean="0"/>
              <a:pPr/>
              <a:t>30-08-22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A44-C048-48DB-9459-AA08F7149BDC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4E713-0B4D-43FC-B3C6-08305E8BB356}" type="datetimeFigureOut">
              <a:rPr lang="es-CL" smtClean="0"/>
              <a:pPr/>
              <a:t>30-08-22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A6A44-C048-48DB-9459-AA08F7149BDC}" type="slidenum">
              <a:rPr lang="es-CL" smtClean="0"/>
              <a:pPr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49021" y="1690179"/>
            <a:ext cx="4012637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s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á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g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Departamento </a:t>
            </a:r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>
                <a:solidFill>
                  <a:srgbClr val="FFFFFF"/>
                </a:solidFill>
                <a:latin typeface="Trebuchet MS"/>
                <a:cs typeface="Trebuchet MS"/>
              </a:rPr>
              <a:t>Ecualización de Histogramas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3 ]</a:t>
            </a:r>
          </a:p>
        </p:txBody>
      </p:sp>
    </p:spTree>
    <p:extLst>
      <p:ext uri="{BB962C8B-B14F-4D97-AF65-F5344CB8AC3E}">
        <p14:creationId xmlns:p14="http://schemas.microsoft.com/office/powerpoint/2010/main" val="271143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111 Rectángulo"/>
          <p:cNvSpPr/>
          <p:nvPr/>
        </p:nvSpPr>
        <p:spPr>
          <a:xfrm>
            <a:off x="3622770" y="5645704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3" name="112 Rectángulo"/>
          <p:cNvSpPr/>
          <p:nvPr/>
        </p:nvSpPr>
        <p:spPr>
          <a:xfrm>
            <a:off x="3622770" y="5878409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65" name="64 Grupo"/>
          <p:cNvGrpSpPr/>
          <p:nvPr/>
        </p:nvGrpSpPr>
        <p:grpSpPr>
          <a:xfrm>
            <a:off x="4466335" y="5180294"/>
            <a:ext cx="210891" cy="1163525"/>
            <a:chOff x="4466335" y="5180294"/>
            <a:chExt cx="210891" cy="1163525"/>
          </a:xfrm>
        </p:grpSpPr>
        <p:sp>
          <p:nvSpPr>
            <p:cNvPr id="103" name="102 Rectángulo"/>
            <p:cNvSpPr/>
            <p:nvPr/>
          </p:nvSpPr>
          <p:spPr>
            <a:xfrm>
              <a:off x="4466335" y="564570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5" name="104 Rectángulo"/>
            <p:cNvSpPr/>
            <p:nvPr/>
          </p:nvSpPr>
          <p:spPr>
            <a:xfrm>
              <a:off x="4466335" y="541299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7" name="106 Rectángulo"/>
            <p:cNvSpPr/>
            <p:nvPr/>
          </p:nvSpPr>
          <p:spPr>
            <a:xfrm>
              <a:off x="4466335" y="587840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1" name="110 Rectángulo"/>
            <p:cNvSpPr/>
            <p:nvPr/>
          </p:nvSpPr>
          <p:spPr>
            <a:xfrm>
              <a:off x="4466335" y="611111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9" name="118 Rectángulo"/>
            <p:cNvSpPr/>
            <p:nvPr/>
          </p:nvSpPr>
          <p:spPr>
            <a:xfrm>
              <a:off x="4466335" y="518029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64" name="63 Grupo"/>
          <p:cNvGrpSpPr/>
          <p:nvPr/>
        </p:nvGrpSpPr>
        <p:grpSpPr>
          <a:xfrm>
            <a:off x="4044553" y="5645704"/>
            <a:ext cx="210891" cy="698115"/>
            <a:chOff x="4044553" y="5645704"/>
            <a:chExt cx="210891" cy="698115"/>
          </a:xfrm>
        </p:grpSpPr>
        <p:sp>
          <p:nvSpPr>
            <p:cNvPr id="106" name="105 Rectángulo"/>
            <p:cNvSpPr/>
            <p:nvPr/>
          </p:nvSpPr>
          <p:spPr>
            <a:xfrm>
              <a:off x="4044553" y="564570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8" name="107 Rectángulo"/>
            <p:cNvSpPr/>
            <p:nvPr/>
          </p:nvSpPr>
          <p:spPr>
            <a:xfrm>
              <a:off x="4044553" y="611111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0" name="119 Rectángulo"/>
            <p:cNvSpPr/>
            <p:nvPr/>
          </p:nvSpPr>
          <p:spPr>
            <a:xfrm>
              <a:off x="4044553" y="5878409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123" name="122 Rectángulo"/>
          <p:cNvSpPr/>
          <p:nvPr/>
        </p:nvSpPr>
        <p:spPr>
          <a:xfrm>
            <a:off x="3622770" y="6111114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66" name="65 Grupo"/>
          <p:cNvGrpSpPr/>
          <p:nvPr/>
        </p:nvGrpSpPr>
        <p:grpSpPr>
          <a:xfrm>
            <a:off x="5099008" y="4714884"/>
            <a:ext cx="210891" cy="1628935"/>
            <a:chOff x="5099008" y="4714884"/>
            <a:chExt cx="210891" cy="1628935"/>
          </a:xfrm>
        </p:grpSpPr>
        <p:sp>
          <p:nvSpPr>
            <p:cNvPr id="104" name="103 Rectángulo"/>
            <p:cNvSpPr/>
            <p:nvPr/>
          </p:nvSpPr>
          <p:spPr>
            <a:xfrm>
              <a:off x="5099008" y="471488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9" name="108 Rectángulo"/>
            <p:cNvSpPr/>
            <p:nvPr/>
          </p:nvSpPr>
          <p:spPr>
            <a:xfrm>
              <a:off x="5099008" y="518029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0" name="109 Rectángulo"/>
            <p:cNvSpPr/>
            <p:nvPr/>
          </p:nvSpPr>
          <p:spPr>
            <a:xfrm>
              <a:off x="5099008" y="541299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4" name="113 Rectángulo"/>
            <p:cNvSpPr/>
            <p:nvPr/>
          </p:nvSpPr>
          <p:spPr>
            <a:xfrm>
              <a:off x="5099008" y="611111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1" name="120 Rectángulo"/>
            <p:cNvSpPr/>
            <p:nvPr/>
          </p:nvSpPr>
          <p:spPr>
            <a:xfrm>
              <a:off x="5099008" y="564570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2" name="121 Rectángulo"/>
            <p:cNvSpPr/>
            <p:nvPr/>
          </p:nvSpPr>
          <p:spPr>
            <a:xfrm>
              <a:off x="5099008" y="494758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4" name="123 Rectángulo"/>
            <p:cNvSpPr/>
            <p:nvPr/>
          </p:nvSpPr>
          <p:spPr>
            <a:xfrm>
              <a:off x="5099008" y="587840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67" name="66 Grupo"/>
          <p:cNvGrpSpPr/>
          <p:nvPr/>
        </p:nvGrpSpPr>
        <p:grpSpPr>
          <a:xfrm>
            <a:off x="5309900" y="4947589"/>
            <a:ext cx="210891" cy="1396230"/>
            <a:chOff x="5309900" y="4947589"/>
            <a:chExt cx="210891" cy="1396230"/>
          </a:xfrm>
        </p:grpSpPr>
        <p:sp>
          <p:nvSpPr>
            <p:cNvPr id="115" name="114 Rectángulo"/>
            <p:cNvSpPr/>
            <p:nvPr/>
          </p:nvSpPr>
          <p:spPr>
            <a:xfrm>
              <a:off x="5309900" y="518029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6" name="115 Rectángulo"/>
            <p:cNvSpPr/>
            <p:nvPr/>
          </p:nvSpPr>
          <p:spPr>
            <a:xfrm>
              <a:off x="5309900" y="541299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7" name="116 Rectángulo"/>
            <p:cNvSpPr/>
            <p:nvPr/>
          </p:nvSpPr>
          <p:spPr>
            <a:xfrm>
              <a:off x="5309900" y="564570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8" name="117 Rectángulo"/>
            <p:cNvSpPr/>
            <p:nvPr/>
          </p:nvSpPr>
          <p:spPr>
            <a:xfrm>
              <a:off x="5309900" y="587840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5" name="124 Rectángulo"/>
            <p:cNvSpPr/>
            <p:nvPr/>
          </p:nvSpPr>
          <p:spPr>
            <a:xfrm>
              <a:off x="5309900" y="611111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6" name="125 Rectángulo"/>
            <p:cNvSpPr/>
            <p:nvPr/>
          </p:nvSpPr>
          <p:spPr>
            <a:xfrm>
              <a:off x="5309900" y="494758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22" name="21 Rectángulo"/>
          <p:cNvSpPr/>
          <p:nvPr/>
        </p:nvSpPr>
        <p:spPr>
          <a:xfrm>
            <a:off x="3411879" y="6343819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22 Rectángulo"/>
          <p:cNvSpPr/>
          <p:nvPr/>
        </p:nvSpPr>
        <p:spPr>
          <a:xfrm>
            <a:off x="3622770" y="6343819"/>
            <a:ext cx="210891" cy="232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23 Rectángulo"/>
          <p:cNvSpPr/>
          <p:nvPr/>
        </p:nvSpPr>
        <p:spPr>
          <a:xfrm>
            <a:off x="3833661" y="6343819"/>
            <a:ext cx="210891" cy="232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24 Rectángulo"/>
          <p:cNvSpPr/>
          <p:nvPr/>
        </p:nvSpPr>
        <p:spPr>
          <a:xfrm>
            <a:off x="4044553" y="6343819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25 Rectángulo"/>
          <p:cNvSpPr/>
          <p:nvPr/>
        </p:nvSpPr>
        <p:spPr>
          <a:xfrm>
            <a:off x="4255444" y="6343819"/>
            <a:ext cx="210891" cy="232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26 Rectángulo"/>
          <p:cNvSpPr/>
          <p:nvPr/>
        </p:nvSpPr>
        <p:spPr>
          <a:xfrm>
            <a:off x="4466335" y="6343819"/>
            <a:ext cx="210891" cy="23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27 Rectángulo"/>
          <p:cNvSpPr/>
          <p:nvPr/>
        </p:nvSpPr>
        <p:spPr>
          <a:xfrm>
            <a:off x="4677226" y="6343819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28 Rectángulo"/>
          <p:cNvSpPr/>
          <p:nvPr/>
        </p:nvSpPr>
        <p:spPr>
          <a:xfrm>
            <a:off x="4888117" y="6343819"/>
            <a:ext cx="210891" cy="2327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29 Rectángulo"/>
          <p:cNvSpPr/>
          <p:nvPr/>
        </p:nvSpPr>
        <p:spPr>
          <a:xfrm>
            <a:off x="5099008" y="6343819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30 Rectángulo"/>
          <p:cNvSpPr/>
          <p:nvPr/>
        </p:nvSpPr>
        <p:spPr>
          <a:xfrm>
            <a:off x="5309900" y="6343819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31 Rectángulo"/>
          <p:cNvSpPr/>
          <p:nvPr/>
        </p:nvSpPr>
        <p:spPr>
          <a:xfrm>
            <a:off x="5520791" y="6343819"/>
            <a:ext cx="210891" cy="2327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32 Rectángulo"/>
          <p:cNvSpPr/>
          <p:nvPr/>
        </p:nvSpPr>
        <p:spPr>
          <a:xfrm>
            <a:off x="5731682" y="6343819"/>
            <a:ext cx="210891" cy="2327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07407E-6 L 5.55556E-7 -0.1011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7037E-6 L 3.61111E-6 -0.2034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0 L 2.77778E-6 -0.3692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08582E-6 L 2.5E-6 -0.606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111 Rectángulo"/>
          <p:cNvSpPr/>
          <p:nvPr/>
        </p:nvSpPr>
        <p:spPr>
          <a:xfrm>
            <a:off x="3622770" y="5645704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3" name="112 Rectángulo"/>
          <p:cNvSpPr/>
          <p:nvPr/>
        </p:nvSpPr>
        <p:spPr>
          <a:xfrm>
            <a:off x="3622770" y="5878409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2" name="64 Grupo"/>
          <p:cNvGrpSpPr/>
          <p:nvPr/>
        </p:nvGrpSpPr>
        <p:grpSpPr>
          <a:xfrm>
            <a:off x="4466335" y="3796310"/>
            <a:ext cx="210891" cy="1163525"/>
            <a:chOff x="4466335" y="5180294"/>
            <a:chExt cx="210891" cy="1163525"/>
          </a:xfrm>
        </p:grpSpPr>
        <p:sp>
          <p:nvSpPr>
            <p:cNvPr id="103" name="102 Rectángulo"/>
            <p:cNvSpPr/>
            <p:nvPr/>
          </p:nvSpPr>
          <p:spPr>
            <a:xfrm>
              <a:off x="4466335" y="564570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5" name="104 Rectángulo"/>
            <p:cNvSpPr/>
            <p:nvPr/>
          </p:nvSpPr>
          <p:spPr>
            <a:xfrm>
              <a:off x="4466335" y="541299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7" name="106 Rectángulo"/>
            <p:cNvSpPr/>
            <p:nvPr/>
          </p:nvSpPr>
          <p:spPr>
            <a:xfrm>
              <a:off x="4466335" y="587840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1" name="110 Rectángulo"/>
            <p:cNvSpPr/>
            <p:nvPr/>
          </p:nvSpPr>
          <p:spPr>
            <a:xfrm>
              <a:off x="4466335" y="611111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9" name="118 Rectángulo"/>
            <p:cNvSpPr/>
            <p:nvPr/>
          </p:nvSpPr>
          <p:spPr>
            <a:xfrm>
              <a:off x="4466335" y="518029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3" name="63 Grupo"/>
          <p:cNvGrpSpPr/>
          <p:nvPr/>
        </p:nvGrpSpPr>
        <p:grpSpPr>
          <a:xfrm>
            <a:off x="4049924" y="4943137"/>
            <a:ext cx="210891" cy="698115"/>
            <a:chOff x="4044553" y="5645704"/>
            <a:chExt cx="210891" cy="698115"/>
          </a:xfrm>
        </p:grpSpPr>
        <p:sp>
          <p:nvSpPr>
            <p:cNvPr id="106" name="105 Rectángulo"/>
            <p:cNvSpPr/>
            <p:nvPr/>
          </p:nvSpPr>
          <p:spPr>
            <a:xfrm>
              <a:off x="4044553" y="564570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8" name="107 Rectángulo"/>
            <p:cNvSpPr/>
            <p:nvPr/>
          </p:nvSpPr>
          <p:spPr>
            <a:xfrm>
              <a:off x="4044553" y="611111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0" name="119 Rectángulo"/>
            <p:cNvSpPr/>
            <p:nvPr/>
          </p:nvSpPr>
          <p:spPr>
            <a:xfrm>
              <a:off x="4044553" y="5878409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123" name="122 Rectángulo"/>
          <p:cNvSpPr/>
          <p:nvPr/>
        </p:nvSpPr>
        <p:spPr>
          <a:xfrm>
            <a:off x="3622770" y="6111114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4" name="65 Grupo"/>
          <p:cNvGrpSpPr/>
          <p:nvPr/>
        </p:nvGrpSpPr>
        <p:grpSpPr>
          <a:xfrm>
            <a:off x="5099008" y="2177580"/>
            <a:ext cx="210891" cy="1628935"/>
            <a:chOff x="5099008" y="4714884"/>
            <a:chExt cx="210891" cy="1628935"/>
          </a:xfrm>
        </p:grpSpPr>
        <p:sp>
          <p:nvSpPr>
            <p:cNvPr id="104" name="103 Rectángulo"/>
            <p:cNvSpPr/>
            <p:nvPr/>
          </p:nvSpPr>
          <p:spPr>
            <a:xfrm>
              <a:off x="5099008" y="471488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9" name="108 Rectángulo"/>
            <p:cNvSpPr/>
            <p:nvPr/>
          </p:nvSpPr>
          <p:spPr>
            <a:xfrm>
              <a:off x="5099008" y="518029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0" name="109 Rectángulo"/>
            <p:cNvSpPr/>
            <p:nvPr/>
          </p:nvSpPr>
          <p:spPr>
            <a:xfrm>
              <a:off x="5099008" y="541299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4" name="113 Rectángulo"/>
            <p:cNvSpPr/>
            <p:nvPr/>
          </p:nvSpPr>
          <p:spPr>
            <a:xfrm>
              <a:off x="5099008" y="611111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1" name="120 Rectángulo"/>
            <p:cNvSpPr/>
            <p:nvPr/>
          </p:nvSpPr>
          <p:spPr>
            <a:xfrm>
              <a:off x="5099008" y="564570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2" name="121 Rectángulo"/>
            <p:cNvSpPr/>
            <p:nvPr/>
          </p:nvSpPr>
          <p:spPr>
            <a:xfrm>
              <a:off x="5099008" y="494758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4" name="123 Rectángulo"/>
            <p:cNvSpPr/>
            <p:nvPr/>
          </p:nvSpPr>
          <p:spPr>
            <a:xfrm>
              <a:off x="5099008" y="587840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5" name="66 Grupo"/>
          <p:cNvGrpSpPr/>
          <p:nvPr/>
        </p:nvGrpSpPr>
        <p:grpSpPr>
          <a:xfrm>
            <a:off x="5301662" y="787454"/>
            <a:ext cx="210891" cy="1396230"/>
            <a:chOff x="5309900" y="4947589"/>
            <a:chExt cx="210891" cy="1396230"/>
          </a:xfrm>
        </p:grpSpPr>
        <p:sp>
          <p:nvSpPr>
            <p:cNvPr id="115" name="114 Rectángulo"/>
            <p:cNvSpPr/>
            <p:nvPr/>
          </p:nvSpPr>
          <p:spPr>
            <a:xfrm>
              <a:off x="5309900" y="518029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6" name="115 Rectángulo"/>
            <p:cNvSpPr/>
            <p:nvPr/>
          </p:nvSpPr>
          <p:spPr>
            <a:xfrm>
              <a:off x="5309900" y="541299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7" name="116 Rectángulo"/>
            <p:cNvSpPr/>
            <p:nvPr/>
          </p:nvSpPr>
          <p:spPr>
            <a:xfrm>
              <a:off x="5309900" y="564570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8" name="117 Rectángulo"/>
            <p:cNvSpPr/>
            <p:nvPr/>
          </p:nvSpPr>
          <p:spPr>
            <a:xfrm>
              <a:off x="5309900" y="587840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5" name="124 Rectángulo"/>
            <p:cNvSpPr/>
            <p:nvPr/>
          </p:nvSpPr>
          <p:spPr>
            <a:xfrm>
              <a:off x="5309900" y="611111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6" name="125 Rectángulo"/>
            <p:cNvSpPr/>
            <p:nvPr/>
          </p:nvSpPr>
          <p:spPr>
            <a:xfrm>
              <a:off x="5309900" y="494758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22" name="21 Rectángulo"/>
          <p:cNvSpPr/>
          <p:nvPr/>
        </p:nvSpPr>
        <p:spPr>
          <a:xfrm>
            <a:off x="3411879" y="6343819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22 Rectángulo"/>
          <p:cNvSpPr/>
          <p:nvPr/>
        </p:nvSpPr>
        <p:spPr>
          <a:xfrm>
            <a:off x="3622770" y="6343819"/>
            <a:ext cx="210891" cy="232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23 Rectángulo"/>
          <p:cNvSpPr/>
          <p:nvPr/>
        </p:nvSpPr>
        <p:spPr>
          <a:xfrm>
            <a:off x="3833661" y="6343819"/>
            <a:ext cx="210891" cy="232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24 Rectángulo"/>
          <p:cNvSpPr/>
          <p:nvPr/>
        </p:nvSpPr>
        <p:spPr>
          <a:xfrm>
            <a:off x="4044553" y="6343819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25 Rectángulo"/>
          <p:cNvSpPr/>
          <p:nvPr/>
        </p:nvSpPr>
        <p:spPr>
          <a:xfrm>
            <a:off x="4255444" y="6343819"/>
            <a:ext cx="210891" cy="232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26 Rectángulo"/>
          <p:cNvSpPr/>
          <p:nvPr/>
        </p:nvSpPr>
        <p:spPr>
          <a:xfrm>
            <a:off x="4466335" y="6343819"/>
            <a:ext cx="210891" cy="23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27 Rectángulo"/>
          <p:cNvSpPr/>
          <p:nvPr/>
        </p:nvSpPr>
        <p:spPr>
          <a:xfrm>
            <a:off x="4677226" y="6343819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28 Rectángulo"/>
          <p:cNvSpPr/>
          <p:nvPr/>
        </p:nvSpPr>
        <p:spPr>
          <a:xfrm>
            <a:off x="4888117" y="6343819"/>
            <a:ext cx="210891" cy="2327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29 Rectángulo"/>
          <p:cNvSpPr/>
          <p:nvPr/>
        </p:nvSpPr>
        <p:spPr>
          <a:xfrm>
            <a:off x="5099008" y="6343819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30 Rectángulo"/>
          <p:cNvSpPr/>
          <p:nvPr/>
        </p:nvSpPr>
        <p:spPr>
          <a:xfrm>
            <a:off x="5309900" y="6343819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31 Rectángulo"/>
          <p:cNvSpPr/>
          <p:nvPr/>
        </p:nvSpPr>
        <p:spPr>
          <a:xfrm>
            <a:off x="5520791" y="6343819"/>
            <a:ext cx="210891" cy="2327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32 Rectángulo"/>
          <p:cNvSpPr/>
          <p:nvPr/>
        </p:nvSpPr>
        <p:spPr>
          <a:xfrm>
            <a:off x="5731682" y="6343819"/>
            <a:ext cx="210891" cy="2327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50 Forma libre"/>
          <p:cNvSpPr/>
          <p:nvPr/>
        </p:nvSpPr>
        <p:spPr>
          <a:xfrm>
            <a:off x="3418703" y="790832"/>
            <a:ext cx="2611394" cy="5552303"/>
          </a:xfrm>
          <a:custGeom>
            <a:avLst/>
            <a:gdLst>
              <a:gd name="connsiteX0" fmla="*/ 0 w 2611394"/>
              <a:gd name="connsiteY0" fmla="*/ 5552303 h 5552303"/>
              <a:gd name="connsiteX1" fmla="*/ 197708 w 2611394"/>
              <a:gd name="connsiteY1" fmla="*/ 5552303 h 5552303"/>
              <a:gd name="connsiteX2" fmla="*/ 197708 w 2611394"/>
              <a:gd name="connsiteY2" fmla="*/ 4843849 h 5552303"/>
              <a:gd name="connsiteX3" fmla="*/ 634313 w 2611394"/>
              <a:gd name="connsiteY3" fmla="*/ 4852087 h 5552303"/>
              <a:gd name="connsiteX4" fmla="*/ 626075 w 2611394"/>
              <a:gd name="connsiteY4" fmla="*/ 4143633 h 5552303"/>
              <a:gd name="connsiteX5" fmla="*/ 1054443 w 2611394"/>
              <a:gd name="connsiteY5" fmla="*/ 4143633 h 5552303"/>
              <a:gd name="connsiteX6" fmla="*/ 1054443 w 2611394"/>
              <a:gd name="connsiteY6" fmla="*/ 3006811 h 5552303"/>
              <a:gd name="connsiteX7" fmla="*/ 1680519 w 2611394"/>
              <a:gd name="connsiteY7" fmla="*/ 3006811 h 5552303"/>
              <a:gd name="connsiteX8" fmla="*/ 1672281 w 2611394"/>
              <a:gd name="connsiteY8" fmla="*/ 1383957 h 5552303"/>
              <a:gd name="connsiteX9" fmla="*/ 1886465 w 2611394"/>
              <a:gd name="connsiteY9" fmla="*/ 1383957 h 5552303"/>
              <a:gd name="connsiteX10" fmla="*/ 1886465 w 2611394"/>
              <a:gd name="connsiteY10" fmla="*/ 0 h 5552303"/>
              <a:gd name="connsiteX11" fmla="*/ 2611394 w 2611394"/>
              <a:gd name="connsiteY11" fmla="*/ 0 h 555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11394" h="5552303">
                <a:moveTo>
                  <a:pt x="0" y="5552303"/>
                </a:moveTo>
                <a:lnTo>
                  <a:pt x="197708" y="5552303"/>
                </a:lnTo>
                <a:lnTo>
                  <a:pt x="197708" y="4843849"/>
                </a:lnTo>
                <a:lnTo>
                  <a:pt x="634313" y="4852087"/>
                </a:lnTo>
                <a:lnTo>
                  <a:pt x="626075" y="4143633"/>
                </a:lnTo>
                <a:lnTo>
                  <a:pt x="1054443" y="4143633"/>
                </a:lnTo>
                <a:lnTo>
                  <a:pt x="1054443" y="3006811"/>
                </a:lnTo>
                <a:lnTo>
                  <a:pt x="1680519" y="3006811"/>
                </a:lnTo>
                <a:lnTo>
                  <a:pt x="1672281" y="1383957"/>
                </a:lnTo>
                <a:lnTo>
                  <a:pt x="1886465" y="1383957"/>
                </a:lnTo>
                <a:lnTo>
                  <a:pt x="1886465" y="0"/>
                </a:lnTo>
                <a:lnTo>
                  <a:pt x="2611394" y="0"/>
                </a:lnTo>
              </a:path>
            </a:pathLst>
          </a:cu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62 Rectángulo"/>
          <p:cNvSpPr/>
          <p:nvPr/>
        </p:nvSpPr>
        <p:spPr>
          <a:xfrm>
            <a:off x="3647422" y="343066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63 Rectángulo"/>
          <p:cNvSpPr/>
          <p:nvPr/>
        </p:nvSpPr>
        <p:spPr>
          <a:xfrm>
            <a:off x="4076050" y="3430664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5" name="64 Rectángulo"/>
          <p:cNvSpPr/>
          <p:nvPr/>
        </p:nvSpPr>
        <p:spPr>
          <a:xfrm>
            <a:off x="4504678" y="3430664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6" name="65 Rectángulo"/>
          <p:cNvSpPr/>
          <p:nvPr/>
        </p:nvSpPr>
        <p:spPr>
          <a:xfrm>
            <a:off x="4933306" y="343066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7" name="66 Rectángulo"/>
          <p:cNvSpPr/>
          <p:nvPr/>
        </p:nvSpPr>
        <p:spPr>
          <a:xfrm>
            <a:off x="5361934" y="3430664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8" name="67 Rectángulo"/>
          <p:cNvSpPr/>
          <p:nvPr/>
        </p:nvSpPr>
        <p:spPr>
          <a:xfrm>
            <a:off x="5790562" y="3430664"/>
            <a:ext cx="428628" cy="5000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9" name="68 Rectángulo"/>
          <p:cNvSpPr/>
          <p:nvPr/>
        </p:nvSpPr>
        <p:spPr>
          <a:xfrm>
            <a:off x="6219190" y="343066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0" name="69 Rectángulo"/>
          <p:cNvSpPr/>
          <p:nvPr/>
        </p:nvSpPr>
        <p:spPr>
          <a:xfrm>
            <a:off x="6647818" y="3430664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1" name="70 Rectángulo"/>
          <p:cNvSpPr/>
          <p:nvPr/>
        </p:nvSpPr>
        <p:spPr>
          <a:xfrm>
            <a:off x="7076446" y="343066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2" name="71 Rectángulo"/>
          <p:cNvSpPr/>
          <p:nvPr/>
        </p:nvSpPr>
        <p:spPr>
          <a:xfrm>
            <a:off x="7505074" y="3430664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3" name="72 Rectángulo"/>
          <p:cNvSpPr/>
          <p:nvPr/>
        </p:nvSpPr>
        <p:spPr>
          <a:xfrm>
            <a:off x="7933702" y="3430664"/>
            <a:ext cx="428628" cy="50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4" name="73 Rectángulo"/>
          <p:cNvSpPr/>
          <p:nvPr/>
        </p:nvSpPr>
        <p:spPr>
          <a:xfrm>
            <a:off x="8362330" y="3430664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21 Rectángulo"/>
          <p:cNvSpPr/>
          <p:nvPr/>
        </p:nvSpPr>
        <p:spPr>
          <a:xfrm>
            <a:off x="3643306" y="3929066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22 Rectángulo"/>
          <p:cNvSpPr/>
          <p:nvPr/>
        </p:nvSpPr>
        <p:spPr>
          <a:xfrm>
            <a:off x="4071934" y="3929066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23 Rectángulo"/>
          <p:cNvSpPr/>
          <p:nvPr/>
        </p:nvSpPr>
        <p:spPr>
          <a:xfrm>
            <a:off x="4500562" y="392906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24 Rectángulo"/>
          <p:cNvSpPr/>
          <p:nvPr/>
        </p:nvSpPr>
        <p:spPr>
          <a:xfrm>
            <a:off x="4929190" y="3929066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25 Rectángulo"/>
          <p:cNvSpPr/>
          <p:nvPr/>
        </p:nvSpPr>
        <p:spPr>
          <a:xfrm>
            <a:off x="5357818" y="3929066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26 Rectángulo"/>
          <p:cNvSpPr/>
          <p:nvPr/>
        </p:nvSpPr>
        <p:spPr>
          <a:xfrm>
            <a:off x="5786446" y="3929066"/>
            <a:ext cx="428628" cy="5000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27 Rectángulo"/>
          <p:cNvSpPr/>
          <p:nvPr/>
        </p:nvSpPr>
        <p:spPr>
          <a:xfrm>
            <a:off x="6215074" y="3929066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28 Rectángulo"/>
          <p:cNvSpPr/>
          <p:nvPr/>
        </p:nvSpPr>
        <p:spPr>
          <a:xfrm>
            <a:off x="6643702" y="3929066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29 Rectángulo"/>
          <p:cNvSpPr/>
          <p:nvPr/>
        </p:nvSpPr>
        <p:spPr>
          <a:xfrm>
            <a:off x="7072330" y="3929066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30 Rectángulo"/>
          <p:cNvSpPr/>
          <p:nvPr/>
        </p:nvSpPr>
        <p:spPr>
          <a:xfrm>
            <a:off x="750095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31 Rectángulo"/>
          <p:cNvSpPr/>
          <p:nvPr/>
        </p:nvSpPr>
        <p:spPr>
          <a:xfrm>
            <a:off x="7929586" y="3929066"/>
            <a:ext cx="428628" cy="50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32 Rectángulo"/>
          <p:cNvSpPr/>
          <p:nvPr/>
        </p:nvSpPr>
        <p:spPr>
          <a:xfrm>
            <a:off x="8358214" y="3929066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5" name="74 Rectángulo"/>
          <p:cNvSpPr/>
          <p:nvPr/>
        </p:nvSpPr>
        <p:spPr>
          <a:xfrm>
            <a:off x="3651538" y="292402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6" name="75 Rectángulo"/>
          <p:cNvSpPr/>
          <p:nvPr/>
        </p:nvSpPr>
        <p:spPr>
          <a:xfrm>
            <a:off x="4080166" y="2924024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7" name="76 Rectángulo"/>
          <p:cNvSpPr/>
          <p:nvPr/>
        </p:nvSpPr>
        <p:spPr>
          <a:xfrm>
            <a:off x="4508794" y="2924024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9" name="78 Rectángulo"/>
          <p:cNvSpPr/>
          <p:nvPr/>
        </p:nvSpPr>
        <p:spPr>
          <a:xfrm>
            <a:off x="4937422" y="292402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0" name="79 Rectángulo"/>
          <p:cNvSpPr/>
          <p:nvPr/>
        </p:nvSpPr>
        <p:spPr>
          <a:xfrm>
            <a:off x="5366050" y="2924024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1" name="80 Rectángulo"/>
          <p:cNvSpPr/>
          <p:nvPr/>
        </p:nvSpPr>
        <p:spPr>
          <a:xfrm>
            <a:off x="5794678" y="2924024"/>
            <a:ext cx="428628" cy="5000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2" name="81 Rectángulo"/>
          <p:cNvSpPr/>
          <p:nvPr/>
        </p:nvSpPr>
        <p:spPr>
          <a:xfrm>
            <a:off x="6223306" y="292402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3" name="82 Rectángulo"/>
          <p:cNvSpPr/>
          <p:nvPr/>
        </p:nvSpPr>
        <p:spPr>
          <a:xfrm>
            <a:off x="6651934" y="2924024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4" name="83 Rectángulo"/>
          <p:cNvSpPr/>
          <p:nvPr/>
        </p:nvSpPr>
        <p:spPr>
          <a:xfrm>
            <a:off x="7080562" y="292402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5" name="84 Rectángulo"/>
          <p:cNvSpPr/>
          <p:nvPr/>
        </p:nvSpPr>
        <p:spPr>
          <a:xfrm>
            <a:off x="7509190" y="2924024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6" name="85 Rectángulo"/>
          <p:cNvSpPr/>
          <p:nvPr/>
        </p:nvSpPr>
        <p:spPr>
          <a:xfrm>
            <a:off x="7937818" y="2924024"/>
            <a:ext cx="428628" cy="50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5" name="134 Rectángulo"/>
          <p:cNvSpPr/>
          <p:nvPr/>
        </p:nvSpPr>
        <p:spPr>
          <a:xfrm>
            <a:off x="8366446" y="2924024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6" name="135 CuadroTexto"/>
          <p:cNvSpPr txBox="1"/>
          <p:nvPr/>
        </p:nvSpPr>
        <p:spPr>
          <a:xfrm>
            <a:off x="1416910" y="2112595"/>
            <a:ext cx="122743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5000" dirty="0"/>
              <a:t>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42 Rectángulo"/>
          <p:cNvSpPr/>
          <p:nvPr/>
        </p:nvSpPr>
        <p:spPr>
          <a:xfrm>
            <a:off x="3415995" y="6109033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4" name="43 Rectángulo"/>
          <p:cNvSpPr/>
          <p:nvPr/>
        </p:nvSpPr>
        <p:spPr>
          <a:xfrm>
            <a:off x="3626886" y="6109033"/>
            <a:ext cx="210891" cy="232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5" name="44 Rectángulo"/>
          <p:cNvSpPr/>
          <p:nvPr/>
        </p:nvSpPr>
        <p:spPr>
          <a:xfrm>
            <a:off x="3837777" y="6109033"/>
            <a:ext cx="210891" cy="232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6" name="45 Rectángulo"/>
          <p:cNvSpPr/>
          <p:nvPr/>
        </p:nvSpPr>
        <p:spPr>
          <a:xfrm>
            <a:off x="4048669" y="6109033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7" name="46 Rectángulo"/>
          <p:cNvSpPr/>
          <p:nvPr/>
        </p:nvSpPr>
        <p:spPr>
          <a:xfrm>
            <a:off x="4259560" y="6109033"/>
            <a:ext cx="210891" cy="232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8" name="47 Rectángulo"/>
          <p:cNvSpPr/>
          <p:nvPr/>
        </p:nvSpPr>
        <p:spPr>
          <a:xfrm>
            <a:off x="4470451" y="6109033"/>
            <a:ext cx="210891" cy="23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9" name="48 Rectángulo"/>
          <p:cNvSpPr/>
          <p:nvPr/>
        </p:nvSpPr>
        <p:spPr>
          <a:xfrm>
            <a:off x="4681342" y="6109033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0" name="49 Rectángulo"/>
          <p:cNvSpPr/>
          <p:nvPr/>
        </p:nvSpPr>
        <p:spPr>
          <a:xfrm>
            <a:off x="4892233" y="6109033"/>
            <a:ext cx="210891" cy="2327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50 Rectángulo"/>
          <p:cNvSpPr/>
          <p:nvPr/>
        </p:nvSpPr>
        <p:spPr>
          <a:xfrm>
            <a:off x="5103124" y="6109033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2" name="51 Rectángulo"/>
          <p:cNvSpPr/>
          <p:nvPr/>
        </p:nvSpPr>
        <p:spPr>
          <a:xfrm>
            <a:off x="5314016" y="6109033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3" name="52 Rectángulo"/>
          <p:cNvSpPr/>
          <p:nvPr/>
        </p:nvSpPr>
        <p:spPr>
          <a:xfrm>
            <a:off x="5524907" y="6109033"/>
            <a:ext cx="210891" cy="2327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4" name="53 Rectángulo"/>
          <p:cNvSpPr/>
          <p:nvPr/>
        </p:nvSpPr>
        <p:spPr>
          <a:xfrm>
            <a:off x="5735798" y="6109033"/>
            <a:ext cx="210891" cy="232705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21 Rectángulo"/>
          <p:cNvSpPr/>
          <p:nvPr/>
        </p:nvSpPr>
        <p:spPr>
          <a:xfrm>
            <a:off x="3411879" y="6343819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22 Rectángulo"/>
          <p:cNvSpPr/>
          <p:nvPr/>
        </p:nvSpPr>
        <p:spPr>
          <a:xfrm>
            <a:off x="3622770" y="6343819"/>
            <a:ext cx="210891" cy="232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23 Rectángulo"/>
          <p:cNvSpPr/>
          <p:nvPr/>
        </p:nvSpPr>
        <p:spPr>
          <a:xfrm>
            <a:off x="3833661" y="6343819"/>
            <a:ext cx="210891" cy="232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24 Rectángulo"/>
          <p:cNvSpPr/>
          <p:nvPr/>
        </p:nvSpPr>
        <p:spPr>
          <a:xfrm>
            <a:off x="4044553" y="6343819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25 Rectángulo"/>
          <p:cNvSpPr/>
          <p:nvPr/>
        </p:nvSpPr>
        <p:spPr>
          <a:xfrm>
            <a:off x="4255444" y="6343819"/>
            <a:ext cx="210891" cy="232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26 Rectángulo"/>
          <p:cNvSpPr/>
          <p:nvPr/>
        </p:nvSpPr>
        <p:spPr>
          <a:xfrm>
            <a:off x="4466335" y="6343819"/>
            <a:ext cx="210891" cy="23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27 Rectángulo"/>
          <p:cNvSpPr/>
          <p:nvPr/>
        </p:nvSpPr>
        <p:spPr>
          <a:xfrm>
            <a:off x="4677226" y="6343819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28 Rectángulo"/>
          <p:cNvSpPr/>
          <p:nvPr/>
        </p:nvSpPr>
        <p:spPr>
          <a:xfrm>
            <a:off x="4888117" y="6343819"/>
            <a:ext cx="210891" cy="2327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29 Rectángulo"/>
          <p:cNvSpPr/>
          <p:nvPr/>
        </p:nvSpPr>
        <p:spPr>
          <a:xfrm>
            <a:off x="5099008" y="6343819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30 Rectángulo"/>
          <p:cNvSpPr/>
          <p:nvPr/>
        </p:nvSpPr>
        <p:spPr>
          <a:xfrm>
            <a:off x="5309900" y="6343819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31 Rectángulo"/>
          <p:cNvSpPr/>
          <p:nvPr/>
        </p:nvSpPr>
        <p:spPr>
          <a:xfrm>
            <a:off x="5520791" y="6343819"/>
            <a:ext cx="210891" cy="2327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32 Rectángulo"/>
          <p:cNvSpPr/>
          <p:nvPr/>
        </p:nvSpPr>
        <p:spPr>
          <a:xfrm>
            <a:off x="5731682" y="6343819"/>
            <a:ext cx="210891" cy="2327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"/>
          <p:cNvSpPr/>
          <p:nvPr/>
        </p:nvSpPr>
        <p:spPr>
          <a:xfrm>
            <a:off x="3420111" y="5898961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55 Rectángulo"/>
          <p:cNvSpPr/>
          <p:nvPr/>
        </p:nvSpPr>
        <p:spPr>
          <a:xfrm>
            <a:off x="3631002" y="5898961"/>
            <a:ext cx="210891" cy="232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7" name="56 Rectángulo"/>
          <p:cNvSpPr/>
          <p:nvPr/>
        </p:nvSpPr>
        <p:spPr>
          <a:xfrm>
            <a:off x="3841893" y="5898961"/>
            <a:ext cx="210891" cy="232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57 Rectángulo"/>
          <p:cNvSpPr/>
          <p:nvPr/>
        </p:nvSpPr>
        <p:spPr>
          <a:xfrm>
            <a:off x="4052785" y="5898961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9" name="58 Rectángulo"/>
          <p:cNvSpPr/>
          <p:nvPr/>
        </p:nvSpPr>
        <p:spPr>
          <a:xfrm>
            <a:off x="4263676" y="5898961"/>
            <a:ext cx="210891" cy="232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" name="59 Rectángulo"/>
          <p:cNvSpPr/>
          <p:nvPr/>
        </p:nvSpPr>
        <p:spPr>
          <a:xfrm>
            <a:off x="4474567" y="5898961"/>
            <a:ext cx="210891" cy="23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60 Rectángulo"/>
          <p:cNvSpPr/>
          <p:nvPr/>
        </p:nvSpPr>
        <p:spPr>
          <a:xfrm>
            <a:off x="4685458" y="5898961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61 Rectángulo"/>
          <p:cNvSpPr/>
          <p:nvPr/>
        </p:nvSpPr>
        <p:spPr>
          <a:xfrm>
            <a:off x="4896349" y="5898961"/>
            <a:ext cx="210891" cy="2327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62 Rectángulo"/>
          <p:cNvSpPr/>
          <p:nvPr/>
        </p:nvSpPr>
        <p:spPr>
          <a:xfrm>
            <a:off x="5107240" y="5898961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63 Rectángulo"/>
          <p:cNvSpPr/>
          <p:nvPr/>
        </p:nvSpPr>
        <p:spPr>
          <a:xfrm>
            <a:off x="5318132" y="5898961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5" name="64 Rectángulo"/>
          <p:cNvSpPr/>
          <p:nvPr/>
        </p:nvSpPr>
        <p:spPr>
          <a:xfrm>
            <a:off x="5529023" y="5898961"/>
            <a:ext cx="210891" cy="2327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6" name="65 Rectángulo"/>
          <p:cNvSpPr/>
          <p:nvPr/>
        </p:nvSpPr>
        <p:spPr>
          <a:xfrm>
            <a:off x="5739914" y="5898961"/>
            <a:ext cx="210891" cy="232705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38 Rectángulo"/>
          <p:cNvSpPr/>
          <p:nvPr/>
        </p:nvSpPr>
        <p:spPr>
          <a:xfrm>
            <a:off x="3411880" y="6115219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0" name="39 Rectángulo"/>
          <p:cNvSpPr/>
          <p:nvPr/>
        </p:nvSpPr>
        <p:spPr>
          <a:xfrm>
            <a:off x="3622771" y="5648445"/>
            <a:ext cx="210891" cy="232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40 Rectángulo"/>
          <p:cNvSpPr/>
          <p:nvPr/>
        </p:nvSpPr>
        <p:spPr>
          <a:xfrm>
            <a:off x="3833662" y="5172145"/>
            <a:ext cx="210891" cy="232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2" name="41 Rectángulo"/>
          <p:cNvSpPr/>
          <p:nvPr/>
        </p:nvSpPr>
        <p:spPr>
          <a:xfrm>
            <a:off x="4044554" y="4705371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7" name="66 Rectángulo"/>
          <p:cNvSpPr/>
          <p:nvPr/>
        </p:nvSpPr>
        <p:spPr>
          <a:xfrm>
            <a:off x="4255445" y="4243360"/>
            <a:ext cx="210891" cy="232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8" name="67 Rectángulo"/>
          <p:cNvSpPr/>
          <p:nvPr/>
        </p:nvSpPr>
        <p:spPr>
          <a:xfrm>
            <a:off x="4466336" y="3776586"/>
            <a:ext cx="210891" cy="23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9" name="68 Rectángulo"/>
          <p:cNvSpPr/>
          <p:nvPr/>
        </p:nvSpPr>
        <p:spPr>
          <a:xfrm>
            <a:off x="4677227" y="3314575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0" name="69 Rectángulo"/>
          <p:cNvSpPr/>
          <p:nvPr/>
        </p:nvSpPr>
        <p:spPr>
          <a:xfrm>
            <a:off x="4888118" y="2843038"/>
            <a:ext cx="210891" cy="2327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1" name="70 Rectángulo"/>
          <p:cNvSpPr/>
          <p:nvPr/>
        </p:nvSpPr>
        <p:spPr>
          <a:xfrm>
            <a:off x="5099009" y="2385790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2" name="71 Rectángulo"/>
          <p:cNvSpPr/>
          <p:nvPr/>
        </p:nvSpPr>
        <p:spPr>
          <a:xfrm>
            <a:off x="5309901" y="1923779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3" name="72 Rectángulo"/>
          <p:cNvSpPr/>
          <p:nvPr/>
        </p:nvSpPr>
        <p:spPr>
          <a:xfrm>
            <a:off x="5520792" y="1471294"/>
            <a:ext cx="210891" cy="2327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4" name="73 Rectángulo"/>
          <p:cNvSpPr/>
          <p:nvPr/>
        </p:nvSpPr>
        <p:spPr>
          <a:xfrm>
            <a:off x="5731683" y="1014046"/>
            <a:ext cx="210891" cy="232705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5" name="74 Rectángulo"/>
          <p:cNvSpPr/>
          <p:nvPr/>
        </p:nvSpPr>
        <p:spPr>
          <a:xfrm>
            <a:off x="3411880" y="5877094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6" name="75 Rectángulo"/>
          <p:cNvSpPr/>
          <p:nvPr/>
        </p:nvSpPr>
        <p:spPr>
          <a:xfrm>
            <a:off x="3622771" y="5410320"/>
            <a:ext cx="210891" cy="232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7" name="76 Rectángulo"/>
          <p:cNvSpPr/>
          <p:nvPr/>
        </p:nvSpPr>
        <p:spPr>
          <a:xfrm>
            <a:off x="3833662" y="4934020"/>
            <a:ext cx="210891" cy="232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9" name="78 Rectángulo"/>
          <p:cNvSpPr/>
          <p:nvPr/>
        </p:nvSpPr>
        <p:spPr>
          <a:xfrm>
            <a:off x="4044554" y="4467246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0" name="79 Rectángulo"/>
          <p:cNvSpPr/>
          <p:nvPr/>
        </p:nvSpPr>
        <p:spPr>
          <a:xfrm>
            <a:off x="4255445" y="4005235"/>
            <a:ext cx="210891" cy="232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1" name="80 Rectángulo"/>
          <p:cNvSpPr/>
          <p:nvPr/>
        </p:nvSpPr>
        <p:spPr>
          <a:xfrm>
            <a:off x="4466336" y="3538461"/>
            <a:ext cx="210891" cy="23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2" name="81 Rectángulo"/>
          <p:cNvSpPr/>
          <p:nvPr/>
        </p:nvSpPr>
        <p:spPr>
          <a:xfrm>
            <a:off x="4677227" y="3076450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3" name="82 Rectángulo"/>
          <p:cNvSpPr/>
          <p:nvPr/>
        </p:nvSpPr>
        <p:spPr>
          <a:xfrm>
            <a:off x="4888118" y="2604913"/>
            <a:ext cx="210891" cy="2327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4" name="83 Rectángulo"/>
          <p:cNvSpPr/>
          <p:nvPr/>
        </p:nvSpPr>
        <p:spPr>
          <a:xfrm>
            <a:off x="5099009" y="2147665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5" name="84 Rectángulo"/>
          <p:cNvSpPr/>
          <p:nvPr/>
        </p:nvSpPr>
        <p:spPr>
          <a:xfrm>
            <a:off x="5309901" y="1685654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6" name="85 Rectángulo"/>
          <p:cNvSpPr/>
          <p:nvPr/>
        </p:nvSpPr>
        <p:spPr>
          <a:xfrm>
            <a:off x="5520792" y="1233169"/>
            <a:ext cx="210891" cy="2327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7" name="86 Rectángulo"/>
          <p:cNvSpPr/>
          <p:nvPr/>
        </p:nvSpPr>
        <p:spPr>
          <a:xfrm>
            <a:off x="5731683" y="775921"/>
            <a:ext cx="210891" cy="232705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21 Rectángulo"/>
          <p:cNvSpPr/>
          <p:nvPr/>
        </p:nvSpPr>
        <p:spPr>
          <a:xfrm>
            <a:off x="3411879" y="6343819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22 Rectángulo"/>
          <p:cNvSpPr/>
          <p:nvPr/>
        </p:nvSpPr>
        <p:spPr>
          <a:xfrm>
            <a:off x="3622770" y="6343819"/>
            <a:ext cx="210891" cy="232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23 Rectángulo"/>
          <p:cNvSpPr/>
          <p:nvPr/>
        </p:nvSpPr>
        <p:spPr>
          <a:xfrm>
            <a:off x="3833661" y="6343819"/>
            <a:ext cx="210891" cy="232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24 Rectángulo"/>
          <p:cNvSpPr/>
          <p:nvPr/>
        </p:nvSpPr>
        <p:spPr>
          <a:xfrm>
            <a:off x="4044553" y="6343819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25 Rectángulo"/>
          <p:cNvSpPr/>
          <p:nvPr/>
        </p:nvSpPr>
        <p:spPr>
          <a:xfrm>
            <a:off x="4255444" y="6343819"/>
            <a:ext cx="210891" cy="232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26 Rectángulo"/>
          <p:cNvSpPr/>
          <p:nvPr/>
        </p:nvSpPr>
        <p:spPr>
          <a:xfrm>
            <a:off x="4466335" y="6343819"/>
            <a:ext cx="210891" cy="23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27 Rectángulo"/>
          <p:cNvSpPr/>
          <p:nvPr/>
        </p:nvSpPr>
        <p:spPr>
          <a:xfrm>
            <a:off x="4677226" y="6343819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28 Rectángulo"/>
          <p:cNvSpPr/>
          <p:nvPr/>
        </p:nvSpPr>
        <p:spPr>
          <a:xfrm>
            <a:off x="4888117" y="6343819"/>
            <a:ext cx="210891" cy="2327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29 Rectángulo"/>
          <p:cNvSpPr/>
          <p:nvPr/>
        </p:nvSpPr>
        <p:spPr>
          <a:xfrm>
            <a:off x="5099008" y="6343819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30 Rectángulo"/>
          <p:cNvSpPr/>
          <p:nvPr/>
        </p:nvSpPr>
        <p:spPr>
          <a:xfrm>
            <a:off x="5309900" y="6343819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31 Rectángulo"/>
          <p:cNvSpPr/>
          <p:nvPr/>
        </p:nvSpPr>
        <p:spPr>
          <a:xfrm>
            <a:off x="5520791" y="6343819"/>
            <a:ext cx="210891" cy="2327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32 Rectángulo"/>
          <p:cNvSpPr/>
          <p:nvPr/>
        </p:nvSpPr>
        <p:spPr>
          <a:xfrm>
            <a:off x="5731682" y="6343819"/>
            <a:ext cx="210891" cy="2327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88" name="87 Grupo"/>
          <p:cNvGrpSpPr/>
          <p:nvPr/>
        </p:nvGrpSpPr>
        <p:grpSpPr>
          <a:xfrm>
            <a:off x="3410466" y="766119"/>
            <a:ext cx="2545492" cy="5577016"/>
            <a:chOff x="3410465" y="601126"/>
            <a:chExt cx="2606249" cy="5742009"/>
          </a:xfrm>
        </p:grpSpPr>
        <p:sp>
          <p:nvSpPr>
            <p:cNvPr id="89" name="88 Forma libre"/>
            <p:cNvSpPr/>
            <p:nvPr/>
          </p:nvSpPr>
          <p:spPr>
            <a:xfrm>
              <a:off x="3410465" y="5395784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0" name="89 Forma libre"/>
            <p:cNvSpPr/>
            <p:nvPr/>
          </p:nvSpPr>
          <p:spPr>
            <a:xfrm>
              <a:off x="3847070" y="4429132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1" name="90 Forma libre"/>
            <p:cNvSpPr/>
            <p:nvPr/>
          </p:nvSpPr>
          <p:spPr>
            <a:xfrm>
              <a:off x="4283675" y="3481781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2" name="91 Forma libre"/>
            <p:cNvSpPr/>
            <p:nvPr/>
          </p:nvSpPr>
          <p:spPr>
            <a:xfrm>
              <a:off x="4720280" y="2515129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3" name="92 Forma libre"/>
            <p:cNvSpPr/>
            <p:nvPr/>
          </p:nvSpPr>
          <p:spPr>
            <a:xfrm>
              <a:off x="5143504" y="1567778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4" name="93 Forma libre"/>
            <p:cNvSpPr/>
            <p:nvPr/>
          </p:nvSpPr>
          <p:spPr>
            <a:xfrm>
              <a:off x="5580109" y="601126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43 Grupo"/>
          <p:cNvGrpSpPr/>
          <p:nvPr/>
        </p:nvGrpSpPr>
        <p:grpSpPr>
          <a:xfrm>
            <a:off x="1039394" y="871342"/>
            <a:ext cx="2618218" cy="5986658"/>
            <a:chOff x="3411879" y="787454"/>
            <a:chExt cx="2618218" cy="5986658"/>
          </a:xfrm>
        </p:grpSpPr>
        <p:sp>
          <p:nvSpPr>
            <p:cNvPr id="45" name="44 Rectángulo"/>
            <p:cNvSpPr/>
            <p:nvPr/>
          </p:nvSpPr>
          <p:spPr>
            <a:xfrm>
              <a:off x="3622770" y="5645704"/>
              <a:ext cx="210891" cy="2327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6" name="45 Rectángulo"/>
            <p:cNvSpPr/>
            <p:nvPr/>
          </p:nvSpPr>
          <p:spPr>
            <a:xfrm>
              <a:off x="3622770" y="5878409"/>
              <a:ext cx="210891" cy="2327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grpSp>
          <p:nvGrpSpPr>
            <p:cNvPr id="47" name="64 Grupo"/>
            <p:cNvGrpSpPr/>
            <p:nvPr/>
          </p:nvGrpSpPr>
          <p:grpSpPr>
            <a:xfrm>
              <a:off x="4466335" y="3796310"/>
              <a:ext cx="210891" cy="1163525"/>
              <a:chOff x="4466335" y="5180294"/>
              <a:chExt cx="210891" cy="1163525"/>
            </a:xfrm>
          </p:grpSpPr>
          <p:sp>
            <p:nvSpPr>
              <p:cNvPr id="84" name="83 Rectángulo"/>
              <p:cNvSpPr/>
              <p:nvPr/>
            </p:nvSpPr>
            <p:spPr>
              <a:xfrm>
                <a:off x="4466335" y="5645704"/>
                <a:ext cx="210891" cy="23270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5" name="84 Rectángulo"/>
              <p:cNvSpPr/>
              <p:nvPr/>
            </p:nvSpPr>
            <p:spPr>
              <a:xfrm>
                <a:off x="4466335" y="5412999"/>
                <a:ext cx="210891" cy="23270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6" name="85 Rectángulo"/>
              <p:cNvSpPr/>
              <p:nvPr/>
            </p:nvSpPr>
            <p:spPr>
              <a:xfrm>
                <a:off x="4466335" y="5878409"/>
                <a:ext cx="210891" cy="23270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7" name="86 Rectángulo"/>
              <p:cNvSpPr/>
              <p:nvPr/>
            </p:nvSpPr>
            <p:spPr>
              <a:xfrm>
                <a:off x="4466335" y="6111114"/>
                <a:ext cx="210891" cy="23270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8" name="87 Rectángulo"/>
              <p:cNvSpPr/>
              <p:nvPr/>
            </p:nvSpPr>
            <p:spPr>
              <a:xfrm>
                <a:off x="4466335" y="5180294"/>
                <a:ext cx="210891" cy="23270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grpSp>
          <p:nvGrpSpPr>
            <p:cNvPr id="48" name="63 Grupo"/>
            <p:cNvGrpSpPr/>
            <p:nvPr/>
          </p:nvGrpSpPr>
          <p:grpSpPr>
            <a:xfrm>
              <a:off x="4049924" y="4943137"/>
              <a:ext cx="210891" cy="698115"/>
              <a:chOff x="4044553" y="5645704"/>
              <a:chExt cx="210891" cy="698115"/>
            </a:xfrm>
          </p:grpSpPr>
          <p:sp>
            <p:nvSpPr>
              <p:cNvPr id="81" name="80 Rectángulo"/>
              <p:cNvSpPr/>
              <p:nvPr/>
            </p:nvSpPr>
            <p:spPr>
              <a:xfrm>
                <a:off x="4044553" y="5645704"/>
                <a:ext cx="210891" cy="23270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2" name="81 Rectángulo"/>
              <p:cNvSpPr/>
              <p:nvPr/>
            </p:nvSpPr>
            <p:spPr>
              <a:xfrm>
                <a:off x="4044553" y="6111114"/>
                <a:ext cx="210891" cy="23270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3" name="82 Rectángulo"/>
              <p:cNvSpPr/>
              <p:nvPr/>
            </p:nvSpPr>
            <p:spPr>
              <a:xfrm>
                <a:off x="4044553" y="5878409"/>
                <a:ext cx="210891" cy="23270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sp>
          <p:nvSpPr>
            <p:cNvPr id="49" name="48 Rectángulo"/>
            <p:cNvSpPr/>
            <p:nvPr/>
          </p:nvSpPr>
          <p:spPr>
            <a:xfrm>
              <a:off x="3622770" y="6111114"/>
              <a:ext cx="210891" cy="2327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grpSp>
          <p:nvGrpSpPr>
            <p:cNvPr id="50" name="65 Grupo"/>
            <p:cNvGrpSpPr/>
            <p:nvPr/>
          </p:nvGrpSpPr>
          <p:grpSpPr>
            <a:xfrm>
              <a:off x="5099008" y="2177580"/>
              <a:ext cx="210891" cy="1628935"/>
              <a:chOff x="5099008" y="4714884"/>
              <a:chExt cx="210891" cy="1628935"/>
            </a:xfrm>
          </p:grpSpPr>
          <p:sp>
            <p:nvSpPr>
              <p:cNvPr id="73" name="72 Rectángulo"/>
              <p:cNvSpPr/>
              <p:nvPr/>
            </p:nvSpPr>
            <p:spPr>
              <a:xfrm>
                <a:off x="5099008" y="4714884"/>
                <a:ext cx="210891" cy="23270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74" name="73 Rectángulo"/>
              <p:cNvSpPr/>
              <p:nvPr/>
            </p:nvSpPr>
            <p:spPr>
              <a:xfrm>
                <a:off x="5099008" y="5180294"/>
                <a:ext cx="210891" cy="23270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75" name="74 Rectángulo"/>
              <p:cNvSpPr/>
              <p:nvPr/>
            </p:nvSpPr>
            <p:spPr>
              <a:xfrm>
                <a:off x="5099008" y="5412999"/>
                <a:ext cx="210891" cy="23270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76" name="75 Rectángulo"/>
              <p:cNvSpPr/>
              <p:nvPr/>
            </p:nvSpPr>
            <p:spPr>
              <a:xfrm>
                <a:off x="5099008" y="6111114"/>
                <a:ext cx="210891" cy="23270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77" name="76 Rectángulo"/>
              <p:cNvSpPr/>
              <p:nvPr/>
            </p:nvSpPr>
            <p:spPr>
              <a:xfrm>
                <a:off x="5099008" y="5645704"/>
                <a:ext cx="210891" cy="23270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79" name="78 Rectángulo"/>
              <p:cNvSpPr/>
              <p:nvPr/>
            </p:nvSpPr>
            <p:spPr>
              <a:xfrm>
                <a:off x="5099008" y="4947589"/>
                <a:ext cx="210891" cy="23270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0" name="79 Rectángulo"/>
              <p:cNvSpPr/>
              <p:nvPr/>
            </p:nvSpPr>
            <p:spPr>
              <a:xfrm>
                <a:off x="5099008" y="5878409"/>
                <a:ext cx="210891" cy="23270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grpSp>
          <p:nvGrpSpPr>
            <p:cNvPr id="52" name="66 Grupo"/>
            <p:cNvGrpSpPr/>
            <p:nvPr/>
          </p:nvGrpSpPr>
          <p:grpSpPr>
            <a:xfrm>
              <a:off x="5301662" y="787454"/>
              <a:ext cx="210891" cy="1396230"/>
              <a:chOff x="5309900" y="4947589"/>
              <a:chExt cx="210891" cy="1396230"/>
            </a:xfrm>
          </p:grpSpPr>
          <p:sp>
            <p:nvSpPr>
              <p:cNvPr id="67" name="66 Rectángulo"/>
              <p:cNvSpPr/>
              <p:nvPr/>
            </p:nvSpPr>
            <p:spPr>
              <a:xfrm>
                <a:off x="5309900" y="5180294"/>
                <a:ext cx="210891" cy="23270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68" name="67 Rectángulo"/>
              <p:cNvSpPr/>
              <p:nvPr/>
            </p:nvSpPr>
            <p:spPr>
              <a:xfrm>
                <a:off x="5309900" y="5412999"/>
                <a:ext cx="210891" cy="23270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69" name="68 Rectángulo"/>
              <p:cNvSpPr/>
              <p:nvPr/>
            </p:nvSpPr>
            <p:spPr>
              <a:xfrm>
                <a:off x="5309900" y="5645704"/>
                <a:ext cx="210891" cy="23270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70" name="69 Rectángulo"/>
              <p:cNvSpPr/>
              <p:nvPr/>
            </p:nvSpPr>
            <p:spPr>
              <a:xfrm>
                <a:off x="5309900" y="5878409"/>
                <a:ext cx="210891" cy="23270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71" name="70 Rectángulo"/>
              <p:cNvSpPr/>
              <p:nvPr/>
            </p:nvSpPr>
            <p:spPr>
              <a:xfrm>
                <a:off x="5309900" y="6111114"/>
                <a:ext cx="210891" cy="23270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72" name="71 Rectángulo"/>
              <p:cNvSpPr/>
              <p:nvPr/>
            </p:nvSpPr>
            <p:spPr>
              <a:xfrm>
                <a:off x="5309900" y="4947589"/>
                <a:ext cx="210891" cy="23270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sp>
          <p:nvSpPr>
            <p:cNvPr id="53" name="52 Rectángulo"/>
            <p:cNvSpPr/>
            <p:nvPr/>
          </p:nvSpPr>
          <p:spPr>
            <a:xfrm>
              <a:off x="3411879" y="6343819"/>
              <a:ext cx="210891" cy="2327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4" name="53 Rectángulo"/>
            <p:cNvSpPr/>
            <p:nvPr/>
          </p:nvSpPr>
          <p:spPr>
            <a:xfrm>
              <a:off x="3622770" y="6343819"/>
              <a:ext cx="210891" cy="2327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5" name="54 Rectángulo"/>
            <p:cNvSpPr/>
            <p:nvPr/>
          </p:nvSpPr>
          <p:spPr>
            <a:xfrm>
              <a:off x="3833661" y="6343819"/>
              <a:ext cx="210891" cy="2327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6" name="55 Rectángulo"/>
            <p:cNvSpPr/>
            <p:nvPr/>
          </p:nvSpPr>
          <p:spPr>
            <a:xfrm>
              <a:off x="4044553" y="6343819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7" name="56 Rectángulo"/>
            <p:cNvSpPr/>
            <p:nvPr/>
          </p:nvSpPr>
          <p:spPr>
            <a:xfrm>
              <a:off x="4255444" y="6343819"/>
              <a:ext cx="210891" cy="2327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8" name="57 Rectángulo"/>
            <p:cNvSpPr/>
            <p:nvPr/>
          </p:nvSpPr>
          <p:spPr>
            <a:xfrm>
              <a:off x="4466335" y="6343819"/>
              <a:ext cx="210891" cy="23270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9" name="58 Rectángulo"/>
            <p:cNvSpPr/>
            <p:nvPr/>
          </p:nvSpPr>
          <p:spPr>
            <a:xfrm>
              <a:off x="4677226" y="634381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0" name="59 Rectángulo"/>
            <p:cNvSpPr/>
            <p:nvPr/>
          </p:nvSpPr>
          <p:spPr>
            <a:xfrm>
              <a:off x="4888117" y="6343819"/>
              <a:ext cx="210891" cy="23270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1" name="60 Rectángulo"/>
            <p:cNvSpPr/>
            <p:nvPr/>
          </p:nvSpPr>
          <p:spPr>
            <a:xfrm>
              <a:off x="5099008" y="634381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2" name="61 Rectángulo"/>
            <p:cNvSpPr/>
            <p:nvPr/>
          </p:nvSpPr>
          <p:spPr>
            <a:xfrm>
              <a:off x="5309900" y="634381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3" name="62 Rectángulo"/>
            <p:cNvSpPr/>
            <p:nvPr/>
          </p:nvSpPr>
          <p:spPr>
            <a:xfrm>
              <a:off x="5520791" y="6343819"/>
              <a:ext cx="210891" cy="232705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4" name="63 Rectángulo"/>
            <p:cNvSpPr/>
            <p:nvPr/>
          </p:nvSpPr>
          <p:spPr>
            <a:xfrm>
              <a:off x="5731682" y="6343819"/>
              <a:ext cx="210891" cy="23270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5" name="64 CuadroTexto"/>
            <p:cNvSpPr txBox="1"/>
            <p:nvPr/>
          </p:nvSpPr>
          <p:spPr>
            <a:xfrm>
              <a:off x="3447028" y="6543280"/>
              <a:ext cx="1847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s-CL" sz="900" dirty="0"/>
            </a:p>
          </p:txBody>
        </p:sp>
        <p:sp>
          <p:nvSpPr>
            <p:cNvPr id="66" name="65 Forma libre"/>
            <p:cNvSpPr/>
            <p:nvPr/>
          </p:nvSpPr>
          <p:spPr>
            <a:xfrm>
              <a:off x="3418703" y="790832"/>
              <a:ext cx="2611394" cy="5552303"/>
            </a:xfrm>
            <a:custGeom>
              <a:avLst/>
              <a:gdLst>
                <a:gd name="connsiteX0" fmla="*/ 0 w 2611394"/>
                <a:gd name="connsiteY0" fmla="*/ 5552303 h 5552303"/>
                <a:gd name="connsiteX1" fmla="*/ 197708 w 2611394"/>
                <a:gd name="connsiteY1" fmla="*/ 5552303 h 5552303"/>
                <a:gd name="connsiteX2" fmla="*/ 197708 w 2611394"/>
                <a:gd name="connsiteY2" fmla="*/ 4843849 h 5552303"/>
                <a:gd name="connsiteX3" fmla="*/ 634313 w 2611394"/>
                <a:gd name="connsiteY3" fmla="*/ 4852087 h 5552303"/>
                <a:gd name="connsiteX4" fmla="*/ 626075 w 2611394"/>
                <a:gd name="connsiteY4" fmla="*/ 4143633 h 5552303"/>
                <a:gd name="connsiteX5" fmla="*/ 1054443 w 2611394"/>
                <a:gd name="connsiteY5" fmla="*/ 4143633 h 5552303"/>
                <a:gd name="connsiteX6" fmla="*/ 1054443 w 2611394"/>
                <a:gd name="connsiteY6" fmla="*/ 3006811 h 5552303"/>
                <a:gd name="connsiteX7" fmla="*/ 1680519 w 2611394"/>
                <a:gd name="connsiteY7" fmla="*/ 3006811 h 5552303"/>
                <a:gd name="connsiteX8" fmla="*/ 1672281 w 2611394"/>
                <a:gd name="connsiteY8" fmla="*/ 1383957 h 5552303"/>
                <a:gd name="connsiteX9" fmla="*/ 1886465 w 2611394"/>
                <a:gd name="connsiteY9" fmla="*/ 1383957 h 5552303"/>
                <a:gd name="connsiteX10" fmla="*/ 1886465 w 2611394"/>
                <a:gd name="connsiteY10" fmla="*/ 0 h 5552303"/>
                <a:gd name="connsiteX11" fmla="*/ 2611394 w 2611394"/>
                <a:gd name="connsiteY11" fmla="*/ 0 h 5552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11394" h="5552303">
                  <a:moveTo>
                    <a:pt x="0" y="5552303"/>
                  </a:moveTo>
                  <a:lnTo>
                    <a:pt x="197708" y="5552303"/>
                  </a:lnTo>
                  <a:lnTo>
                    <a:pt x="197708" y="4843849"/>
                  </a:lnTo>
                  <a:lnTo>
                    <a:pt x="634313" y="4852087"/>
                  </a:lnTo>
                  <a:lnTo>
                    <a:pt x="626075" y="4143633"/>
                  </a:lnTo>
                  <a:lnTo>
                    <a:pt x="1054443" y="4143633"/>
                  </a:lnTo>
                  <a:lnTo>
                    <a:pt x="1054443" y="3006811"/>
                  </a:lnTo>
                  <a:lnTo>
                    <a:pt x="1680519" y="3006811"/>
                  </a:lnTo>
                  <a:lnTo>
                    <a:pt x="1672281" y="1383957"/>
                  </a:lnTo>
                  <a:lnTo>
                    <a:pt x="1886465" y="1383957"/>
                  </a:lnTo>
                  <a:lnTo>
                    <a:pt x="1886465" y="0"/>
                  </a:lnTo>
                  <a:lnTo>
                    <a:pt x="2611394" y="0"/>
                  </a:lnTo>
                </a:path>
              </a:pathLst>
            </a:cu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90" name="89 Rectángulo"/>
          <p:cNvSpPr/>
          <p:nvPr/>
        </p:nvSpPr>
        <p:spPr>
          <a:xfrm>
            <a:off x="5174825" y="6205837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1" name="90 Rectángulo"/>
          <p:cNvSpPr/>
          <p:nvPr/>
        </p:nvSpPr>
        <p:spPr>
          <a:xfrm>
            <a:off x="5385716" y="5739063"/>
            <a:ext cx="210891" cy="232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2" name="91 Rectángulo"/>
          <p:cNvSpPr/>
          <p:nvPr/>
        </p:nvSpPr>
        <p:spPr>
          <a:xfrm>
            <a:off x="5596607" y="5262763"/>
            <a:ext cx="210891" cy="232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3" name="92 Rectángulo"/>
          <p:cNvSpPr/>
          <p:nvPr/>
        </p:nvSpPr>
        <p:spPr>
          <a:xfrm>
            <a:off x="5807499" y="4795989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4" name="93 Rectángulo"/>
          <p:cNvSpPr/>
          <p:nvPr/>
        </p:nvSpPr>
        <p:spPr>
          <a:xfrm>
            <a:off x="6018390" y="4333978"/>
            <a:ext cx="210891" cy="232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5" name="94 Rectángulo"/>
          <p:cNvSpPr/>
          <p:nvPr/>
        </p:nvSpPr>
        <p:spPr>
          <a:xfrm>
            <a:off x="6229281" y="3867204"/>
            <a:ext cx="210891" cy="23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6" name="95 Rectángulo"/>
          <p:cNvSpPr/>
          <p:nvPr/>
        </p:nvSpPr>
        <p:spPr>
          <a:xfrm>
            <a:off x="6440172" y="3405193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7" name="96 Rectángulo"/>
          <p:cNvSpPr/>
          <p:nvPr/>
        </p:nvSpPr>
        <p:spPr>
          <a:xfrm>
            <a:off x="6651063" y="2933656"/>
            <a:ext cx="210891" cy="2327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8" name="97 Rectángulo"/>
          <p:cNvSpPr/>
          <p:nvPr/>
        </p:nvSpPr>
        <p:spPr>
          <a:xfrm>
            <a:off x="6861954" y="2476408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9" name="98 Rectángulo"/>
          <p:cNvSpPr/>
          <p:nvPr/>
        </p:nvSpPr>
        <p:spPr>
          <a:xfrm>
            <a:off x="7072846" y="2014397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0" name="99 Rectángulo"/>
          <p:cNvSpPr/>
          <p:nvPr/>
        </p:nvSpPr>
        <p:spPr>
          <a:xfrm>
            <a:off x="7283737" y="1561912"/>
            <a:ext cx="210891" cy="2327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1" name="100 Rectángulo"/>
          <p:cNvSpPr/>
          <p:nvPr/>
        </p:nvSpPr>
        <p:spPr>
          <a:xfrm>
            <a:off x="7494628" y="1104664"/>
            <a:ext cx="210891" cy="232705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2" name="101 Rectángulo"/>
          <p:cNvSpPr/>
          <p:nvPr/>
        </p:nvSpPr>
        <p:spPr>
          <a:xfrm>
            <a:off x="5174825" y="5967712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7" name="126 Rectángulo"/>
          <p:cNvSpPr/>
          <p:nvPr/>
        </p:nvSpPr>
        <p:spPr>
          <a:xfrm>
            <a:off x="5385716" y="5500938"/>
            <a:ext cx="210891" cy="232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8" name="127 Rectángulo"/>
          <p:cNvSpPr/>
          <p:nvPr/>
        </p:nvSpPr>
        <p:spPr>
          <a:xfrm>
            <a:off x="5596607" y="5024638"/>
            <a:ext cx="210891" cy="232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9" name="128 Rectángulo"/>
          <p:cNvSpPr/>
          <p:nvPr/>
        </p:nvSpPr>
        <p:spPr>
          <a:xfrm>
            <a:off x="5807499" y="4557864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0" name="129 Rectángulo"/>
          <p:cNvSpPr/>
          <p:nvPr/>
        </p:nvSpPr>
        <p:spPr>
          <a:xfrm>
            <a:off x="6018390" y="4095853"/>
            <a:ext cx="210891" cy="232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1" name="130 Rectángulo"/>
          <p:cNvSpPr/>
          <p:nvPr/>
        </p:nvSpPr>
        <p:spPr>
          <a:xfrm>
            <a:off x="6229281" y="3629079"/>
            <a:ext cx="210891" cy="23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2" name="131 Rectángulo"/>
          <p:cNvSpPr/>
          <p:nvPr/>
        </p:nvSpPr>
        <p:spPr>
          <a:xfrm>
            <a:off x="6440172" y="3167068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3" name="132 Rectángulo"/>
          <p:cNvSpPr/>
          <p:nvPr/>
        </p:nvSpPr>
        <p:spPr>
          <a:xfrm>
            <a:off x="6651063" y="2695531"/>
            <a:ext cx="210891" cy="2327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4" name="133 Rectángulo"/>
          <p:cNvSpPr/>
          <p:nvPr/>
        </p:nvSpPr>
        <p:spPr>
          <a:xfrm>
            <a:off x="6861954" y="2238283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5" name="134 Rectángulo"/>
          <p:cNvSpPr/>
          <p:nvPr/>
        </p:nvSpPr>
        <p:spPr>
          <a:xfrm>
            <a:off x="7072846" y="1776272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6" name="135 Rectángulo"/>
          <p:cNvSpPr/>
          <p:nvPr/>
        </p:nvSpPr>
        <p:spPr>
          <a:xfrm>
            <a:off x="7283737" y="1323787"/>
            <a:ext cx="210891" cy="2327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7" name="136 Rectángulo"/>
          <p:cNvSpPr/>
          <p:nvPr/>
        </p:nvSpPr>
        <p:spPr>
          <a:xfrm>
            <a:off x="7494628" y="866539"/>
            <a:ext cx="210891" cy="232705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8" name="137 Rectángulo"/>
          <p:cNvSpPr/>
          <p:nvPr/>
        </p:nvSpPr>
        <p:spPr>
          <a:xfrm>
            <a:off x="5174824" y="6434437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9" name="138 Rectángulo"/>
          <p:cNvSpPr/>
          <p:nvPr/>
        </p:nvSpPr>
        <p:spPr>
          <a:xfrm>
            <a:off x="5385715" y="6434437"/>
            <a:ext cx="210891" cy="232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0" name="139 Rectángulo"/>
          <p:cNvSpPr/>
          <p:nvPr/>
        </p:nvSpPr>
        <p:spPr>
          <a:xfrm>
            <a:off x="5596606" y="6434437"/>
            <a:ext cx="210891" cy="232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1" name="140 Rectángulo"/>
          <p:cNvSpPr/>
          <p:nvPr/>
        </p:nvSpPr>
        <p:spPr>
          <a:xfrm>
            <a:off x="5807498" y="6434437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2" name="141 Rectángulo"/>
          <p:cNvSpPr/>
          <p:nvPr/>
        </p:nvSpPr>
        <p:spPr>
          <a:xfrm>
            <a:off x="6018389" y="6434437"/>
            <a:ext cx="210891" cy="232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3" name="142 Rectángulo"/>
          <p:cNvSpPr/>
          <p:nvPr/>
        </p:nvSpPr>
        <p:spPr>
          <a:xfrm>
            <a:off x="6229280" y="6434437"/>
            <a:ext cx="210891" cy="23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4" name="143 Rectángulo"/>
          <p:cNvSpPr/>
          <p:nvPr/>
        </p:nvSpPr>
        <p:spPr>
          <a:xfrm>
            <a:off x="6440171" y="6434437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5" name="144 Rectángulo"/>
          <p:cNvSpPr/>
          <p:nvPr/>
        </p:nvSpPr>
        <p:spPr>
          <a:xfrm>
            <a:off x="6651062" y="6434437"/>
            <a:ext cx="210891" cy="2327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6" name="145 Rectángulo"/>
          <p:cNvSpPr/>
          <p:nvPr/>
        </p:nvSpPr>
        <p:spPr>
          <a:xfrm>
            <a:off x="6861953" y="6434437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7" name="146 Rectángulo"/>
          <p:cNvSpPr/>
          <p:nvPr/>
        </p:nvSpPr>
        <p:spPr>
          <a:xfrm>
            <a:off x="7072845" y="6434437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8" name="147 Rectángulo"/>
          <p:cNvSpPr/>
          <p:nvPr/>
        </p:nvSpPr>
        <p:spPr>
          <a:xfrm>
            <a:off x="7283736" y="6434437"/>
            <a:ext cx="210891" cy="2327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9" name="148 Rectángulo"/>
          <p:cNvSpPr/>
          <p:nvPr/>
        </p:nvSpPr>
        <p:spPr>
          <a:xfrm>
            <a:off x="7494627" y="6434437"/>
            <a:ext cx="210891" cy="2327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150" name="87 Grupo"/>
          <p:cNvGrpSpPr/>
          <p:nvPr/>
        </p:nvGrpSpPr>
        <p:grpSpPr>
          <a:xfrm>
            <a:off x="5173412" y="856737"/>
            <a:ext cx="2545493" cy="5577012"/>
            <a:chOff x="3410465" y="601126"/>
            <a:chExt cx="2606249" cy="5742009"/>
          </a:xfrm>
        </p:grpSpPr>
        <p:sp>
          <p:nvSpPr>
            <p:cNvPr id="151" name="150 Forma libre"/>
            <p:cNvSpPr/>
            <p:nvPr/>
          </p:nvSpPr>
          <p:spPr>
            <a:xfrm>
              <a:off x="3410465" y="5395784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2" name="151 Forma libre"/>
            <p:cNvSpPr/>
            <p:nvPr/>
          </p:nvSpPr>
          <p:spPr>
            <a:xfrm>
              <a:off x="3847070" y="4429132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3" name="152 Forma libre"/>
            <p:cNvSpPr/>
            <p:nvPr/>
          </p:nvSpPr>
          <p:spPr>
            <a:xfrm>
              <a:off x="4283675" y="3481781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4" name="153 Forma libre"/>
            <p:cNvSpPr/>
            <p:nvPr/>
          </p:nvSpPr>
          <p:spPr>
            <a:xfrm>
              <a:off x="4720280" y="2515129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5" name="154 Forma libre"/>
            <p:cNvSpPr/>
            <p:nvPr/>
          </p:nvSpPr>
          <p:spPr>
            <a:xfrm>
              <a:off x="5143504" y="1567778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6" name="155 Forma libre"/>
            <p:cNvSpPr/>
            <p:nvPr/>
          </p:nvSpPr>
          <p:spPr>
            <a:xfrm>
              <a:off x="5580109" y="601126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65325E-6 L -0.45278 -0.00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00" y="-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44 Rectángulo"/>
          <p:cNvSpPr/>
          <p:nvPr/>
        </p:nvSpPr>
        <p:spPr>
          <a:xfrm>
            <a:off x="1250285" y="5729592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6" name="45 Rectángulo"/>
          <p:cNvSpPr/>
          <p:nvPr/>
        </p:nvSpPr>
        <p:spPr>
          <a:xfrm>
            <a:off x="1250285" y="5962297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3" name="64 Grupo"/>
          <p:cNvGrpSpPr/>
          <p:nvPr/>
        </p:nvGrpSpPr>
        <p:grpSpPr>
          <a:xfrm>
            <a:off x="2093850" y="3880198"/>
            <a:ext cx="210891" cy="1163525"/>
            <a:chOff x="4466335" y="5180294"/>
            <a:chExt cx="210891" cy="1163525"/>
          </a:xfrm>
        </p:grpSpPr>
        <p:sp>
          <p:nvSpPr>
            <p:cNvPr id="84" name="83 Rectángulo"/>
            <p:cNvSpPr/>
            <p:nvPr/>
          </p:nvSpPr>
          <p:spPr>
            <a:xfrm>
              <a:off x="4466335" y="564570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5" name="84 Rectángulo"/>
            <p:cNvSpPr/>
            <p:nvPr/>
          </p:nvSpPr>
          <p:spPr>
            <a:xfrm>
              <a:off x="4466335" y="541299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6" name="85 Rectángulo"/>
            <p:cNvSpPr/>
            <p:nvPr/>
          </p:nvSpPr>
          <p:spPr>
            <a:xfrm>
              <a:off x="4466335" y="587840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7" name="86 Rectángulo"/>
            <p:cNvSpPr/>
            <p:nvPr/>
          </p:nvSpPr>
          <p:spPr>
            <a:xfrm>
              <a:off x="4466335" y="611111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8" name="87 Rectángulo"/>
            <p:cNvSpPr/>
            <p:nvPr/>
          </p:nvSpPr>
          <p:spPr>
            <a:xfrm>
              <a:off x="4466335" y="518029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4" name="63 Grupo"/>
          <p:cNvGrpSpPr/>
          <p:nvPr/>
        </p:nvGrpSpPr>
        <p:grpSpPr>
          <a:xfrm>
            <a:off x="1677439" y="5027025"/>
            <a:ext cx="210891" cy="698115"/>
            <a:chOff x="4044553" y="5645704"/>
            <a:chExt cx="210891" cy="698115"/>
          </a:xfrm>
        </p:grpSpPr>
        <p:sp>
          <p:nvSpPr>
            <p:cNvPr id="81" name="80 Rectángulo"/>
            <p:cNvSpPr/>
            <p:nvPr/>
          </p:nvSpPr>
          <p:spPr>
            <a:xfrm>
              <a:off x="4044553" y="564570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2" name="81 Rectángulo"/>
            <p:cNvSpPr/>
            <p:nvPr/>
          </p:nvSpPr>
          <p:spPr>
            <a:xfrm>
              <a:off x="4044553" y="611111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3" name="82 Rectángulo"/>
            <p:cNvSpPr/>
            <p:nvPr/>
          </p:nvSpPr>
          <p:spPr>
            <a:xfrm>
              <a:off x="4044553" y="5878409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49" name="48 Rectángulo"/>
          <p:cNvSpPr/>
          <p:nvPr/>
        </p:nvSpPr>
        <p:spPr>
          <a:xfrm>
            <a:off x="1250285" y="6195002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5" name="65 Grupo"/>
          <p:cNvGrpSpPr/>
          <p:nvPr/>
        </p:nvGrpSpPr>
        <p:grpSpPr>
          <a:xfrm>
            <a:off x="2726523" y="2261468"/>
            <a:ext cx="210891" cy="1628935"/>
            <a:chOff x="5099008" y="4714884"/>
            <a:chExt cx="210891" cy="1628935"/>
          </a:xfrm>
        </p:grpSpPr>
        <p:sp>
          <p:nvSpPr>
            <p:cNvPr id="73" name="72 Rectángulo"/>
            <p:cNvSpPr/>
            <p:nvPr/>
          </p:nvSpPr>
          <p:spPr>
            <a:xfrm>
              <a:off x="5099008" y="471488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4" name="73 Rectángulo"/>
            <p:cNvSpPr/>
            <p:nvPr/>
          </p:nvSpPr>
          <p:spPr>
            <a:xfrm>
              <a:off x="5099008" y="518029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5" name="74 Rectángulo"/>
            <p:cNvSpPr/>
            <p:nvPr/>
          </p:nvSpPr>
          <p:spPr>
            <a:xfrm>
              <a:off x="5099008" y="541299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6" name="75 Rectángulo"/>
            <p:cNvSpPr/>
            <p:nvPr/>
          </p:nvSpPr>
          <p:spPr>
            <a:xfrm>
              <a:off x="5099008" y="611111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7" name="76 Rectángulo"/>
            <p:cNvSpPr/>
            <p:nvPr/>
          </p:nvSpPr>
          <p:spPr>
            <a:xfrm>
              <a:off x="5099008" y="564570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9" name="78 Rectángulo"/>
            <p:cNvSpPr/>
            <p:nvPr/>
          </p:nvSpPr>
          <p:spPr>
            <a:xfrm>
              <a:off x="5099008" y="494758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0" name="79 Rectángulo"/>
            <p:cNvSpPr/>
            <p:nvPr/>
          </p:nvSpPr>
          <p:spPr>
            <a:xfrm>
              <a:off x="5099008" y="587840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6" name="66 Grupo"/>
          <p:cNvGrpSpPr/>
          <p:nvPr/>
        </p:nvGrpSpPr>
        <p:grpSpPr>
          <a:xfrm>
            <a:off x="2929177" y="871342"/>
            <a:ext cx="210891" cy="1396230"/>
            <a:chOff x="5309900" y="4947589"/>
            <a:chExt cx="210891" cy="1396230"/>
          </a:xfrm>
        </p:grpSpPr>
        <p:sp>
          <p:nvSpPr>
            <p:cNvPr id="67" name="66 Rectángulo"/>
            <p:cNvSpPr/>
            <p:nvPr/>
          </p:nvSpPr>
          <p:spPr>
            <a:xfrm>
              <a:off x="5309900" y="518029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8" name="67 Rectángulo"/>
            <p:cNvSpPr/>
            <p:nvPr/>
          </p:nvSpPr>
          <p:spPr>
            <a:xfrm>
              <a:off x="5309900" y="541299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9" name="68 Rectángulo"/>
            <p:cNvSpPr/>
            <p:nvPr/>
          </p:nvSpPr>
          <p:spPr>
            <a:xfrm>
              <a:off x="5309900" y="564570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0" name="69 Rectángulo"/>
            <p:cNvSpPr/>
            <p:nvPr/>
          </p:nvSpPr>
          <p:spPr>
            <a:xfrm>
              <a:off x="5309900" y="587840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1" name="70 Rectángulo"/>
            <p:cNvSpPr/>
            <p:nvPr/>
          </p:nvSpPr>
          <p:spPr>
            <a:xfrm>
              <a:off x="5309900" y="611111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2" name="71 Rectángulo"/>
            <p:cNvSpPr/>
            <p:nvPr/>
          </p:nvSpPr>
          <p:spPr>
            <a:xfrm>
              <a:off x="5309900" y="494758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53" name="52 Rectángulo"/>
          <p:cNvSpPr/>
          <p:nvPr/>
        </p:nvSpPr>
        <p:spPr>
          <a:xfrm>
            <a:off x="1039394" y="6427707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4" name="53 Rectángulo"/>
          <p:cNvSpPr/>
          <p:nvPr/>
        </p:nvSpPr>
        <p:spPr>
          <a:xfrm>
            <a:off x="1250285" y="6427707"/>
            <a:ext cx="210891" cy="232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"/>
          <p:cNvSpPr/>
          <p:nvPr/>
        </p:nvSpPr>
        <p:spPr>
          <a:xfrm>
            <a:off x="1461176" y="6427707"/>
            <a:ext cx="210891" cy="232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55 Rectángulo"/>
          <p:cNvSpPr/>
          <p:nvPr/>
        </p:nvSpPr>
        <p:spPr>
          <a:xfrm>
            <a:off x="1672068" y="6427707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7" name="56 Rectángulo"/>
          <p:cNvSpPr/>
          <p:nvPr/>
        </p:nvSpPr>
        <p:spPr>
          <a:xfrm>
            <a:off x="1882959" y="6427707"/>
            <a:ext cx="210891" cy="232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57 Rectángulo"/>
          <p:cNvSpPr/>
          <p:nvPr/>
        </p:nvSpPr>
        <p:spPr>
          <a:xfrm>
            <a:off x="2093850" y="6427707"/>
            <a:ext cx="210891" cy="23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9" name="58 Rectángulo"/>
          <p:cNvSpPr/>
          <p:nvPr/>
        </p:nvSpPr>
        <p:spPr>
          <a:xfrm>
            <a:off x="2304741" y="6427707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" name="59 Rectángulo"/>
          <p:cNvSpPr/>
          <p:nvPr/>
        </p:nvSpPr>
        <p:spPr>
          <a:xfrm>
            <a:off x="2515632" y="6427707"/>
            <a:ext cx="210891" cy="2327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60 Rectángulo"/>
          <p:cNvSpPr/>
          <p:nvPr/>
        </p:nvSpPr>
        <p:spPr>
          <a:xfrm>
            <a:off x="2726523" y="6427707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61 Rectángulo"/>
          <p:cNvSpPr/>
          <p:nvPr/>
        </p:nvSpPr>
        <p:spPr>
          <a:xfrm>
            <a:off x="2937415" y="6427707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62 Rectángulo"/>
          <p:cNvSpPr/>
          <p:nvPr/>
        </p:nvSpPr>
        <p:spPr>
          <a:xfrm>
            <a:off x="3148306" y="6427707"/>
            <a:ext cx="210891" cy="2327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63 Rectángulo"/>
          <p:cNvSpPr/>
          <p:nvPr/>
        </p:nvSpPr>
        <p:spPr>
          <a:xfrm>
            <a:off x="3359197" y="6427707"/>
            <a:ext cx="210891" cy="2327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5" name="64 CuadroTexto"/>
          <p:cNvSpPr txBox="1"/>
          <p:nvPr/>
        </p:nvSpPr>
        <p:spPr>
          <a:xfrm>
            <a:off x="1074543" y="6627168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sz="900" dirty="0"/>
          </a:p>
        </p:txBody>
      </p:sp>
      <p:sp>
        <p:nvSpPr>
          <p:cNvPr id="66" name="65 Forma libre"/>
          <p:cNvSpPr/>
          <p:nvPr/>
        </p:nvSpPr>
        <p:spPr>
          <a:xfrm>
            <a:off x="1046218" y="874720"/>
            <a:ext cx="2611394" cy="5552303"/>
          </a:xfrm>
          <a:custGeom>
            <a:avLst/>
            <a:gdLst>
              <a:gd name="connsiteX0" fmla="*/ 0 w 2611394"/>
              <a:gd name="connsiteY0" fmla="*/ 5552303 h 5552303"/>
              <a:gd name="connsiteX1" fmla="*/ 197708 w 2611394"/>
              <a:gd name="connsiteY1" fmla="*/ 5552303 h 5552303"/>
              <a:gd name="connsiteX2" fmla="*/ 197708 w 2611394"/>
              <a:gd name="connsiteY2" fmla="*/ 4843849 h 5552303"/>
              <a:gd name="connsiteX3" fmla="*/ 634313 w 2611394"/>
              <a:gd name="connsiteY3" fmla="*/ 4852087 h 5552303"/>
              <a:gd name="connsiteX4" fmla="*/ 626075 w 2611394"/>
              <a:gd name="connsiteY4" fmla="*/ 4143633 h 5552303"/>
              <a:gd name="connsiteX5" fmla="*/ 1054443 w 2611394"/>
              <a:gd name="connsiteY5" fmla="*/ 4143633 h 5552303"/>
              <a:gd name="connsiteX6" fmla="*/ 1054443 w 2611394"/>
              <a:gd name="connsiteY6" fmla="*/ 3006811 h 5552303"/>
              <a:gd name="connsiteX7" fmla="*/ 1680519 w 2611394"/>
              <a:gd name="connsiteY7" fmla="*/ 3006811 h 5552303"/>
              <a:gd name="connsiteX8" fmla="*/ 1672281 w 2611394"/>
              <a:gd name="connsiteY8" fmla="*/ 1383957 h 5552303"/>
              <a:gd name="connsiteX9" fmla="*/ 1886465 w 2611394"/>
              <a:gd name="connsiteY9" fmla="*/ 1383957 h 5552303"/>
              <a:gd name="connsiteX10" fmla="*/ 1886465 w 2611394"/>
              <a:gd name="connsiteY10" fmla="*/ 0 h 5552303"/>
              <a:gd name="connsiteX11" fmla="*/ 2611394 w 2611394"/>
              <a:gd name="connsiteY11" fmla="*/ 0 h 555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11394" h="5552303">
                <a:moveTo>
                  <a:pt x="0" y="5552303"/>
                </a:moveTo>
                <a:lnTo>
                  <a:pt x="197708" y="5552303"/>
                </a:lnTo>
                <a:lnTo>
                  <a:pt x="197708" y="4843849"/>
                </a:lnTo>
                <a:lnTo>
                  <a:pt x="634313" y="4852087"/>
                </a:lnTo>
                <a:lnTo>
                  <a:pt x="626075" y="4143633"/>
                </a:lnTo>
                <a:lnTo>
                  <a:pt x="1054443" y="4143633"/>
                </a:lnTo>
                <a:lnTo>
                  <a:pt x="1054443" y="3006811"/>
                </a:lnTo>
                <a:lnTo>
                  <a:pt x="1680519" y="3006811"/>
                </a:lnTo>
                <a:lnTo>
                  <a:pt x="1672281" y="1383957"/>
                </a:lnTo>
                <a:lnTo>
                  <a:pt x="1886465" y="1383957"/>
                </a:lnTo>
                <a:lnTo>
                  <a:pt x="1886465" y="0"/>
                </a:lnTo>
                <a:lnTo>
                  <a:pt x="2611394" y="0"/>
                </a:lnTo>
              </a:path>
            </a:pathLst>
          </a:cu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8" name="87 Grupo"/>
          <p:cNvGrpSpPr/>
          <p:nvPr/>
        </p:nvGrpSpPr>
        <p:grpSpPr>
          <a:xfrm>
            <a:off x="1029779" y="823786"/>
            <a:ext cx="2545493" cy="5577012"/>
            <a:chOff x="3410465" y="601126"/>
            <a:chExt cx="2606249" cy="5742009"/>
          </a:xfrm>
        </p:grpSpPr>
        <p:sp>
          <p:nvSpPr>
            <p:cNvPr id="151" name="150 Forma libre"/>
            <p:cNvSpPr/>
            <p:nvPr/>
          </p:nvSpPr>
          <p:spPr>
            <a:xfrm>
              <a:off x="3410465" y="5395784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2" name="151 Forma libre"/>
            <p:cNvSpPr/>
            <p:nvPr/>
          </p:nvSpPr>
          <p:spPr>
            <a:xfrm>
              <a:off x="3847070" y="4429132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3" name="152 Forma libre"/>
            <p:cNvSpPr/>
            <p:nvPr/>
          </p:nvSpPr>
          <p:spPr>
            <a:xfrm>
              <a:off x="4283675" y="3481781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4" name="153 Forma libre"/>
            <p:cNvSpPr/>
            <p:nvPr/>
          </p:nvSpPr>
          <p:spPr>
            <a:xfrm>
              <a:off x="4720280" y="2515129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5" name="154 Forma libre"/>
            <p:cNvSpPr/>
            <p:nvPr/>
          </p:nvSpPr>
          <p:spPr>
            <a:xfrm>
              <a:off x="5143504" y="1567778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6" name="155 Forma libre"/>
            <p:cNvSpPr/>
            <p:nvPr/>
          </p:nvSpPr>
          <p:spPr>
            <a:xfrm>
              <a:off x="5580109" y="601126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51" name="CuadroTexto 51"/>
          <p:cNvSpPr txBox="1"/>
          <p:nvPr/>
        </p:nvSpPr>
        <p:spPr>
          <a:xfrm>
            <a:off x="5143500" y="1619250"/>
            <a:ext cx="3238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How to shift the bars, so that the difference between ideal accumulative function (red) and real accumulative function (blue) is minimal? </a:t>
            </a:r>
            <a:endParaRPr lang="es-ES_tradnl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44 Rectángulo"/>
          <p:cNvSpPr/>
          <p:nvPr/>
        </p:nvSpPr>
        <p:spPr>
          <a:xfrm>
            <a:off x="1250285" y="5729592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6" name="45 Rectángulo"/>
          <p:cNvSpPr/>
          <p:nvPr/>
        </p:nvSpPr>
        <p:spPr>
          <a:xfrm>
            <a:off x="1250285" y="5962297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3" name="64 Grupo"/>
          <p:cNvGrpSpPr/>
          <p:nvPr/>
        </p:nvGrpSpPr>
        <p:grpSpPr>
          <a:xfrm>
            <a:off x="2093850" y="3880198"/>
            <a:ext cx="210891" cy="1163525"/>
            <a:chOff x="4466335" y="5180294"/>
            <a:chExt cx="210891" cy="1163525"/>
          </a:xfrm>
        </p:grpSpPr>
        <p:sp>
          <p:nvSpPr>
            <p:cNvPr id="84" name="83 Rectángulo"/>
            <p:cNvSpPr/>
            <p:nvPr/>
          </p:nvSpPr>
          <p:spPr>
            <a:xfrm>
              <a:off x="4466335" y="564570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5" name="84 Rectángulo"/>
            <p:cNvSpPr/>
            <p:nvPr/>
          </p:nvSpPr>
          <p:spPr>
            <a:xfrm>
              <a:off x="4466335" y="541299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6" name="85 Rectángulo"/>
            <p:cNvSpPr/>
            <p:nvPr/>
          </p:nvSpPr>
          <p:spPr>
            <a:xfrm>
              <a:off x="4466335" y="587840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7" name="86 Rectángulo"/>
            <p:cNvSpPr/>
            <p:nvPr/>
          </p:nvSpPr>
          <p:spPr>
            <a:xfrm>
              <a:off x="4466335" y="611111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8" name="87 Rectángulo"/>
            <p:cNvSpPr/>
            <p:nvPr/>
          </p:nvSpPr>
          <p:spPr>
            <a:xfrm>
              <a:off x="4466335" y="518029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4" name="63 Grupo"/>
          <p:cNvGrpSpPr/>
          <p:nvPr/>
        </p:nvGrpSpPr>
        <p:grpSpPr>
          <a:xfrm>
            <a:off x="1677439" y="5027025"/>
            <a:ext cx="210891" cy="698115"/>
            <a:chOff x="4044553" y="5645704"/>
            <a:chExt cx="210891" cy="698115"/>
          </a:xfrm>
        </p:grpSpPr>
        <p:sp>
          <p:nvSpPr>
            <p:cNvPr id="81" name="80 Rectángulo"/>
            <p:cNvSpPr/>
            <p:nvPr/>
          </p:nvSpPr>
          <p:spPr>
            <a:xfrm>
              <a:off x="4044553" y="564570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2" name="81 Rectángulo"/>
            <p:cNvSpPr/>
            <p:nvPr/>
          </p:nvSpPr>
          <p:spPr>
            <a:xfrm>
              <a:off x="4044553" y="611111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3" name="82 Rectángulo"/>
            <p:cNvSpPr/>
            <p:nvPr/>
          </p:nvSpPr>
          <p:spPr>
            <a:xfrm>
              <a:off x="4044553" y="5878409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49" name="48 Rectángulo"/>
          <p:cNvSpPr/>
          <p:nvPr/>
        </p:nvSpPr>
        <p:spPr>
          <a:xfrm>
            <a:off x="1250285" y="6195002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5" name="65 Grupo"/>
          <p:cNvGrpSpPr/>
          <p:nvPr/>
        </p:nvGrpSpPr>
        <p:grpSpPr>
          <a:xfrm>
            <a:off x="2726523" y="2261468"/>
            <a:ext cx="210891" cy="1628935"/>
            <a:chOff x="5099008" y="4714884"/>
            <a:chExt cx="210891" cy="1628935"/>
          </a:xfrm>
        </p:grpSpPr>
        <p:sp>
          <p:nvSpPr>
            <p:cNvPr id="73" name="72 Rectángulo"/>
            <p:cNvSpPr/>
            <p:nvPr/>
          </p:nvSpPr>
          <p:spPr>
            <a:xfrm>
              <a:off x="5099008" y="471488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4" name="73 Rectángulo"/>
            <p:cNvSpPr/>
            <p:nvPr/>
          </p:nvSpPr>
          <p:spPr>
            <a:xfrm>
              <a:off x="5099008" y="518029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5" name="74 Rectángulo"/>
            <p:cNvSpPr/>
            <p:nvPr/>
          </p:nvSpPr>
          <p:spPr>
            <a:xfrm>
              <a:off x="5099008" y="541299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6" name="75 Rectángulo"/>
            <p:cNvSpPr/>
            <p:nvPr/>
          </p:nvSpPr>
          <p:spPr>
            <a:xfrm>
              <a:off x="5099008" y="611111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7" name="76 Rectángulo"/>
            <p:cNvSpPr/>
            <p:nvPr/>
          </p:nvSpPr>
          <p:spPr>
            <a:xfrm>
              <a:off x="5099008" y="564570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9" name="78 Rectángulo"/>
            <p:cNvSpPr/>
            <p:nvPr/>
          </p:nvSpPr>
          <p:spPr>
            <a:xfrm>
              <a:off x="5099008" y="494758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0" name="79 Rectángulo"/>
            <p:cNvSpPr/>
            <p:nvPr/>
          </p:nvSpPr>
          <p:spPr>
            <a:xfrm>
              <a:off x="5099008" y="587840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6" name="66 Grupo"/>
          <p:cNvGrpSpPr/>
          <p:nvPr/>
        </p:nvGrpSpPr>
        <p:grpSpPr>
          <a:xfrm>
            <a:off x="2929177" y="871342"/>
            <a:ext cx="210891" cy="1396230"/>
            <a:chOff x="5309900" y="4947589"/>
            <a:chExt cx="210891" cy="1396230"/>
          </a:xfrm>
        </p:grpSpPr>
        <p:sp>
          <p:nvSpPr>
            <p:cNvPr id="67" name="66 Rectángulo"/>
            <p:cNvSpPr/>
            <p:nvPr/>
          </p:nvSpPr>
          <p:spPr>
            <a:xfrm>
              <a:off x="5309900" y="518029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8" name="67 Rectángulo"/>
            <p:cNvSpPr/>
            <p:nvPr/>
          </p:nvSpPr>
          <p:spPr>
            <a:xfrm>
              <a:off x="5309900" y="541299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9" name="68 Rectángulo"/>
            <p:cNvSpPr/>
            <p:nvPr/>
          </p:nvSpPr>
          <p:spPr>
            <a:xfrm>
              <a:off x="5309900" y="564570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0" name="69 Rectángulo"/>
            <p:cNvSpPr/>
            <p:nvPr/>
          </p:nvSpPr>
          <p:spPr>
            <a:xfrm>
              <a:off x="5309900" y="587840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1" name="70 Rectángulo"/>
            <p:cNvSpPr/>
            <p:nvPr/>
          </p:nvSpPr>
          <p:spPr>
            <a:xfrm>
              <a:off x="5309900" y="611111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2" name="71 Rectángulo"/>
            <p:cNvSpPr/>
            <p:nvPr/>
          </p:nvSpPr>
          <p:spPr>
            <a:xfrm>
              <a:off x="5309900" y="494758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53" name="52 Rectángulo"/>
          <p:cNvSpPr/>
          <p:nvPr/>
        </p:nvSpPr>
        <p:spPr>
          <a:xfrm>
            <a:off x="1039394" y="6427707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4" name="53 Rectángulo"/>
          <p:cNvSpPr/>
          <p:nvPr/>
        </p:nvSpPr>
        <p:spPr>
          <a:xfrm>
            <a:off x="1250285" y="6427707"/>
            <a:ext cx="210891" cy="232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"/>
          <p:cNvSpPr/>
          <p:nvPr/>
        </p:nvSpPr>
        <p:spPr>
          <a:xfrm>
            <a:off x="1461176" y="6427707"/>
            <a:ext cx="210891" cy="232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55 Rectángulo"/>
          <p:cNvSpPr/>
          <p:nvPr/>
        </p:nvSpPr>
        <p:spPr>
          <a:xfrm>
            <a:off x="1672068" y="6427707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7" name="56 Rectángulo"/>
          <p:cNvSpPr/>
          <p:nvPr/>
        </p:nvSpPr>
        <p:spPr>
          <a:xfrm>
            <a:off x="1882959" y="6427707"/>
            <a:ext cx="210891" cy="232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57 Rectángulo"/>
          <p:cNvSpPr/>
          <p:nvPr/>
        </p:nvSpPr>
        <p:spPr>
          <a:xfrm>
            <a:off x="2093850" y="6427707"/>
            <a:ext cx="210891" cy="23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9" name="58 Rectángulo"/>
          <p:cNvSpPr/>
          <p:nvPr/>
        </p:nvSpPr>
        <p:spPr>
          <a:xfrm>
            <a:off x="2304741" y="6427707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" name="59 Rectángulo"/>
          <p:cNvSpPr/>
          <p:nvPr/>
        </p:nvSpPr>
        <p:spPr>
          <a:xfrm>
            <a:off x="2515632" y="6427707"/>
            <a:ext cx="210891" cy="2327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60 Rectángulo"/>
          <p:cNvSpPr/>
          <p:nvPr/>
        </p:nvSpPr>
        <p:spPr>
          <a:xfrm>
            <a:off x="2726523" y="6427707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61 Rectángulo"/>
          <p:cNvSpPr/>
          <p:nvPr/>
        </p:nvSpPr>
        <p:spPr>
          <a:xfrm>
            <a:off x="2937415" y="6427707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62 Rectángulo"/>
          <p:cNvSpPr/>
          <p:nvPr/>
        </p:nvSpPr>
        <p:spPr>
          <a:xfrm>
            <a:off x="3148306" y="6427707"/>
            <a:ext cx="210891" cy="2327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63 Rectángulo"/>
          <p:cNvSpPr/>
          <p:nvPr/>
        </p:nvSpPr>
        <p:spPr>
          <a:xfrm>
            <a:off x="3359197" y="6427707"/>
            <a:ext cx="210891" cy="2327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5" name="64 CuadroTexto"/>
          <p:cNvSpPr txBox="1"/>
          <p:nvPr/>
        </p:nvSpPr>
        <p:spPr>
          <a:xfrm>
            <a:off x="1074543" y="6627168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sz="900" dirty="0"/>
          </a:p>
        </p:txBody>
      </p:sp>
      <p:sp>
        <p:nvSpPr>
          <p:cNvPr id="66" name="65 Forma libre"/>
          <p:cNvSpPr/>
          <p:nvPr/>
        </p:nvSpPr>
        <p:spPr>
          <a:xfrm>
            <a:off x="1046218" y="874720"/>
            <a:ext cx="2611394" cy="5552303"/>
          </a:xfrm>
          <a:custGeom>
            <a:avLst/>
            <a:gdLst>
              <a:gd name="connsiteX0" fmla="*/ 0 w 2611394"/>
              <a:gd name="connsiteY0" fmla="*/ 5552303 h 5552303"/>
              <a:gd name="connsiteX1" fmla="*/ 197708 w 2611394"/>
              <a:gd name="connsiteY1" fmla="*/ 5552303 h 5552303"/>
              <a:gd name="connsiteX2" fmla="*/ 197708 w 2611394"/>
              <a:gd name="connsiteY2" fmla="*/ 4843849 h 5552303"/>
              <a:gd name="connsiteX3" fmla="*/ 634313 w 2611394"/>
              <a:gd name="connsiteY3" fmla="*/ 4852087 h 5552303"/>
              <a:gd name="connsiteX4" fmla="*/ 626075 w 2611394"/>
              <a:gd name="connsiteY4" fmla="*/ 4143633 h 5552303"/>
              <a:gd name="connsiteX5" fmla="*/ 1054443 w 2611394"/>
              <a:gd name="connsiteY5" fmla="*/ 4143633 h 5552303"/>
              <a:gd name="connsiteX6" fmla="*/ 1054443 w 2611394"/>
              <a:gd name="connsiteY6" fmla="*/ 3006811 h 5552303"/>
              <a:gd name="connsiteX7" fmla="*/ 1680519 w 2611394"/>
              <a:gd name="connsiteY7" fmla="*/ 3006811 h 5552303"/>
              <a:gd name="connsiteX8" fmla="*/ 1672281 w 2611394"/>
              <a:gd name="connsiteY8" fmla="*/ 1383957 h 5552303"/>
              <a:gd name="connsiteX9" fmla="*/ 1886465 w 2611394"/>
              <a:gd name="connsiteY9" fmla="*/ 1383957 h 5552303"/>
              <a:gd name="connsiteX10" fmla="*/ 1886465 w 2611394"/>
              <a:gd name="connsiteY10" fmla="*/ 0 h 5552303"/>
              <a:gd name="connsiteX11" fmla="*/ 2611394 w 2611394"/>
              <a:gd name="connsiteY11" fmla="*/ 0 h 555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11394" h="5552303">
                <a:moveTo>
                  <a:pt x="0" y="5552303"/>
                </a:moveTo>
                <a:lnTo>
                  <a:pt x="197708" y="5552303"/>
                </a:lnTo>
                <a:lnTo>
                  <a:pt x="197708" y="4843849"/>
                </a:lnTo>
                <a:lnTo>
                  <a:pt x="634313" y="4852087"/>
                </a:lnTo>
                <a:lnTo>
                  <a:pt x="626075" y="4143633"/>
                </a:lnTo>
                <a:lnTo>
                  <a:pt x="1054443" y="4143633"/>
                </a:lnTo>
                <a:lnTo>
                  <a:pt x="1054443" y="3006811"/>
                </a:lnTo>
                <a:lnTo>
                  <a:pt x="1680519" y="3006811"/>
                </a:lnTo>
                <a:lnTo>
                  <a:pt x="1672281" y="1383957"/>
                </a:lnTo>
                <a:lnTo>
                  <a:pt x="1886465" y="1383957"/>
                </a:lnTo>
                <a:lnTo>
                  <a:pt x="1886465" y="0"/>
                </a:lnTo>
                <a:lnTo>
                  <a:pt x="2611394" y="0"/>
                </a:lnTo>
              </a:path>
            </a:pathLst>
          </a:cu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8" name="87 Grupo"/>
          <p:cNvGrpSpPr/>
          <p:nvPr/>
        </p:nvGrpSpPr>
        <p:grpSpPr>
          <a:xfrm>
            <a:off x="1029779" y="823786"/>
            <a:ext cx="2545493" cy="5577012"/>
            <a:chOff x="3410465" y="601126"/>
            <a:chExt cx="2606249" cy="5742009"/>
          </a:xfrm>
        </p:grpSpPr>
        <p:sp>
          <p:nvSpPr>
            <p:cNvPr id="151" name="150 Forma libre"/>
            <p:cNvSpPr/>
            <p:nvPr/>
          </p:nvSpPr>
          <p:spPr>
            <a:xfrm>
              <a:off x="3410465" y="5395784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2" name="151 Forma libre"/>
            <p:cNvSpPr/>
            <p:nvPr/>
          </p:nvSpPr>
          <p:spPr>
            <a:xfrm>
              <a:off x="3847070" y="4429132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3" name="152 Forma libre"/>
            <p:cNvSpPr/>
            <p:nvPr/>
          </p:nvSpPr>
          <p:spPr>
            <a:xfrm>
              <a:off x="4283675" y="3481781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4" name="153 Forma libre"/>
            <p:cNvSpPr/>
            <p:nvPr/>
          </p:nvSpPr>
          <p:spPr>
            <a:xfrm>
              <a:off x="4720280" y="2515129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5" name="154 Forma libre"/>
            <p:cNvSpPr/>
            <p:nvPr/>
          </p:nvSpPr>
          <p:spPr>
            <a:xfrm>
              <a:off x="5143504" y="1567778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6" name="155 Forma libre"/>
            <p:cNvSpPr/>
            <p:nvPr/>
          </p:nvSpPr>
          <p:spPr>
            <a:xfrm>
              <a:off x="5580109" y="601126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51" name="CuadroTexto 51"/>
          <p:cNvSpPr txBox="1"/>
          <p:nvPr/>
        </p:nvSpPr>
        <p:spPr>
          <a:xfrm>
            <a:off x="5143500" y="1619250"/>
            <a:ext cx="3238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How to shift the bars, so that the difference between ideal accumulative function (red) and real accumulative function (blue) is minimal? </a:t>
            </a:r>
            <a:endParaRPr lang="es-ES_tradnl" dirty="0">
              <a:latin typeface="Trebuchet MS"/>
              <a:cs typeface="Trebuchet MS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1075747" y="6241534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074207" y="6032175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1497542" y="5300960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496002" y="5091601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736149" y="4816049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1734609" y="4606690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1919337" y="4806812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917797" y="4597453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1925494" y="4381937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1923954" y="4172578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2188732" y="3675353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2379617" y="3666116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2378077" y="3456757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2378077" y="3241241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2547411" y="3664576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2545871" y="3455217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2553568" y="3239701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1311274" y="5538027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494462" y="5528790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2559725" y="2999554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2567422" y="2784038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3209350" y="1139971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3207810" y="930612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2992296" y="1592552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2990756" y="1383193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2998453" y="1167677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3004610" y="927530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CuadroTexto 51"/>
          <p:cNvSpPr txBox="1"/>
          <p:nvPr/>
        </p:nvSpPr>
        <p:spPr>
          <a:xfrm>
            <a:off x="5134263" y="3180201"/>
            <a:ext cx="323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Error = 27 (circles)  </a:t>
            </a:r>
            <a:endParaRPr lang="es-ES_tradnl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62512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64 Grupo"/>
          <p:cNvGrpSpPr/>
          <p:nvPr/>
        </p:nvGrpSpPr>
        <p:grpSpPr>
          <a:xfrm>
            <a:off x="2093850" y="3880198"/>
            <a:ext cx="210891" cy="1163525"/>
            <a:chOff x="4466335" y="5180294"/>
            <a:chExt cx="210891" cy="1163525"/>
          </a:xfrm>
        </p:grpSpPr>
        <p:sp>
          <p:nvSpPr>
            <p:cNvPr id="84" name="83 Rectángulo"/>
            <p:cNvSpPr/>
            <p:nvPr/>
          </p:nvSpPr>
          <p:spPr>
            <a:xfrm>
              <a:off x="4466335" y="564570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5" name="84 Rectángulo"/>
            <p:cNvSpPr/>
            <p:nvPr/>
          </p:nvSpPr>
          <p:spPr>
            <a:xfrm>
              <a:off x="4466335" y="541299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6" name="85 Rectángulo"/>
            <p:cNvSpPr/>
            <p:nvPr/>
          </p:nvSpPr>
          <p:spPr>
            <a:xfrm>
              <a:off x="4466335" y="587840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7" name="86 Rectángulo"/>
            <p:cNvSpPr/>
            <p:nvPr/>
          </p:nvSpPr>
          <p:spPr>
            <a:xfrm>
              <a:off x="4466335" y="611111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8" name="87 Rectángulo"/>
            <p:cNvSpPr/>
            <p:nvPr/>
          </p:nvSpPr>
          <p:spPr>
            <a:xfrm>
              <a:off x="4466335" y="518029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3" name="63 Grupo"/>
          <p:cNvGrpSpPr/>
          <p:nvPr/>
        </p:nvGrpSpPr>
        <p:grpSpPr>
          <a:xfrm>
            <a:off x="1677439" y="5027025"/>
            <a:ext cx="210891" cy="698115"/>
            <a:chOff x="4044553" y="5645704"/>
            <a:chExt cx="210891" cy="698115"/>
          </a:xfrm>
        </p:grpSpPr>
        <p:sp>
          <p:nvSpPr>
            <p:cNvPr id="81" name="80 Rectángulo"/>
            <p:cNvSpPr/>
            <p:nvPr/>
          </p:nvSpPr>
          <p:spPr>
            <a:xfrm>
              <a:off x="4044553" y="564570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2" name="81 Rectángulo"/>
            <p:cNvSpPr/>
            <p:nvPr/>
          </p:nvSpPr>
          <p:spPr>
            <a:xfrm>
              <a:off x="4044553" y="611111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3" name="82 Rectángulo"/>
            <p:cNvSpPr/>
            <p:nvPr/>
          </p:nvSpPr>
          <p:spPr>
            <a:xfrm>
              <a:off x="4044553" y="5878409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51" name="50 Grupo"/>
          <p:cNvGrpSpPr/>
          <p:nvPr/>
        </p:nvGrpSpPr>
        <p:grpSpPr>
          <a:xfrm>
            <a:off x="1250285" y="5729592"/>
            <a:ext cx="210891" cy="698115"/>
            <a:chOff x="1250285" y="5729592"/>
            <a:chExt cx="210891" cy="698115"/>
          </a:xfrm>
        </p:grpSpPr>
        <p:sp>
          <p:nvSpPr>
            <p:cNvPr id="45" name="44 Rectángulo"/>
            <p:cNvSpPr/>
            <p:nvPr/>
          </p:nvSpPr>
          <p:spPr>
            <a:xfrm>
              <a:off x="1250285" y="5729592"/>
              <a:ext cx="210891" cy="2327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6" name="45 Rectángulo"/>
            <p:cNvSpPr/>
            <p:nvPr/>
          </p:nvSpPr>
          <p:spPr>
            <a:xfrm>
              <a:off x="1250285" y="5962297"/>
              <a:ext cx="210891" cy="2327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9" name="48 Rectángulo"/>
            <p:cNvSpPr/>
            <p:nvPr/>
          </p:nvSpPr>
          <p:spPr>
            <a:xfrm>
              <a:off x="1250285" y="6195002"/>
              <a:ext cx="210891" cy="2327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4" name="65 Grupo"/>
          <p:cNvGrpSpPr/>
          <p:nvPr/>
        </p:nvGrpSpPr>
        <p:grpSpPr>
          <a:xfrm>
            <a:off x="2726523" y="2261468"/>
            <a:ext cx="210891" cy="1628935"/>
            <a:chOff x="5099008" y="4714884"/>
            <a:chExt cx="210891" cy="1628935"/>
          </a:xfrm>
        </p:grpSpPr>
        <p:sp>
          <p:nvSpPr>
            <p:cNvPr id="73" name="72 Rectángulo"/>
            <p:cNvSpPr/>
            <p:nvPr/>
          </p:nvSpPr>
          <p:spPr>
            <a:xfrm>
              <a:off x="5099008" y="471488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4" name="73 Rectángulo"/>
            <p:cNvSpPr/>
            <p:nvPr/>
          </p:nvSpPr>
          <p:spPr>
            <a:xfrm>
              <a:off x="5099008" y="518029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5" name="74 Rectángulo"/>
            <p:cNvSpPr/>
            <p:nvPr/>
          </p:nvSpPr>
          <p:spPr>
            <a:xfrm>
              <a:off x="5099008" y="541299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6" name="75 Rectángulo"/>
            <p:cNvSpPr/>
            <p:nvPr/>
          </p:nvSpPr>
          <p:spPr>
            <a:xfrm>
              <a:off x="5099008" y="611111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7" name="76 Rectángulo"/>
            <p:cNvSpPr/>
            <p:nvPr/>
          </p:nvSpPr>
          <p:spPr>
            <a:xfrm>
              <a:off x="5099008" y="564570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9" name="78 Rectángulo"/>
            <p:cNvSpPr/>
            <p:nvPr/>
          </p:nvSpPr>
          <p:spPr>
            <a:xfrm>
              <a:off x="5099008" y="494758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0" name="79 Rectángulo"/>
            <p:cNvSpPr/>
            <p:nvPr/>
          </p:nvSpPr>
          <p:spPr>
            <a:xfrm>
              <a:off x="5099008" y="587840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5" name="66 Grupo"/>
          <p:cNvGrpSpPr/>
          <p:nvPr/>
        </p:nvGrpSpPr>
        <p:grpSpPr>
          <a:xfrm>
            <a:off x="2929177" y="871342"/>
            <a:ext cx="210891" cy="1396230"/>
            <a:chOff x="5309900" y="4947589"/>
            <a:chExt cx="210891" cy="1396230"/>
          </a:xfrm>
        </p:grpSpPr>
        <p:sp>
          <p:nvSpPr>
            <p:cNvPr id="67" name="66 Rectángulo"/>
            <p:cNvSpPr/>
            <p:nvPr/>
          </p:nvSpPr>
          <p:spPr>
            <a:xfrm>
              <a:off x="5309900" y="518029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8" name="67 Rectángulo"/>
            <p:cNvSpPr/>
            <p:nvPr/>
          </p:nvSpPr>
          <p:spPr>
            <a:xfrm>
              <a:off x="5309900" y="541299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9" name="68 Rectángulo"/>
            <p:cNvSpPr/>
            <p:nvPr/>
          </p:nvSpPr>
          <p:spPr>
            <a:xfrm>
              <a:off x="5309900" y="564570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0" name="69 Rectángulo"/>
            <p:cNvSpPr/>
            <p:nvPr/>
          </p:nvSpPr>
          <p:spPr>
            <a:xfrm>
              <a:off x="5309900" y="587840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1" name="70 Rectángulo"/>
            <p:cNvSpPr/>
            <p:nvPr/>
          </p:nvSpPr>
          <p:spPr>
            <a:xfrm>
              <a:off x="5309900" y="611111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2" name="71 Rectángulo"/>
            <p:cNvSpPr/>
            <p:nvPr/>
          </p:nvSpPr>
          <p:spPr>
            <a:xfrm>
              <a:off x="5309900" y="494758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53" name="52 Rectángulo"/>
          <p:cNvSpPr/>
          <p:nvPr/>
        </p:nvSpPr>
        <p:spPr>
          <a:xfrm>
            <a:off x="1039394" y="6427707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4" name="53 Rectángulo"/>
          <p:cNvSpPr/>
          <p:nvPr/>
        </p:nvSpPr>
        <p:spPr>
          <a:xfrm>
            <a:off x="1250285" y="6427707"/>
            <a:ext cx="210891" cy="232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"/>
          <p:cNvSpPr/>
          <p:nvPr/>
        </p:nvSpPr>
        <p:spPr>
          <a:xfrm>
            <a:off x="1461176" y="6427707"/>
            <a:ext cx="210891" cy="232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55 Rectángulo"/>
          <p:cNvSpPr/>
          <p:nvPr/>
        </p:nvSpPr>
        <p:spPr>
          <a:xfrm>
            <a:off x="1672068" y="6427707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7" name="56 Rectángulo"/>
          <p:cNvSpPr/>
          <p:nvPr/>
        </p:nvSpPr>
        <p:spPr>
          <a:xfrm>
            <a:off x="1882959" y="6427707"/>
            <a:ext cx="210891" cy="232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57 Rectángulo"/>
          <p:cNvSpPr/>
          <p:nvPr/>
        </p:nvSpPr>
        <p:spPr>
          <a:xfrm>
            <a:off x="2093850" y="6427707"/>
            <a:ext cx="210891" cy="23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9" name="58 Rectángulo"/>
          <p:cNvSpPr/>
          <p:nvPr/>
        </p:nvSpPr>
        <p:spPr>
          <a:xfrm>
            <a:off x="2304741" y="6427707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" name="59 Rectángulo"/>
          <p:cNvSpPr/>
          <p:nvPr/>
        </p:nvSpPr>
        <p:spPr>
          <a:xfrm>
            <a:off x="2515632" y="6427707"/>
            <a:ext cx="210891" cy="2327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60 Rectángulo"/>
          <p:cNvSpPr/>
          <p:nvPr/>
        </p:nvSpPr>
        <p:spPr>
          <a:xfrm>
            <a:off x="2726523" y="6427707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61 Rectángulo"/>
          <p:cNvSpPr/>
          <p:nvPr/>
        </p:nvSpPr>
        <p:spPr>
          <a:xfrm>
            <a:off x="2937415" y="6427707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62 Rectángulo"/>
          <p:cNvSpPr/>
          <p:nvPr/>
        </p:nvSpPr>
        <p:spPr>
          <a:xfrm>
            <a:off x="3148306" y="6427707"/>
            <a:ext cx="210891" cy="2327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63 Rectángulo"/>
          <p:cNvSpPr/>
          <p:nvPr/>
        </p:nvSpPr>
        <p:spPr>
          <a:xfrm>
            <a:off x="3359197" y="6427707"/>
            <a:ext cx="210891" cy="2327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5" name="64 CuadroTexto"/>
          <p:cNvSpPr txBox="1"/>
          <p:nvPr/>
        </p:nvSpPr>
        <p:spPr>
          <a:xfrm>
            <a:off x="1074543" y="6627168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sz="900" dirty="0"/>
          </a:p>
        </p:txBody>
      </p:sp>
      <p:grpSp>
        <p:nvGrpSpPr>
          <p:cNvPr id="6" name="87 Grupo"/>
          <p:cNvGrpSpPr/>
          <p:nvPr/>
        </p:nvGrpSpPr>
        <p:grpSpPr>
          <a:xfrm>
            <a:off x="1029779" y="876300"/>
            <a:ext cx="2545493" cy="5524498"/>
            <a:chOff x="3410465" y="601126"/>
            <a:chExt cx="2606249" cy="5742009"/>
          </a:xfrm>
        </p:grpSpPr>
        <p:sp>
          <p:nvSpPr>
            <p:cNvPr id="151" name="150 Forma libre"/>
            <p:cNvSpPr/>
            <p:nvPr/>
          </p:nvSpPr>
          <p:spPr>
            <a:xfrm>
              <a:off x="3410465" y="5395784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2" name="151 Forma libre"/>
            <p:cNvSpPr/>
            <p:nvPr/>
          </p:nvSpPr>
          <p:spPr>
            <a:xfrm>
              <a:off x="3847070" y="4429132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3" name="152 Forma libre"/>
            <p:cNvSpPr/>
            <p:nvPr/>
          </p:nvSpPr>
          <p:spPr>
            <a:xfrm>
              <a:off x="4283675" y="3481781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4" name="153 Forma libre"/>
            <p:cNvSpPr/>
            <p:nvPr/>
          </p:nvSpPr>
          <p:spPr>
            <a:xfrm>
              <a:off x="4720280" y="2515129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5" name="154 Forma libre"/>
            <p:cNvSpPr/>
            <p:nvPr/>
          </p:nvSpPr>
          <p:spPr>
            <a:xfrm>
              <a:off x="5143504" y="1567778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6" name="155 Forma libre"/>
            <p:cNvSpPr/>
            <p:nvPr/>
          </p:nvSpPr>
          <p:spPr>
            <a:xfrm>
              <a:off x="5580109" y="601126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66" name="CuadroTexto 51"/>
          <p:cNvSpPr txBox="1"/>
          <p:nvPr/>
        </p:nvSpPr>
        <p:spPr>
          <a:xfrm>
            <a:off x="5143500" y="1619250"/>
            <a:ext cx="3238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How to shift the bars, so that the difference between ideal accumulative function (red) and real accumulative function (blue) is minimal? </a:t>
            </a:r>
            <a:endParaRPr lang="es-ES_tradnl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75601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2.59259E-6 L -0.02326 -2.5925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7037E-6 L -0.0224 -0.0013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96296E-6 L -0.02239 -2.96296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51689E-6 L -0.02222 -0.0006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12864E-6 L 0.02309 -0.0009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44 Rectángulo"/>
          <p:cNvSpPr/>
          <p:nvPr/>
        </p:nvSpPr>
        <p:spPr>
          <a:xfrm>
            <a:off x="1047605" y="5729592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6" name="45 Rectángulo"/>
          <p:cNvSpPr/>
          <p:nvPr/>
        </p:nvSpPr>
        <p:spPr>
          <a:xfrm>
            <a:off x="1047605" y="5962297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3" name="64 Grupo"/>
          <p:cNvGrpSpPr/>
          <p:nvPr/>
        </p:nvGrpSpPr>
        <p:grpSpPr>
          <a:xfrm>
            <a:off x="1891170" y="3880198"/>
            <a:ext cx="210891" cy="1163525"/>
            <a:chOff x="4466335" y="5180294"/>
            <a:chExt cx="210891" cy="1163525"/>
          </a:xfrm>
        </p:grpSpPr>
        <p:sp>
          <p:nvSpPr>
            <p:cNvPr id="84" name="83 Rectángulo"/>
            <p:cNvSpPr/>
            <p:nvPr/>
          </p:nvSpPr>
          <p:spPr>
            <a:xfrm>
              <a:off x="4466335" y="564570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5" name="84 Rectángulo"/>
            <p:cNvSpPr/>
            <p:nvPr/>
          </p:nvSpPr>
          <p:spPr>
            <a:xfrm>
              <a:off x="4466335" y="541299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6" name="85 Rectángulo"/>
            <p:cNvSpPr/>
            <p:nvPr/>
          </p:nvSpPr>
          <p:spPr>
            <a:xfrm>
              <a:off x="4466335" y="587840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7" name="86 Rectángulo"/>
            <p:cNvSpPr/>
            <p:nvPr/>
          </p:nvSpPr>
          <p:spPr>
            <a:xfrm>
              <a:off x="4466335" y="611111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8" name="87 Rectángulo"/>
            <p:cNvSpPr/>
            <p:nvPr/>
          </p:nvSpPr>
          <p:spPr>
            <a:xfrm>
              <a:off x="4466335" y="518029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4" name="63 Grupo"/>
          <p:cNvGrpSpPr/>
          <p:nvPr/>
        </p:nvGrpSpPr>
        <p:grpSpPr>
          <a:xfrm>
            <a:off x="1447735" y="5027025"/>
            <a:ext cx="210891" cy="698115"/>
            <a:chOff x="4044553" y="5645704"/>
            <a:chExt cx="210891" cy="698115"/>
          </a:xfrm>
        </p:grpSpPr>
        <p:sp>
          <p:nvSpPr>
            <p:cNvPr id="81" name="80 Rectángulo"/>
            <p:cNvSpPr/>
            <p:nvPr/>
          </p:nvSpPr>
          <p:spPr>
            <a:xfrm>
              <a:off x="4044553" y="564570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2" name="81 Rectángulo"/>
            <p:cNvSpPr/>
            <p:nvPr/>
          </p:nvSpPr>
          <p:spPr>
            <a:xfrm>
              <a:off x="4044553" y="611111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3" name="82 Rectángulo"/>
            <p:cNvSpPr/>
            <p:nvPr/>
          </p:nvSpPr>
          <p:spPr>
            <a:xfrm>
              <a:off x="4044553" y="5878409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49" name="48 Rectángulo"/>
          <p:cNvSpPr/>
          <p:nvPr/>
        </p:nvSpPr>
        <p:spPr>
          <a:xfrm>
            <a:off x="1047605" y="6195002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5" name="65 Grupo"/>
          <p:cNvGrpSpPr/>
          <p:nvPr/>
        </p:nvGrpSpPr>
        <p:grpSpPr>
          <a:xfrm>
            <a:off x="2523843" y="2261468"/>
            <a:ext cx="210891" cy="1628935"/>
            <a:chOff x="5099008" y="4714884"/>
            <a:chExt cx="210891" cy="1628935"/>
          </a:xfrm>
        </p:grpSpPr>
        <p:sp>
          <p:nvSpPr>
            <p:cNvPr id="73" name="72 Rectángulo"/>
            <p:cNvSpPr/>
            <p:nvPr/>
          </p:nvSpPr>
          <p:spPr>
            <a:xfrm>
              <a:off x="5099008" y="471488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4" name="73 Rectángulo"/>
            <p:cNvSpPr/>
            <p:nvPr/>
          </p:nvSpPr>
          <p:spPr>
            <a:xfrm>
              <a:off x="5099008" y="518029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5" name="74 Rectángulo"/>
            <p:cNvSpPr/>
            <p:nvPr/>
          </p:nvSpPr>
          <p:spPr>
            <a:xfrm>
              <a:off x="5099008" y="541299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6" name="75 Rectángulo"/>
            <p:cNvSpPr/>
            <p:nvPr/>
          </p:nvSpPr>
          <p:spPr>
            <a:xfrm>
              <a:off x="5099008" y="611111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7" name="76 Rectángulo"/>
            <p:cNvSpPr/>
            <p:nvPr/>
          </p:nvSpPr>
          <p:spPr>
            <a:xfrm>
              <a:off x="5099008" y="564570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9" name="78 Rectángulo"/>
            <p:cNvSpPr/>
            <p:nvPr/>
          </p:nvSpPr>
          <p:spPr>
            <a:xfrm>
              <a:off x="5099008" y="494758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0" name="79 Rectángulo"/>
            <p:cNvSpPr/>
            <p:nvPr/>
          </p:nvSpPr>
          <p:spPr>
            <a:xfrm>
              <a:off x="5099008" y="587840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6" name="66 Grupo"/>
          <p:cNvGrpSpPr/>
          <p:nvPr/>
        </p:nvGrpSpPr>
        <p:grpSpPr>
          <a:xfrm>
            <a:off x="3145369" y="844322"/>
            <a:ext cx="210891" cy="1396230"/>
            <a:chOff x="5309900" y="4947589"/>
            <a:chExt cx="210891" cy="1396230"/>
          </a:xfrm>
        </p:grpSpPr>
        <p:sp>
          <p:nvSpPr>
            <p:cNvPr id="67" name="66 Rectángulo"/>
            <p:cNvSpPr/>
            <p:nvPr/>
          </p:nvSpPr>
          <p:spPr>
            <a:xfrm>
              <a:off x="5309900" y="518029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8" name="67 Rectángulo"/>
            <p:cNvSpPr/>
            <p:nvPr/>
          </p:nvSpPr>
          <p:spPr>
            <a:xfrm>
              <a:off x="5309900" y="541299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9" name="68 Rectángulo"/>
            <p:cNvSpPr/>
            <p:nvPr/>
          </p:nvSpPr>
          <p:spPr>
            <a:xfrm>
              <a:off x="5309900" y="564570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0" name="69 Rectángulo"/>
            <p:cNvSpPr/>
            <p:nvPr/>
          </p:nvSpPr>
          <p:spPr>
            <a:xfrm>
              <a:off x="5309900" y="587840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1" name="70 Rectángulo"/>
            <p:cNvSpPr/>
            <p:nvPr/>
          </p:nvSpPr>
          <p:spPr>
            <a:xfrm>
              <a:off x="5309900" y="611111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2" name="71 Rectángulo"/>
            <p:cNvSpPr/>
            <p:nvPr/>
          </p:nvSpPr>
          <p:spPr>
            <a:xfrm>
              <a:off x="5309900" y="494758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53" name="52 Rectángulo"/>
          <p:cNvSpPr/>
          <p:nvPr/>
        </p:nvSpPr>
        <p:spPr>
          <a:xfrm>
            <a:off x="1039394" y="6427707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4" name="53 Rectángulo"/>
          <p:cNvSpPr/>
          <p:nvPr/>
        </p:nvSpPr>
        <p:spPr>
          <a:xfrm>
            <a:off x="1250285" y="6427707"/>
            <a:ext cx="210891" cy="232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"/>
          <p:cNvSpPr/>
          <p:nvPr/>
        </p:nvSpPr>
        <p:spPr>
          <a:xfrm>
            <a:off x="1461176" y="6427707"/>
            <a:ext cx="210891" cy="232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55 Rectángulo"/>
          <p:cNvSpPr/>
          <p:nvPr/>
        </p:nvSpPr>
        <p:spPr>
          <a:xfrm>
            <a:off x="1672068" y="6427707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7" name="56 Rectángulo"/>
          <p:cNvSpPr/>
          <p:nvPr/>
        </p:nvSpPr>
        <p:spPr>
          <a:xfrm>
            <a:off x="1882959" y="6427707"/>
            <a:ext cx="210891" cy="232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57 Rectángulo"/>
          <p:cNvSpPr/>
          <p:nvPr/>
        </p:nvSpPr>
        <p:spPr>
          <a:xfrm>
            <a:off x="2093850" y="6427707"/>
            <a:ext cx="210891" cy="23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9" name="58 Rectángulo"/>
          <p:cNvSpPr/>
          <p:nvPr/>
        </p:nvSpPr>
        <p:spPr>
          <a:xfrm>
            <a:off x="2304741" y="6427707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" name="59 Rectángulo"/>
          <p:cNvSpPr/>
          <p:nvPr/>
        </p:nvSpPr>
        <p:spPr>
          <a:xfrm>
            <a:off x="2515632" y="6427707"/>
            <a:ext cx="210891" cy="2327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60 Rectángulo"/>
          <p:cNvSpPr/>
          <p:nvPr/>
        </p:nvSpPr>
        <p:spPr>
          <a:xfrm>
            <a:off x="2726523" y="6427707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61 Rectángulo"/>
          <p:cNvSpPr/>
          <p:nvPr/>
        </p:nvSpPr>
        <p:spPr>
          <a:xfrm>
            <a:off x="2937415" y="6427707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62 Rectángulo"/>
          <p:cNvSpPr/>
          <p:nvPr/>
        </p:nvSpPr>
        <p:spPr>
          <a:xfrm>
            <a:off x="3148306" y="6427707"/>
            <a:ext cx="210891" cy="2327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63 Rectángulo"/>
          <p:cNvSpPr/>
          <p:nvPr/>
        </p:nvSpPr>
        <p:spPr>
          <a:xfrm>
            <a:off x="3359197" y="6427707"/>
            <a:ext cx="210891" cy="2327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5" name="64 CuadroTexto"/>
          <p:cNvSpPr txBox="1"/>
          <p:nvPr/>
        </p:nvSpPr>
        <p:spPr>
          <a:xfrm>
            <a:off x="1074543" y="6627168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sz="900" dirty="0"/>
          </a:p>
        </p:txBody>
      </p:sp>
      <p:grpSp>
        <p:nvGrpSpPr>
          <p:cNvPr id="8" name="87 Grupo"/>
          <p:cNvGrpSpPr/>
          <p:nvPr/>
        </p:nvGrpSpPr>
        <p:grpSpPr>
          <a:xfrm>
            <a:off x="1029779" y="823786"/>
            <a:ext cx="2545493" cy="5577012"/>
            <a:chOff x="3410465" y="601126"/>
            <a:chExt cx="2606249" cy="5742009"/>
          </a:xfrm>
        </p:grpSpPr>
        <p:sp>
          <p:nvSpPr>
            <p:cNvPr id="151" name="150 Forma libre"/>
            <p:cNvSpPr/>
            <p:nvPr/>
          </p:nvSpPr>
          <p:spPr>
            <a:xfrm>
              <a:off x="3410465" y="5395784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2" name="151 Forma libre"/>
            <p:cNvSpPr/>
            <p:nvPr/>
          </p:nvSpPr>
          <p:spPr>
            <a:xfrm>
              <a:off x="3847070" y="4429132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3" name="152 Forma libre"/>
            <p:cNvSpPr/>
            <p:nvPr/>
          </p:nvSpPr>
          <p:spPr>
            <a:xfrm>
              <a:off x="4283675" y="3481781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4" name="153 Forma libre"/>
            <p:cNvSpPr/>
            <p:nvPr/>
          </p:nvSpPr>
          <p:spPr>
            <a:xfrm>
              <a:off x="4720280" y="2515129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5" name="154 Forma libre"/>
            <p:cNvSpPr/>
            <p:nvPr/>
          </p:nvSpPr>
          <p:spPr>
            <a:xfrm>
              <a:off x="5143504" y="1567778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6" name="155 Forma libre"/>
            <p:cNvSpPr/>
            <p:nvPr/>
          </p:nvSpPr>
          <p:spPr>
            <a:xfrm>
              <a:off x="5580109" y="601126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51" name="CuadroTexto 51"/>
          <p:cNvSpPr txBox="1"/>
          <p:nvPr/>
        </p:nvSpPr>
        <p:spPr>
          <a:xfrm>
            <a:off x="5143500" y="1619250"/>
            <a:ext cx="3238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How to shift the bars, so that the difference between ideal accumulative function (red) and real accumulative function (blue) is minimal? </a:t>
            </a:r>
            <a:endParaRPr lang="es-ES_tradnl" dirty="0">
              <a:latin typeface="Trebuchet MS"/>
              <a:cs typeface="Trebuchet MS"/>
            </a:endParaRPr>
          </a:p>
        </p:txBody>
      </p:sp>
      <p:sp>
        <p:nvSpPr>
          <p:cNvPr id="119" name="CuadroTexto 51"/>
          <p:cNvSpPr txBox="1"/>
          <p:nvPr/>
        </p:nvSpPr>
        <p:spPr>
          <a:xfrm>
            <a:off x="5134263" y="3180201"/>
            <a:ext cx="323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Error = 15  </a:t>
            </a:r>
            <a:endParaRPr lang="es-ES_tradnl" dirty="0">
              <a:latin typeface="Trebuchet MS"/>
              <a:cs typeface="Trebuchet MS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1082425" y="5782256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1302383" y="5556377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730984" y="483655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1730983" y="4633909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948736" y="394654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2572496" y="253013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2572495" y="2327489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2373584" y="345260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2373583" y="3249959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2161160" y="371308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2367608" y="368985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2995136" y="207458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2995135" y="1871939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3211328" y="114239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3211327" y="939749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65 Forma libre"/>
          <p:cNvSpPr/>
          <p:nvPr/>
        </p:nvSpPr>
        <p:spPr>
          <a:xfrm>
            <a:off x="1024379" y="874720"/>
            <a:ext cx="2633233" cy="5552304"/>
          </a:xfrm>
          <a:custGeom>
            <a:avLst/>
            <a:gdLst>
              <a:gd name="connsiteX0" fmla="*/ 0 w 2611394"/>
              <a:gd name="connsiteY0" fmla="*/ 5552303 h 5552303"/>
              <a:gd name="connsiteX1" fmla="*/ 197708 w 2611394"/>
              <a:gd name="connsiteY1" fmla="*/ 5552303 h 5552303"/>
              <a:gd name="connsiteX2" fmla="*/ 197708 w 2611394"/>
              <a:gd name="connsiteY2" fmla="*/ 4843849 h 5552303"/>
              <a:gd name="connsiteX3" fmla="*/ 634313 w 2611394"/>
              <a:gd name="connsiteY3" fmla="*/ 4852087 h 5552303"/>
              <a:gd name="connsiteX4" fmla="*/ 626075 w 2611394"/>
              <a:gd name="connsiteY4" fmla="*/ 4143633 h 5552303"/>
              <a:gd name="connsiteX5" fmla="*/ 1054443 w 2611394"/>
              <a:gd name="connsiteY5" fmla="*/ 4143633 h 5552303"/>
              <a:gd name="connsiteX6" fmla="*/ 1054443 w 2611394"/>
              <a:gd name="connsiteY6" fmla="*/ 3006811 h 5552303"/>
              <a:gd name="connsiteX7" fmla="*/ 1680519 w 2611394"/>
              <a:gd name="connsiteY7" fmla="*/ 3006811 h 5552303"/>
              <a:gd name="connsiteX8" fmla="*/ 1672281 w 2611394"/>
              <a:gd name="connsiteY8" fmla="*/ 1383957 h 5552303"/>
              <a:gd name="connsiteX9" fmla="*/ 1886465 w 2611394"/>
              <a:gd name="connsiteY9" fmla="*/ 1383957 h 5552303"/>
              <a:gd name="connsiteX10" fmla="*/ 1886465 w 2611394"/>
              <a:gd name="connsiteY10" fmla="*/ 0 h 5552303"/>
              <a:gd name="connsiteX11" fmla="*/ 2611394 w 2611394"/>
              <a:gd name="connsiteY11" fmla="*/ 0 h 5552303"/>
              <a:gd name="connsiteX0" fmla="*/ 4966 w 2616360"/>
              <a:gd name="connsiteY0" fmla="*/ 5552303 h 5552303"/>
              <a:gd name="connsiteX1" fmla="*/ 0 w 2616360"/>
              <a:gd name="connsiteY1" fmla="*/ 5552303 h 5552303"/>
              <a:gd name="connsiteX2" fmla="*/ 202674 w 2616360"/>
              <a:gd name="connsiteY2" fmla="*/ 4843849 h 5552303"/>
              <a:gd name="connsiteX3" fmla="*/ 639279 w 2616360"/>
              <a:gd name="connsiteY3" fmla="*/ 4852087 h 5552303"/>
              <a:gd name="connsiteX4" fmla="*/ 631041 w 2616360"/>
              <a:gd name="connsiteY4" fmla="*/ 4143633 h 5552303"/>
              <a:gd name="connsiteX5" fmla="*/ 1059409 w 2616360"/>
              <a:gd name="connsiteY5" fmla="*/ 4143633 h 5552303"/>
              <a:gd name="connsiteX6" fmla="*/ 1059409 w 2616360"/>
              <a:gd name="connsiteY6" fmla="*/ 3006811 h 5552303"/>
              <a:gd name="connsiteX7" fmla="*/ 1685485 w 2616360"/>
              <a:gd name="connsiteY7" fmla="*/ 3006811 h 5552303"/>
              <a:gd name="connsiteX8" fmla="*/ 1677247 w 2616360"/>
              <a:gd name="connsiteY8" fmla="*/ 1383957 h 5552303"/>
              <a:gd name="connsiteX9" fmla="*/ 1891431 w 2616360"/>
              <a:gd name="connsiteY9" fmla="*/ 1383957 h 5552303"/>
              <a:gd name="connsiteX10" fmla="*/ 1891431 w 2616360"/>
              <a:gd name="connsiteY10" fmla="*/ 0 h 5552303"/>
              <a:gd name="connsiteX11" fmla="*/ 2616360 w 2616360"/>
              <a:gd name="connsiteY11" fmla="*/ 0 h 5552303"/>
              <a:gd name="connsiteX0" fmla="*/ 45502 w 2656896"/>
              <a:gd name="connsiteY0" fmla="*/ 5552303 h 5552303"/>
              <a:gd name="connsiteX1" fmla="*/ 40536 w 2656896"/>
              <a:gd name="connsiteY1" fmla="*/ 5552303 h 5552303"/>
              <a:gd name="connsiteX2" fmla="*/ 0 w 2656896"/>
              <a:gd name="connsiteY2" fmla="*/ 4843849 h 5552303"/>
              <a:gd name="connsiteX3" fmla="*/ 679815 w 2656896"/>
              <a:gd name="connsiteY3" fmla="*/ 4852087 h 5552303"/>
              <a:gd name="connsiteX4" fmla="*/ 671577 w 2656896"/>
              <a:gd name="connsiteY4" fmla="*/ 4143633 h 5552303"/>
              <a:gd name="connsiteX5" fmla="*/ 1099945 w 2656896"/>
              <a:gd name="connsiteY5" fmla="*/ 4143633 h 5552303"/>
              <a:gd name="connsiteX6" fmla="*/ 1099945 w 2656896"/>
              <a:gd name="connsiteY6" fmla="*/ 3006811 h 5552303"/>
              <a:gd name="connsiteX7" fmla="*/ 1726021 w 2656896"/>
              <a:gd name="connsiteY7" fmla="*/ 3006811 h 5552303"/>
              <a:gd name="connsiteX8" fmla="*/ 1717783 w 2656896"/>
              <a:gd name="connsiteY8" fmla="*/ 1383957 h 5552303"/>
              <a:gd name="connsiteX9" fmla="*/ 1931967 w 2656896"/>
              <a:gd name="connsiteY9" fmla="*/ 1383957 h 5552303"/>
              <a:gd name="connsiteX10" fmla="*/ 1931967 w 2656896"/>
              <a:gd name="connsiteY10" fmla="*/ 0 h 5552303"/>
              <a:gd name="connsiteX11" fmla="*/ 2656896 w 2656896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656152 w 2633233"/>
              <a:gd name="connsiteY3" fmla="*/ 4852087 h 5552303"/>
              <a:gd name="connsiteX4" fmla="*/ 647914 w 2633233"/>
              <a:gd name="connsiteY4" fmla="*/ 4143633 h 5552303"/>
              <a:gd name="connsiteX5" fmla="*/ 1076282 w 2633233"/>
              <a:gd name="connsiteY5" fmla="*/ 4143633 h 5552303"/>
              <a:gd name="connsiteX6" fmla="*/ 1076282 w 2633233"/>
              <a:gd name="connsiteY6" fmla="*/ 3006811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656152 w 2633233"/>
              <a:gd name="connsiteY3" fmla="*/ 4852087 h 5552303"/>
              <a:gd name="connsiteX4" fmla="*/ 434942 w 2633233"/>
              <a:gd name="connsiteY4" fmla="*/ 4135745 h 5552303"/>
              <a:gd name="connsiteX5" fmla="*/ 1076282 w 2633233"/>
              <a:gd name="connsiteY5" fmla="*/ 4143633 h 5552303"/>
              <a:gd name="connsiteX6" fmla="*/ 1076282 w 2633233"/>
              <a:gd name="connsiteY6" fmla="*/ 3006811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427404 w 2633233"/>
              <a:gd name="connsiteY3" fmla="*/ 4859975 h 5552303"/>
              <a:gd name="connsiteX4" fmla="*/ 434942 w 2633233"/>
              <a:gd name="connsiteY4" fmla="*/ 4135745 h 5552303"/>
              <a:gd name="connsiteX5" fmla="*/ 1076282 w 2633233"/>
              <a:gd name="connsiteY5" fmla="*/ 4143633 h 5552303"/>
              <a:gd name="connsiteX6" fmla="*/ 1076282 w 2633233"/>
              <a:gd name="connsiteY6" fmla="*/ 3006811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443180 w 2633233"/>
              <a:gd name="connsiteY3" fmla="*/ 4836309 h 5552303"/>
              <a:gd name="connsiteX4" fmla="*/ 434942 w 2633233"/>
              <a:gd name="connsiteY4" fmla="*/ 4135745 h 5552303"/>
              <a:gd name="connsiteX5" fmla="*/ 1076282 w 2633233"/>
              <a:gd name="connsiteY5" fmla="*/ 4143633 h 5552303"/>
              <a:gd name="connsiteX6" fmla="*/ 1076282 w 2633233"/>
              <a:gd name="connsiteY6" fmla="*/ 3006811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443180 w 2633233"/>
              <a:gd name="connsiteY3" fmla="*/ 4836309 h 5552303"/>
              <a:gd name="connsiteX4" fmla="*/ 434942 w 2633233"/>
              <a:gd name="connsiteY4" fmla="*/ 4135745 h 5552303"/>
              <a:gd name="connsiteX5" fmla="*/ 871198 w 2633233"/>
              <a:gd name="connsiteY5" fmla="*/ 4167298 h 5552303"/>
              <a:gd name="connsiteX6" fmla="*/ 1076282 w 2633233"/>
              <a:gd name="connsiteY6" fmla="*/ 3006811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443180 w 2633233"/>
              <a:gd name="connsiteY3" fmla="*/ 4836309 h 5552303"/>
              <a:gd name="connsiteX4" fmla="*/ 434942 w 2633233"/>
              <a:gd name="connsiteY4" fmla="*/ 4135745 h 5552303"/>
              <a:gd name="connsiteX5" fmla="*/ 871198 w 2633233"/>
              <a:gd name="connsiteY5" fmla="*/ 4167298 h 5552303"/>
              <a:gd name="connsiteX6" fmla="*/ 863310 w 2633233"/>
              <a:gd name="connsiteY6" fmla="*/ 3014699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443180 w 2633233"/>
              <a:gd name="connsiteY3" fmla="*/ 4836309 h 5552303"/>
              <a:gd name="connsiteX4" fmla="*/ 434942 w 2633233"/>
              <a:gd name="connsiteY4" fmla="*/ 4135745 h 5552303"/>
              <a:gd name="connsiteX5" fmla="*/ 863310 w 2633233"/>
              <a:gd name="connsiteY5" fmla="*/ 4143633 h 5552303"/>
              <a:gd name="connsiteX6" fmla="*/ 863310 w 2633233"/>
              <a:gd name="connsiteY6" fmla="*/ 3014699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443180 w 2633233"/>
              <a:gd name="connsiteY3" fmla="*/ 4836309 h 5552303"/>
              <a:gd name="connsiteX4" fmla="*/ 434942 w 2633233"/>
              <a:gd name="connsiteY4" fmla="*/ 4135745 h 5552303"/>
              <a:gd name="connsiteX5" fmla="*/ 863310 w 2633233"/>
              <a:gd name="connsiteY5" fmla="*/ 4143633 h 5552303"/>
              <a:gd name="connsiteX6" fmla="*/ 863310 w 2633233"/>
              <a:gd name="connsiteY6" fmla="*/ 3014699 h 5552303"/>
              <a:gd name="connsiteX7" fmla="*/ 1520937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443180 w 2633233"/>
              <a:gd name="connsiteY3" fmla="*/ 4836309 h 5552303"/>
              <a:gd name="connsiteX4" fmla="*/ 434942 w 2633233"/>
              <a:gd name="connsiteY4" fmla="*/ 4135745 h 5552303"/>
              <a:gd name="connsiteX5" fmla="*/ 863310 w 2633233"/>
              <a:gd name="connsiteY5" fmla="*/ 4143633 h 5552303"/>
              <a:gd name="connsiteX6" fmla="*/ 863310 w 2633233"/>
              <a:gd name="connsiteY6" fmla="*/ 3014699 h 5552303"/>
              <a:gd name="connsiteX7" fmla="*/ 1520937 w 2633233"/>
              <a:gd name="connsiteY7" fmla="*/ 3006811 h 5552303"/>
              <a:gd name="connsiteX8" fmla="*/ 1512699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443180 w 2633233"/>
              <a:gd name="connsiteY3" fmla="*/ 4836309 h 5552303"/>
              <a:gd name="connsiteX4" fmla="*/ 434942 w 2633233"/>
              <a:gd name="connsiteY4" fmla="*/ 4135745 h 5552303"/>
              <a:gd name="connsiteX5" fmla="*/ 863310 w 2633233"/>
              <a:gd name="connsiteY5" fmla="*/ 4143633 h 5552303"/>
              <a:gd name="connsiteX6" fmla="*/ 863310 w 2633233"/>
              <a:gd name="connsiteY6" fmla="*/ 3014699 h 5552303"/>
              <a:gd name="connsiteX7" fmla="*/ 1520937 w 2633233"/>
              <a:gd name="connsiteY7" fmla="*/ 3006811 h 5552303"/>
              <a:gd name="connsiteX8" fmla="*/ 1512699 w 2633233"/>
              <a:gd name="connsiteY8" fmla="*/ 1383957 h 5552303"/>
              <a:gd name="connsiteX9" fmla="*/ 2152827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83857 h 5583857"/>
              <a:gd name="connsiteX1" fmla="*/ 16873 w 2633233"/>
              <a:gd name="connsiteY1" fmla="*/ 5583857 h 5583857"/>
              <a:gd name="connsiteX2" fmla="*/ 0 w 2633233"/>
              <a:gd name="connsiteY2" fmla="*/ 4875403 h 5583857"/>
              <a:gd name="connsiteX3" fmla="*/ 443180 w 2633233"/>
              <a:gd name="connsiteY3" fmla="*/ 4867863 h 5583857"/>
              <a:gd name="connsiteX4" fmla="*/ 434942 w 2633233"/>
              <a:gd name="connsiteY4" fmla="*/ 4167299 h 5583857"/>
              <a:gd name="connsiteX5" fmla="*/ 863310 w 2633233"/>
              <a:gd name="connsiteY5" fmla="*/ 4175187 h 5583857"/>
              <a:gd name="connsiteX6" fmla="*/ 863310 w 2633233"/>
              <a:gd name="connsiteY6" fmla="*/ 3046253 h 5583857"/>
              <a:gd name="connsiteX7" fmla="*/ 1520937 w 2633233"/>
              <a:gd name="connsiteY7" fmla="*/ 3038365 h 5583857"/>
              <a:gd name="connsiteX8" fmla="*/ 1512699 w 2633233"/>
              <a:gd name="connsiteY8" fmla="*/ 1415511 h 5583857"/>
              <a:gd name="connsiteX9" fmla="*/ 2152827 w 2633233"/>
              <a:gd name="connsiteY9" fmla="*/ 1415511 h 5583857"/>
              <a:gd name="connsiteX10" fmla="*/ 2137052 w 2633233"/>
              <a:gd name="connsiteY10" fmla="*/ 0 h 5583857"/>
              <a:gd name="connsiteX11" fmla="*/ 2633233 w 2633233"/>
              <a:gd name="connsiteY11" fmla="*/ 31554 h 5583857"/>
              <a:gd name="connsiteX0" fmla="*/ 21839 w 2633233"/>
              <a:gd name="connsiteY0" fmla="*/ 5552304 h 5552304"/>
              <a:gd name="connsiteX1" fmla="*/ 16873 w 2633233"/>
              <a:gd name="connsiteY1" fmla="*/ 5552304 h 5552304"/>
              <a:gd name="connsiteX2" fmla="*/ 0 w 2633233"/>
              <a:gd name="connsiteY2" fmla="*/ 4843850 h 5552304"/>
              <a:gd name="connsiteX3" fmla="*/ 443180 w 2633233"/>
              <a:gd name="connsiteY3" fmla="*/ 4836310 h 5552304"/>
              <a:gd name="connsiteX4" fmla="*/ 434942 w 2633233"/>
              <a:gd name="connsiteY4" fmla="*/ 4135746 h 5552304"/>
              <a:gd name="connsiteX5" fmla="*/ 863310 w 2633233"/>
              <a:gd name="connsiteY5" fmla="*/ 4143634 h 5552304"/>
              <a:gd name="connsiteX6" fmla="*/ 863310 w 2633233"/>
              <a:gd name="connsiteY6" fmla="*/ 3014700 h 5552304"/>
              <a:gd name="connsiteX7" fmla="*/ 1520937 w 2633233"/>
              <a:gd name="connsiteY7" fmla="*/ 3006812 h 5552304"/>
              <a:gd name="connsiteX8" fmla="*/ 1512699 w 2633233"/>
              <a:gd name="connsiteY8" fmla="*/ 1383958 h 5552304"/>
              <a:gd name="connsiteX9" fmla="*/ 2152827 w 2633233"/>
              <a:gd name="connsiteY9" fmla="*/ 1383958 h 5552304"/>
              <a:gd name="connsiteX10" fmla="*/ 2121277 w 2633233"/>
              <a:gd name="connsiteY10" fmla="*/ 0 h 5552304"/>
              <a:gd name="connsiteX11" fmla="*/ 2633233 w 2633233"/>
              <a:gd name="connsiteY11" fmla="*/ 1 h 5552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33233" h="5552304">
                <a:moveTo>
                  <a:pt x="21839" y="5552304"/>
                </a:moveTo>
                <a:lnTo>
                  <a:pt x="16873" y="5552304"/>
                </a:lnTo>
                <a:lnTo>
                  <a:pt x="0" y="4843850"/>
                </a:lnTo>
                <a:lnTo>
                  <a:pt x="443180" y="4836310"/>
                </a:lnTo>
                <a:cubicBezTo>
                  <a:pt x="445693" y="4594900"/>
                  <a:pt x="432429" y="4377156"/>
                  <a:pt x="434942" y="4135746"/>
                </a:cubicBezTo>
                <a:lnTo>
                  <a:pt x="863310" y="4143634"/>
                </a:lnTo>
                <a:cubicBezTo>
                  <a:pt x="860681" y="3759434"/>
                  <a:pt x="865939" y="3398900"/>
                  <a:pt x="863310" y="3014700"/>
                </a:cubicBezTo>
                <a:lnTo>
                  <a:pt x="1520937" y="3006812"/>
                </a:lnTo>
                <a:lnTo>
                  <a:pt x="1512699" y="1383958"/>
                </a:lnTo>
                <a:lnTo>
                  <a:pt x="2152827" y="1383958"/>
                </a:lnTo>
                <a:lnTo>
                  <a:pt x="2121277" y="0"/>
                </a:lnTo>
                <a:lnTo>
                  <a:pt x="2633233" y="1"/>
                </a:lnTo>
              </a:path>
            </a:pathLst>
          </a:cu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12265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4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5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6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7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8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9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10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11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12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13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14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15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16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17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18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4" name="33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5" name="34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6" name="35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36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8" name="37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9" name="38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0" name="39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40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44 Rectángulo"/>
          <p:cNvSpPr/>
          <p:nvPr/>
        </p:nvSpPr>
        <p:spPr>
          <a:xfrm>
            <a:off x="1250285" y="5729592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6" name="45 Rectángulo"/>
          <p:cNvSpPr/>
          <p:nvPr/>
        </p:nvSpPr>
        <p:spPr>
          <a:xfrm>
            <a:off x="1250285" y="5962297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3" name="64 Grupo"/>
          <p:cNvGrpSpPr/>
          <p:nvPr/>
        </p:nvGrpSpPr>
        <p:grpSpPr>
          <a:xfrm>
            <a:off x="2093850" y="3880198"/>
            <a:ext cx="210891" cy="1163525"/>
            <a:chOff x="4466335" y="5180294"/>
            <a:chExt cx="210891" cy="1163525"/>
          </a:xfrm>
        </p:grpSpPr>
        <p:sp>
          <p:nvSpPr>
            <p:cNvPr id="84" name="83 Rectángulo"/>
            <p:cNvSpPr/>
            <p:nvPr/>
          </p:nvSpPr>
          <p:spPr>
            <a:xfrm>
              <a:off x="4466335" y="564570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5" name="84 Rectángulo"/>
            <p:cNvSpPr/>
            <p:nvPr/>
          </p:nvSpPr>
          <p:spPr>
            <a:xfrm>
              <a:off x="4466335" y="541299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6" name="85 Rectángulo"/>
            <p:cNvSpPr/>
            <p:nvPr/>
          </p:nvSpPr>
          <p:spPr>
            <a:xfrm>
              <a:off x="4466335" y="587840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7" name="86 Rectángulo"/>
            <p:cNvSpPr/>
            <p:nvPr/>
          </p:nvSpPr>
          <p:spPr>
            <a:xfrm>
              <a:off x="4466335" y="611111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8" name="87 Rectángulo"/>
            <p:cNvSpPr/>
            <p:nvPr/>
          </p:nvSpPr>
          <p:spPr>
            <a:xfrm>
              <a:off x="4466335" y="518029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4" name="63 Grupo"/>
          <p:cNvGrpSpPr/>
          <p:nvPr/>
        </p:nvGrpSpPr>
        <p:grpSpPr>
          <a:xfrm>
            <a:off x="1677439" y="5027025"/>
            <a:ext cx="210891" cy="698115"/>
            <a:chOff x="4044553" y="5645704"/>
            <a:chExt cx="210891" cy="698115"/>
          </a:xfrm>
        </p:grpSpPr>
        <p:sp>
          <p:nvSpPr>
            <p:cNvPr id="81" name="80 Rectángulo"/>
            <p:cNvSpPr/>
            <p:nvPr/>
          </p:nvSpPr>
          <p:spPr>
            <a:xfrm>
              <a:off x="4044553" y="564570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2" name="81 Rectángulo"/>
            <p:cNvSpPr/>
            <p:nvPr/>
          </p:nvSpPr>
          <p:spPr>
            <a:xfrm>
              <a:off x="4044553" y="611111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3" name="82 Rectángulo"/>
            <p:cNvSpPr/>
            <p:nvPr/>
          </p:nvSpPr>
          <p:spPr>
            <a:xfrm>
              <a:off x="4044553" y="5878409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49" name="48 Rectángulo"/>
          <p:cNvSpPr/>
          <p:nvPr/>
        </p:nvSpPr>
        <p:spPr>
          <a:xfrm>
            <a:off x="1250285" y="6195002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5" name="65 Grupo"/>
          <p:cNvGrpSpPr/>
          <p:nvPr/>
        </p:nvGrpSpPr>
        <p:grpSpPr>
          <a:xfrm>
            <a:off x="2726523" y="2261468"/>
            <a:ext cx="210891" cy="1628935"/>
            <a:chOff x="5099008" y="4714884"/>
            <a:chExt cx="210891" cy="1628935"/>
          </a:xfrm>
        </p:grpSpPr>
        <p:sp>
          <p:nvSpPr>
            <p:cNvPr id="73" name="72 Rectángulo"/>
            <p:cNvSpPr/>
            <p:nvPr/>
          </p:nvSpPr>
          <p:spPr>
            <a:xfrm>
              <a:off x="5099008" y="471488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4" name="73 Rectángulo"/>
            <p:cNvSpPr/>
            <p:nvPr/>
          </p:nvSpPr>
          <p:spPr>
            <a:xfrm>
              <a:off x="5099008" y="518029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5" name="74 Rectángulo"/>
            <p:cNvSpPr/>
            <p:nvPr/>
          </p:nvSpPr>
          <p:spPr>
            <a:xfrm>
              <a:off x="5099008" y="541299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6" name="75 Rectángulo"/>
            <p:cNvSpPr/>
            <p:nvPr/>
          </p:nvSpPr>
          <p:spPr>
            <a:xfrm>
              <a:off x="5099008" y="611111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7" name="76 Rectángulo"/>
            <p:cNvSpPr/>
            <p:nvPr/>
          </p:nvSpPr>
          <p:spPr>
            <a:xfrm>
              <a:off x="5099008" y="564570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9" name="78 Rectángulo"/>
            <p:cNvSpPr/>
            <p:nvPr/>
          </p:nvSpPr>
          <p:spPr>
            <a:xfrm>
              <a:off x="5099008" y="494758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0" name="79 Rectángulo"/>
            <p:cNvSpPr/>
            <p:nvPr/>
          </p:nvSpPr>
          <p:spPr>
            <a:xfrm>
              <a:off x="5099008" y="587840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6" name="66 Grupo"/>
          <p:cNvGrpSpPr/>
          <p:nvPr/>
        </p:nvGrpSpPr>
        <p:grpSpPr>
          <a:xfrm>
            <a:off x="2929177" y="871342"/>
            <a:ext cx="210891" cy="1396230"/>
            <a:chOff x="5309900" y="4947589"/>
            <a:chExt cx="210891" cy="1396230"/>
          </a:xfrm>
        </p:grpSpPr>
        <p:sp>
          <p:nvSpPr>
            <p:cNvPr id="67" name="66 Rectángulo"/>
            <p:cNvSpPr/>
            <p:nvPr/>
          </p:nvSpPr>
          <p:spPr>
            <a:xfrm>
              <a:off x="5309900" y="518029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8" name="67 Rectángulo"/>
            <p:cNvSpPr/>
            <p:nvPr/>
          </p:nvSpPr>
          <p:spPr>
            <a:xfrm>
              <a:off x="5309900" y="541299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9" name="68 Rectángulo"/>
            <p:cNvSpPr/>
            <p:nvPr/>
          </p:nvSpPr>
          <p:spPr>
            <a:xfrm>
              <a:off x="5309900" y="564570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0" name="69 Rectángulo"/>
            <p:cNvSpPr/>
            <p:nvPr/>
          </p:nvSpPr>
          <p:spPr>
            <a:xfrm>
              <a:off x="5309900" y="587840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1" name="70 Rectángulo"/>
            <p:cNvSpPr/>
            <p:nvPr/>
          </p:nvSpPr>
          <p:spPr>
            <a:xfrm>
              <a:off x="5309900" y="611111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2" name="71 Rectángulo"/>
            <p:cNvSpPr/>
            <p:nvPr/>
          </p:nvSpPr>
          <p:spPr>
            <a:xfrm>
              <a:off x="5309900" y="494758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53" name="52 Rectángulo"/>
          <p:cNvSpPr/>
          <p:nvPr/>
        </p:nvSpPr>
        <p:spPr>
          <a:xfrm>
            <a:off x="1039394" y="6427707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4" name="53 Rectángulo"/>
          <p:cNvSpPr/>
          <p:nvPr/>
        </p:nvSpPr>
        <p:spPr>
          <a:xfrm>
            <a:off x="1250285" y="6427707"/>
            <a:ext cx="210891" cy="232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"/>
          <p:cNvSpPr/>
          <p:nvPr/>
        </p:nvSpPr>
        <p:spPr>
          <a:xfrm>
            <a:off x="1461176" y="6427707"/>
            <a:ext cx="210891" cy="232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55 Rectángulo"/>
          <p:cNvSpPr/>
          <p:nvPr/>
        </p:nvSpPr>
        <p:spPr>
          <a:xfrm>
            <a:off x="1672068" y="6427707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7" name="56 Rectángulo"/>
          <p:cNvSpPr/>
          <p:nvPr/>
        </p:nvSpPr>
        <p:spPr>
          <a:xfrm>
            <a:off x="1882959" y="6427707"/>
            <a:ext cx="210891" cy="232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57 Rectángulo"/>
          <p:cNvSpPr/>
          <p:nvPr/>
        </p:nvSpPr>
        <p:spPr>
          <a:xfrm>
            <a:off x="2093850" y="6427707"/>
            <a:ext cx="210891" cy="23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9" name="58 Rectángulo"/>
          <p:cNvSpPr/>
          <p:nvPr/>
        </p:nvSpPr>
        <p:spPr>
          <a:xfrm>
            <a:off x="2304741" y="6427707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" name="59 Rectángulo"/>
          <p:cNvSpPr/>
          <p:nvPr/>
        </p:nvSpPr>
        <p:spPr>
          <a:xfrm>
            <a:off x="2515632" y="6427707"/>
            <a:ext cx="210891" cy="2327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60 Rectángulo"/>
          <p:cNvSpPr/>
          <p:nvPr/>
        </p:nvSpPr>
        <p:spPr>
          <a:xfrm>
            <a:off x="2726523" y="6427707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61 Rectángulo"/>
          <p:cNvSpPr/>
          <p:nvPr/>
        </p:nvSpPr>
        <p:spPr>
          <a:xfrm>
            <a:off x="2937415" y="6427707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62 Rectángulo"/>
          <p:cNvSpPr/>
          <p:nvPr/>
        </p:nvSpPr>
        <p:spPr>
          <a:xfrm>
            <a:off x="3148306" y="6427707"/>
            <a:ext cx="210891" cy="2327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63 Rectángulo"/>
          <p:cNvSpPr/>
          <p:nvPr/>
        </p:nvSpPr>
        <p:spPr>
          <a:xfrm>
            <a:off x="3359197" y="6427707"/>
            <a:ext cx="210891" cy="2327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5" name="64 CuadroTexto"/>
          <p:cNvSpPr txBox="1"/>
          <p:nvPr/>
        </p:nvSpPr>
        <p:spPr>
          <a:xfrm>
            <a:off x="1074543" y="6627168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sz="900" dirty="0"/>
          </a:p>
        </p:txBody>
      </p:sp>
      <p:sp>
        <p:nvSpPr>
          <p:cNvPr id="66" name="65 Forma libre"/>
          <p:cNvSpPr/>
          <p:nvPr/>
        </p:nvSpPr>
        <p:spPr>
          <a:xfrm>
            <a:off x="1046218" y="874720"/>
            <a:ext cx="2611394" cy="5552303"/>
          </a:xfrm>
          <a:custGeom>
            <a:avLst/>
            <a:gdLst>
              <a:gd name="connsiteX0" fmla="*/ 0 w 2611394"/>
              <a:gd name="connsiteY0" fmla="*/ 5552303 h 5552303"/>
              <a:gd name="connsiteX1" fmla="*/ 197708 w 2611394"/>
              <a:gd name="connsiteY1" fmla="*/ 5552303 h 5552303"/>
              <a:gd name="connsiteX2" fmla="*/ 197708 w 2611394"/>
              <a:gd name="connsiteY2" fmla="*/ 4843849 h 5552303"/>
              <a:gd name="connsiteX3" fmla="*/ 634313 w 2611394"/>
              <a:gd name="connsiteY3" fmla="*/ 4852087 h 5552303"/>
              <a:gd name="connsiteX4" fmla="*/ 626075 w 2611394"/>
              <a:gd name="connsiteY4" fmla="*/ 4143633 h 5552303"/>
              <a:gd name="connsiteX5" fmla="*/ 1054443 w 2611394"/>
              <a:gd name="connsiteY5" fmla="*/ 4143633 h 5552303"/>
              <a:gd name="connsiteX6" fmla="*/ 1054443 w 2611394"/>
              <a:gd name="connsiteY6" fmla="*/ 3006811 h 5552303"/>
              <a:gd name="connsiteX7" fmla="*/ 1680519 w 2611394"/>
              <a:gd name="connsiteY7" fmla="*/ 3006811 h 5552303"/>
              <a:gd name="connsiteX8" fmla="*/ 1672281 w 2611394"/>
              <a:gd name="connsiteY8" fmla="*/ 1383957 h 5552303"/>
              <a:gd name="connsiteX9" fmla="*/ 1886465 w 2611394"/>
              <a:gd name="connsiteY9" fmla="*/ 1383957 h 5552303"/>
              <a:gd name="connsiteX10" fmla="*/ 1886465 w 2611394"/>
              <a:gd name="connsiteY10" fmla="*/ 0 h 5552303"/>
              <a:gd name="connsiteX11" fmla="*/ 2611394 w 2611394"/>
              <a:gd name="connsiteY11" fmla="*/ 0 h 555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11394" h="5552303">
                <a:moveTo>
                  <a:pt x="0" y="5552303"/>
                </a:moveTo>
                <a:lnTo>
                  <a:pt x="197708" y="5552303"/>
                </a:lnTo>
                <a:lnTo>
                  <a:pt x="197708" y="4843849"/>
                </a:lnTo>
                <a:lnTo>
                  <a:pt x="634313" y="4852087"/>
                </a:lnTo>
                <a:lnTo>
                  <a:pt x="626075" y="4143633"/>
                </a:lnTo>
                <a:lnTo>
                  <a:pt x="1054443" y="4143633"/>
                </a:lnTo>
                <a:lnTo>
                  <a:pt x="1054443" y="3006811"/>
                </a:lnTo>
                <a:lnTo>
                  <a:pt x="1680519" y="3006811"/>
                </a:lnTo>
                <a:lnTo>
                  <a:pt x="1672281" y="1383957"/>
                </a:lnTo>
                <a:lnTo>
                  <a:pt x="1886465" y="1383957"/>
                </a:lnTo>
                <a:lnTo>
                  <a:pt x="1886465" y="0"/>
                </a:lnTo>
                <a:lnTo>
                  <a:pt x="2611394" y="0"/>
                </a:lnTo>
              </a:path>
            </a:pathLst>
          </a:cu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8" name="87 Grupo"/>
          <p:cNvGrpSpPr/>
          <p:nvPr/>
        </p:nvGrpSpPr>
        <p:grpSpPr>
          <a:xfrm>
            <a:off x="1029779" y="823786"/>
            <a:ext cx="2545493" cy="5577012"/>
            <a:chOff x="3410465" y="601126"/>
            <a:chExt cx="2606249" cy="5742009"/>
          </a:xfrm>
        </p:grpSpPr>
        <p:sp>
          <p:nvSpPr>
            <p:cNvPr id="151" name="150 Forma libre"/>
            <p:cNvSpPr/>
            <p:nvPr/>
          </p:nvSpPr>
          <p:spPr>
            <a:xfrm>
              <a:off x="3410465" y="5395784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2" name="151 Forma libre"/>
            <p:cNvSpPr/>
            <p:nvPr/>
          </p:nvSpPr>
          <p:spPr>
            <a:xfrm>
              <a:off x="3847070" y="4429132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3" name="152 Forma libre"/>
            <p:cNvSpPr/>
            <p:nvPr/>
          </p:nvSpPr>
          <p:spPr>
            <a:xfrm>
              <a:off x="4283675" y="3481781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4" name="153 Forma libre"/>
            <p:cNvSpPr/>
            <p:nvPr/>
          </p:nvSpPr>
          <p:spPr>
            <a:xfrm>
              <a:off x="4720280" y="2515129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5" name="154 Forma libre"/>
            <p:cNvSpPr/>
            <p:nvPr/>
          </p:nvSpPr>
          <p:spPr>
            <a:xfrm>
              <a:off x="5143504" y="1567778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6" name="155 Forma libre"/>
            <p:cNvSpPr/>
            <p:nvPr/>
          </p:nvSpPr>
          <p:spPr>
            <a:xfrm>
              <a:off x="5580109" y="601126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51" name="CuadroTexto 51"/>
          <p:cNvSpPr txBox="1"/>
          <p:nvPr/>
        </p:nvSpPr>
        <p:spPr>
          <a:xfrm>
            <a:off x="5143500" y="1619250"/>
            <a:ext cx="3238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How to shift the bars, so that the difference between ideal accumulative function (red) and real accumulative function (blue) is minimal? </a:t>
            </a:r>
            <a:endParaRPr lang="es-ES_tradnl" dirty="0">
              <a:latin typeface="Trebuchet MS"/>
              <a:cs typeface="Trebuchet MS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1075747" y="6241534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074207" y="6032175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1497542" y="5300960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496002" y="5091601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736149" y="4816049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1734609" y="4606690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1919337" y="4806812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917797" y="4597453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1925494" y="4381937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1923954" y="4172578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2188732" y="3675353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2379617" y="3666116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2378077" y="3456757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2378077" y="3241241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2547411" y="3664576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2545871" y="3455217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2553568" y="3239701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1311274" y="5538027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494462" y="5528790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2559725" y="2999554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2567422" y="2784038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3209350" y="1139971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3207810" y="930612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2992296" y="1592552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2990756" y="1383193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2998453" y="1167677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3004610" y="927530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CuadroTexto 51"/>
          <p:cNvSpPr txBox="1"/>
          <p:nvPr/>
        </p:nvSpPr>
        <p:spPr>
          <a:xfrm>
            <a:off x="5134263" y="3180201"/>
            <a:ext cx="323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Error = 27 (circles)  </a:t>
            </a:r>
            <a:endParaRPr lang="es-ES_tradnl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17008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44 Rectángulo"/>
          <p:cNvSpPr/>
          <p:nvPr/>
        </p:nvSpPr>
        <p:spPr>
          <a:xfrm>
            <a:off x="1047605" y="5729592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6" name="45 Rectángulo"/>
          <p:cNvSpPr/>
          <p:nvPr/>
        </p:nvSpPr>
        <p:spPr>
          <a:xfrm>
            <a:off x="1047605" y="5962297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3" name="64 Grupo"/>
          <p:cNvGrpSpPr/>
          <p:nvPr/>
        </p:nvGrpSpPr>
        <p:grpSpPr>
          <a:xfrm>
            <a:off x="2093850" y="3880198"/>
            <a:ext cx="210891" cy="1163525"/>
            <a:chOff x="4466335" y="5180294"/>
            <a:chExt cx="210891" cy="1163525"/>
          </a:xfrm>
        </p:grpSpPr>
        <p:sp>
          <p:nvSpPr>
            <p:cNvPr id="84" name="83 Rectángulo"/>
            <p:cNvSpPr/>
            <p:nvPr/>
          </p:nvSpPr>
          <p:spPr>
            <a:xfrm>
              <a:off x="4466335" y="564570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5" name="84 Rectángulo"/>
            <p:cNvSpPr/>
            <p:nvPr/>
          </p:nvSpPr>
          <p:spPr>
            <a:xfrm>
              <a:off x="4466335" y="541299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6" name="85 Rectángulo"/>
            <p:cNvSpPr/>
            <p:nvPr/>
          </p:nvSpPr>
          <p:spPr>
            <a:xfrm>
              <a:off x="4466335" y="587840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7" name="86 Rectángulo"/>
            <p:cNvSpPr/>
            <p:nvPr/>
          </p:nvSpPr>
          <p:spPr>
            <a:xfrm>
              <a:off x="4466335" y="611111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8" name="87 Rectángulo"/>
            <p:cNvSpPr/>
            <p:nvPr/>
          </p:nvSpPr>
          <p:spPr>
            <a:xfrm>
              <a:off x="4466335" y="518029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4" name="63 Grupo"/>
          <p:cNvGrpSpPr/>
          <p:nvPr/>
        </p:nvGrpSpPr>
        <p:grpSpPr>
          <a:xfrm>
            <a:off x="1677439" y="5027025"/>
            <a:ext cx="210891" cy="698115"/>
            <a:chOff x="4044553" y="5645704"/>
            <a:chExt cx="210891" cy="698115"/>
          </a:xfrm>
        </p:grpSpPr>
        <p:sp>
          <p:nvSpPr>
            <p:cNvPr id="81" name="80 Rectángulo"/>
            <p:cNvSpPr/>
            <p:nvPr/>
          </p:nvSpPr>
          <p:spPr>
            <a:xfrm>
              <a:off x="4044553" y="564570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2" name="81 Rectángulo"/>
            <p:cNvSpPr/>
            <p:nvPr/>
          </p:nvSpPr>
          <p:spPr>
            <a:xfrm>
              <a:off x="4044553" y="611111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3" name="82 Rectángulo"/>
            <p:cNvSpPr/>
            <p:nvPr/>
          </p:nvSpPr>
          <p:spPr>
            <a:xfrm>
              <a:off x="4044553" y="5878409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49" name="48 Rectángulo"/>
          <p:cNvSpPr/>
          <p:nvPr/>
        </p:nvSpPr>
        <p:spPr>
          <a:xfrm>
            <a:off x="1047605" y="6195002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5" name="65 Grupo"/>
          <p:cNvGrpSpPr/>
          <p:nvPr/>
        </p:nvGrpSpPr>
        <p:grpSpPr>
          <a:xfrm>
            <a:off x="2726523" y="2261468"/>
            <a:ext cx="210891" cy="1628935"/>
            <a:chOff x="5099008" y="4714884"/>
            <a:chExt cx="210891" cy="1628935"/>
          </a:xfrm>
        </p:grpSpPr>
        <p:sp>
          <p:nvSpPr>
            <p:cNvPr id="73" name="72 Rectángulo"/>
            <p:cNvSpPr/>
            <p:nvPr/>
          </p:nvSpPr>
          <p:spPr>
            <a:xfrm>
              <a:off x="5099008" y="471488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4" name="73 Rectángulo"/>
            <p:cNvSpPr/>
            <p:nvPr/>
          </p:nvSpPr>
          <p:spPr>
            <a:xfrm>
              <a:off x="5099008" y="518029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5" name="74 Rectángulo"/>
            <p:cNvSpPr/>
            <p:nvPr/>
          </p:nvSpPr>
          <p:spPr>
            <a:xfrm>
              <a:off x="5099008" y="541299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6" name="75 Rectángulo"/>
            <p:cNvSpPr/>
            <p:nvPr/>
          </p:nvSpPr>
          <p:spPr>
            <a:xfrm>
              <a:off x="5099008" y="611111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7" name="76 Rectángulo"/>
            <p:cNvSpPr/>
            <p:nvPr/>
          </p:nvSpPr>
          <p:spPr>
            <a:xfrm>
              <a:off x="5099008" y="564570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9" name="78 Rectángulo"/>
            <p:cNvSpPr/>
            <p:nvPr/>
          </p:nvSpPr>
          <p:spPr>
            <a:xfrm>
              <a:off x="5099008" y="494758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0" name="79 Rectángulo"/>
            <p:cNvSpPr/>
            <p:nvPr/>
          </p:nvSpPr>
          <p:spPr>
            <a:xfrm>
              <a:off x="5099008" y="587840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6" name="66 Grupo"/>
          <p:cNvGrpSpPr/>
          <p:nvPr/>
        </p:nvGrpSpPr>
        <p:grpSpPr>
          <a:xfrm>
            <a:off x="2929177" y="871342"/>
            <a:ext cx="210891" cy="1396230"/>
            <a:chOff x="5309900" y="4947589"/>
            <a:chExt cx="210891" cy="1396230"/>
          </a:xfrm>
        </p:grpSpPr>
        <p:sp>
          <p:nvSpPr>
            <p:cNvPr id="67" name="66 Rectángulo"/>
            <p:cNvSpPr/>
            <p:nvPr/>
          </p:nvSpPr>
          <p:spPr>
            <a:xfrm>
              <a:off x="5309900" y="518029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8" name="67 Rectángulo"/>
            <p:cNvSpPr/>
            <p:nvPr/>
          </p:nvSpPr>
          <p:spPr>
            <a:xfrm>
              <a:off x="5309900" y="541299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9" name="68 Rectángulo"/>
            <p:cNvSpPr/>
            <p:nvPr/>
          </p:nvSpPr>
          <p:spPr>
            <a:xfrm>
              <a:off x="5309900" y="564570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0" name="69 Rectángulo"/>
            <p:cNvSpPr/>
            <p:nvPr/>
          </p:nvSpPr>
          <p:spPr>
            <a:xfrm>
              <a:off x="5309900" y="587840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1" name="70 Rectángulo"/>
            <p:cNvSpPr/>
            <p:nvPr/>
          </p:nvSpPr>
          <p:spPr>
            <a:xfrm>
              <a:off x="5309900" y="611111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2" name="71 Rectángulo"/>
            <p:cNvSpPr/>
            <p:nvPr/>
          </p:nvSpPr>
          <p:spPr>
            <a:xfrm>
              <a:off x="5309900" y="494758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53" name="52 Rectángulo"/>
          <p:cNvSpPr/>
          <p:nvPr/>
        </p:nvSpPr>
        <p:spPr>
          <a:xfrm>
            <a:off x="1039394" y="6427707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4" name="53 Rectángulo"/>
          <p:cNvSpPr/>
          <p:nvPr/>
        </p:nvSpPr>
        <p:spPr>
          <a:xfrm>
            <a:off x="1250285" y="6427707"/>
            <a:ext cx="210891" cy="232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"/>
          <p:cNvSpPr/>
          <p:nvPr/>
        </p:nvSpPr>
        <p:spPr>
          <a:xfrm>
            <a:off x="1461176" y="6427707"/>
            <a:ext cx="210891" cy="232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55 Rectángulo"/>
          <p:cNvSpPr/>
          <p:nvPr/>
        </p:nvSpPr>
        <p:spPr>
          <a:xfrm>
            <a:off x="1672068" y="6427707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7" name="56 Rectángulo"/>
          <p:cNvSpPr/>
          <p:nvPr/>
        </p:nvSpPr>
        <p:spPr>
          <a:xfrm>
            <a:off x="1882959" y="6427707"/>
            <a:ext cx="210891" cy="232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57 Rectángulo"/>
          <p:cNvSpPr/>
          <p:nvPr/>
        </p:nvSpPr>
        <p:spPr>
          <a:xfrm>
            <a:off x="2093850" y="6427707"/>
            <a:ext cx="210891" cy="23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9" name="58 Rectángulo"/>
          <p:cNvSpPr/>
          <p:nvPr/>
        </p:nvSpPr>
        <p:spPr>
          <a:xfrm>
            <a:off x="2304741" y="6427707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" name="59 Rectángulo"/>
          <p:cNvSpPr/>
          <p:nvPr/>
        </p:nvSpPr>
        <p:spPr>
          <a:xfrm>
            <a:off x="2515632" y="6427707"/>
            <a:ext cx="210891" cy="2327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60 Rectángulo"/>
          <p:cNvSpPr/>
          <p:nvPr/>
        </p:nvSpPr>
        <p:spPr>
          <a:xfrm>
            <a:off x="2726523" y="6427707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61 Rectángulo"/>
          <p:cNvSpPr/>
          <p:nvPr/>
        </p:nvSpPr>
        <p:spPr>
          <a:xfrm>
            <a:off x="2937415" y="6427707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62 Rectángulo"/>
          <p:cNvSpPr/>
          <p:nvPr/>
        </p:nvSpPr>
        <p:spPr>
          <a:xfrm>
            <a:off x="3148306" y="6427707"/>
            <a:ext cx="210891" cy="2327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63 Rectángulo"/>
          <p:cNvSpPr/>
          <p:nvPr/>
        </p:nvSpPr>
        <p:spPr>
          <a:xfrm>
            <a:off x="3359197" y="6427707"/>
            <a:ext cx="210891" cy="2327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5" name="64 CuadroTexto"/>
          <p:cNvSpPr txBox="1"/>
          <p:nvPr/>
        </p:nvSpPr>
        <p:spPr>
          <a:xfrm>
            <a:off x="1074543" y="6627168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sz="900" dirty="0"/>
          </a:p>
        </p:txBody>
      </p:sp>
      <p:grpSp>
        <p:nvGrpSpPr>
          <p:cNvPr id="8" name="87 Grupo"/>
          <p:cNvGrpSpPr/>
          <p:nvPr/>
        </p:nvGrpSpPr>
        <p:grpSpPr>
          <a:xfrm>
            <a:off x="1029779" y="823786"/>
            <a:ext cx="2545493" cy="5577012"/>
            <a:chOff x="3410465" y="601126"/>
            <a:chExt cx="2606249" cy="5742009"/>
          </a:xfrm>
        </p:grpSpPr>
        <p:sp>
          <p:nvSpPr>
            <p:cNvPr id="151" name="150 Forma libre"/>
            <p:cNvSpPr/>
            <p:nvPr/>
          </p:nvSpPr>
          <p:spPr>
            <a:xfrm>
              <a:off x="3410465" y="5395784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2" name="151 Forma libre"/>
            <p:cNvSpPr/>
            <p:nvPr/>
          </p:nvSpPr>
          <p:spPr>
            <a:xfrm>
              <a:off x="3847070" y="4429132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3" name="152 Forma libre"/>
            <p:cNvSpPr/>
            <p:nvPr/>
          </p:nvSpPr>
          <p:spPr>
            <a:xfrm>
              <a:off x="4283675" y="3481781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4" name="153 Forma libre"/>
            <p:cNvSpPr/>
            <p:nvPr/>
          </p:nvSpPr>
          <p:spPr>
            <a:xfrm>
              <a:off x="4720280" y="2515129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5" name="154 Forma libre"/>
            <p:cNvSpPr/>
            <p:nvPr/>
          </p:nvSpPr>
          <p:spPr>
            <a:xfrm>
              <a:off x="5143504" y="1567778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6" name="155 Forma libre"/>
            <p:cNvSpPr/>
            <p:nvPr/>
          </p:nvSpPr>
          <p:spPr>
            <a:xfrm>
              <a:off x="5580109" y="601126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51" name="CuadroTexto 51"/>
          <p:cNvSpPr txBox="1"/>
          <p:nvPr/>
        </p:nvSpPr>
        <p:spPr>
          <a:xfrm>
            <a:off x="5143500" y="1619250"/>
            <a:ext cx="3238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How to shift the bars, so that the difference between ideal accumulative function (red) and real accumulative function (blue) is minimal? </a:t>
            </a:r>
            <a:endParaRPr lang="es-ES_tradnl" dirty="0">
              <a:latin typeface="Trebuchet MS"/>
              <a:cs typeface="Trebuchet MS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1497542" y="5300960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496002" y="5091601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736149" y="4816049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1734609" y="4606690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1919337" y="4806812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917797" y="4597453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1925494" y="4381937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1923954" y="4172578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2188732" y="3675353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2379617" y="3666116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2378077" y="3456757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2378077" y="3241241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2547411" y="3664576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2545871" y="3455217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2553568" y="3239701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1311274" y="5538027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494462" y="5528790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2559725" y="2999554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2567422" y="2784038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3209350" y="1139971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3207810" y="930612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2992296" y="1592552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2990756" y="1383193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2998453" y="1167677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3004610" y="927530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CuadroTexto 51"/>
          <p:cNvSpPr txBox="1"/>
          <p:nvPr/>
        </p:nvSpPr>
        <p:spPr>
          <a:xfrm>
            <a:off x="5134263" y="3180201"/>
            <a:ext cx="323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Error = 26 (circles)  </a:t>
            </a:r>
            <a:endParaRPr lang="es-ES_tradnl" dirty="0">
              <a:latin typeface="Trebuchet MS"/>
              <a:cs typeface="Trebuchet MS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1082425" y="5782256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65 Forma libre"/>
          <p:cNvSpPr/>
          <p:nvPr/>
        </p:nvSpPr>
        <p:spPr>
          <a:xfrm>
            <a:off x="1024379" y="874720"/>
            <a:ext cx="2633233" cy="5552303"/>
          </a:xfrm>
          <a:custGeom>
            <a:avLst/>
            <a:gdLst>
              <a:gd name="connsiteX0" fmla="*/ 0 w 2611394"/>
              <a:gd name="connsiteY0" fmla="*/ 5552303 h 5552303"/>
              <a:gd name="connsiteX1" fmla="*/ 197708 w 2611394"/>
              <a:gd name="connsiteY1" fmla="*/ 5552303 h 5552303"/>
              <a:gd name="connsiteX2" fmla="*/ 197708 w 2611394"/>
              <a:gd name="connsiteY2" fmla="*/ 4843849 h 5552303"/>
              <a:gd name="connsiteX3" fmla="*/ 634313 w 2611394"/>
              <a:gd name="connsiteY3" fmla="*/ 4852087 h 5552303"/>
              <a:gd name="connsiteX4" fmla="*/ 626075 w 2611394"/>
              <a:gd name="connsiteY4" fmla="*/ 4143633 h 5552303"/>
              <a:gd name="connsiteX5" fmla="*/ 1054443 w 2611394"/>
              <a:gd name="connsiteY5" fmla="*/ 4143633 h 5552303"/>
              <a:gd name="connsiteX6" fmla="*/ 1054443 w 2611394"/>
              <a:gd name="connsiteY6" fmla="*/ 3006811 h 5552303"/>
              <a:gd name="connsiteX7" fmla="*/ 1680519 w 2611394"/>
              <a:gd name="connsiteY7" fmla="*/ 3006811 h 5552303"/>
              <a:gd name="connsiteX8" fmla="*/ 1672281 w 2611394"/>
              <a:gd name="connsiteY8" fmla="*/ 1383957 h 5552303"/>
              <a:gd name="connsiteX9" fmla="*/ 1886465 w 2611394"/>
              <a:gd name="connsiteY9" fmla="*/ 1383957 h 5552303"/>
              <a:gd name="connsiteX10" fmla="*/ 1886465 w 2611394"/>
              <a:gd name="connsiteY10" fmla="*/ 0 h 5552303"/>
              <a:gd name="connsiteX11" fmla="*/ 2611394 w 2611394"/>
              <a:gd name="connsiteY11" fmla="*/ 0 h 5552303"/>
              <a:gd name="connsiteX0" fmla="*/ 4966 w 2616360"/>
              <a:gd name="connsiteY0" fmla="*/ 5552303 h 5552303"/>
              <a:gd name="connsiteX1" fmla="*/ 0 w 2616360"/>
              <a:gd name="connsiteY1" fmla="*/ 5552303 h 5552303"/>
              <a:gd name="connsiteX2" fmla="*/ 202674 w 2616360"/>
              <a:gd name="connsiteY2" fmla="*/ 4843849 h 5552303"/>
              <a:gd name="connsiteX3" fmla="*/ 639279 w 2616360"/>
              <a:gd name="connsiteY3" fmla="*/ 4852087 h 5552303"/>
              <a:gd name="connsiteX4" fmla="*/ 631041 w 2616360"/>
              <a:gd name="connsiteY4" fmla="*/ 4143633 h 5552303"/>
              <a:gd name="connsiteX5" fmla="*/ 1059409 w 2616360"/>
              <a:gd name="connsiteY5" fmla="*/ 4143633 h 5552303"/>
              <a:gd name="connsiteX6" fmla="*/ 1059409 w 2616360"/>
              <a:gd name="connsiteY6" fmla="*/ 3006811 h 5552303"/>
              <a:gd name="connsiteX7" fmla="*/ 1685485 w 2616360"/>
              <a:gd name="connsiteY7" fmla="*/ 3006811 h 5552303"/>
              <a:gd name="connsiteX8" fmla="*/ 1677247 w 2616360"/>
              <a:gd name="connsiteY8" fmla="*/ 1383957 h 5552303"/>
              <a:gd name="connsiteX9" fmla="*/ 1891431 w 2616360"/>
              <a:gd name="connsiteY9" fmla="*/ 1383957 h 5552303"/>
              <a:gd name="connsiteX10" fmla="*/ 1891431 w 2616360"/>
              <a:gd name="connsiteY10" fmla="*/ 0 h 5552303"/>
              <a:gd name="connsiteX11" fmla="*/ 2616360 w 2616360"/>
              <a:gd name="connsiteY11" fmla="*/ 0 h 5552303"/>
              <a:gd name="connsiteX0" fmla="*/ 45502 w 2656896"/>
              <a:gd name="connsiteY0" fmla="*/ 5552303 h 5552303"/>
              <a:gd name="connsiteX1" fmla="*/ 40536 w 2656896"/>
              <a:gd name="connsiteY1" fmla="*/ 5552303 h 5552303"/>
              <a:gd name="connsiteX2" fmla="*/ 0 w 2656896"/>
              <a:gd name="connsiteY2" fmla="*/ 4843849 h 5552303"/>
              <a:gd name="connsiteX3" fmla="*/ 679815 w 2656896"/>
              <a:gd name="connsiteY3" fmla="*/ 4852087 h 5552303"/>
              <a:gd name="connsiteX4" fmla="*/ 671577 w 2656896"/>
              <a:gd name="connsiteY4" fmla="*/ 4143633 h 5552303"/>
              <a:gd name="connsiteX5" fmla="*/ 1099945 w 2656896"/>
              <a:gd name="connsiteY5" fmla="*/ 4143633 h 5552303"/>
              <a:gd name="connsiteX6" fmla="*/ 1099945 w 2656896"/>
              <a:gd name="connsiteY6" fmla="*/ 3006811 h 5552303"/>
              <a:gd name="connsiteX7" fmla="*/ 1726021 w 2656896"/>
              <a:gd name="connsiteY7" fmla="*/ 3006811 h 5552303"/>
              <a:gd name="connsiteX8" fmla="*/ 1717783 w 2656896"/>
              <a:gd name="connsiteY8" fmla="*/ 1383957 h 5552303"/>
              <a:gd name="connsiteX9" fmla="*/ 1931967 w 2656896"/>
              <a:gd name="connsiteY9" fmla="*/ 1383957 h 5552303"/>
              <a:gd name="connsiteX10" fmla="*/ 1931967 w 2656896"/>
              <a:gd name="connsiteY10" fmla="*/ 0 h 5552303"/>
              <a:gd name="connsiteX11" fmla="*/ 2656896 w 2656896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656152 w 2633233"/>
              <a:gd name="connsiteY3" fmla="*/ 4852087 h 5552303"/>
              <a:gd name="connsiteX4" fmla="*/ 647914 w 2633233"/>
              <a:gd name="connsiteY4" fmla="*/ 4143633 h 5552303"/>
              <a:gd name="connsiteX5" fmla="*/ 1076282 w 2633233"/>
              <a:gd name="connsiteY5" fmla="*/ 4143633 h 5552303"/>
              <a:gd name="connsiteX6" fmla="*/ 1076282 w 2633233"/>
              <a:gd name="connsiteY6" fmla="*/ 3006811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33233" h="5552303">
                <a:moveTo>
                  <a:pt x="21839" y="5552303"/>
                </a:moveTo>
                <a:lnTo>
                  <a:pt x="16873" y="5552303"/>
                </a:lnTo>
                <a:lnTo>
                  <a:pt x="0" y="4843849"/>
                </a:lnTo>
                <a:lnTo>
                  <a:pt x="656152" y="4852087"/>
                </a:lnTo>
                <a:lnTo>
                  <a:pt x="647914" y="4143633"/>
                </a:lnTo>
                <a:lnTo>
                  <a:pt x="1076282" y="4143633"/>
                </a:lnTo>
                <a:lnTo>
                  <a:pt x="1076282" y="3006811"/>
                </a:lnTo>
                <a:lnTo>
                  <a:pt x="1702358" y="3006811"/>
                </a:lnTo>
                <a:lnTo>
                  <a:pt x="1694120" y="1383957"/>
                </a:lnTo>
                <a:lnTo>
                  <a:pt x="1908304" y="1383957"/>
                </a:lnTo>
                <a:lnTo>
                  <a:pt x="1908304" y="0"/>
                </a:lnTo>
                <a:lnTo>
                  <a:pt x="2633233" y="0"/>
                </a:lnTo>
              </a:path>
            </a:pathLst>
          </a:cu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98152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44 Rectángulo"/>
          <p:cNvSpPr/>
          <p:nvPr/>
        </p:nvSpPr>
        <p:spPr>
          <a:xfrm>
            <a:off x="1047605" y="5729592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6" name="45 Rectángulo"/>
          <p:cNvSpPr/>
          <p:nvPr/>
        </p:nvSpPr>
        <p:spPr>
          <a:xfrm>
            <a:off x="1047605" y="5962297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3" name="64 Grupo"/>
          <p:cNvGrpSpPr/>
          <p:nvPr/>
        </p:nvGrpSpPr>
        <p:grpSpPr>
          <a:xfrm>
            <a:off x="2093850" y="3880198"/>
            <a:ext cx="210891" cy="1163525"/>
            <a:chOff x="4466335" y="5180294"/>
            <a:chExt cx="210891" cy="1163525"/>
          </a:xfrm>
        </p:grpSpPr>
        <p:sp>
          <p:nvSpPr>
            <p:cNvPr id="84" name="83 Rectángulo"/>
            <p:cNvSpPr/>
            <p:nvPr/>
          </p:nvSpPr>
          <p:spPr>
            <a:xfrm>
              <a:off x="4466335" y="564570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5" name="84 Rectángulo"/>
            <p:cNvSpPr/>
            <p:nvPr/>
          </p:nvSpPr>
          <p:spPr>
            <a:xfrm>
              <a:off x="4466335" y="541299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6" name="85 Rectángulo"/>
            <p:cNvSpPr/>
            <p:nvPr/>
          </p:nvSpPr>
          <p:spPr>
            <a:xfrm>
              <a:off x="4466335" y="587840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7" name="86 Rectángulo"/>
            <p:cNvSpPr/>
            <p:nvPr/>
          </p:nvSpPr>
          <p:spPr>
            <a:xfrm>
              <a:off x="4466335" y="611111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8" name="87 Rectángulo"/>
            <p:cNvSpPr/>
            <p:nvPr/>
          </p:nvSpPr>
          <p:spPr>
            <a:xfrm>
              <a:off x="4466335" y="518029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4" name="63 Grupo"/>
          <p:cNvGrpSpPr/>
          <p:nvPr/>
        </p:nvGrpSpPr>
        <p:grpSpPr>
          <a:xfrm>
            <a:off x="1447735" y="5027025"/>
            <a:ext cx="210891" cy="698115"/>
            <a:chOff x="4044553" y="5645704"/>
            <a:chExt cx="210891" cy="698115"/>
          </a:xfrm>
        </p:grpSpPr>
        <p:sp>
          <p:nvSpPr>
            <p:cNvPr id="81" name="80 Rectángulo"/>
            <p:cNvSpPr/>
            <p:nvPr/>
          </p:nvSpPr>
          <p:spPr>
            <a:xfrm>
              <a:off x="4044553" y="564570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2" name="81 Rectángulo"/>
            <p:cNvSpPr/>
            <p:nvPr/>
          </p:nvSpPr>
          <p:spPr>
            <a:xfrm>
              <a:off x="4044553" y="611111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3" name="82 Rectángulo"/>
            <p:cNvSpPr/>
            <p:nvPr/>
          </p:nvSpPr>
          <p:spPr>
            <a:xfrm>
              <a:off x="4044553" y="5878409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49" name="48 Rectángulo"/>
          <p:cNvSpPr/>
          <p:nvPr/>
        </p:nvSpPr>
        <p:spPr>
          <a:xfrm>
            <a:off x="1047605" y="6195002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5" name="65 Grupo"/>
          <p:cNvGrpSpPr/>
          <p:nvPr/>
        </p:nvGrpSpPr>
        <p:grpSpPr>
          <a:xfrm>
            <a:off x="2726523" y="2261468"/>
            <a:ext cx="210891" cy="1628935"/>
            <a:chOff x="5099008" y="4714884"/>
            <a:chExt cx="210891" cy="1628935"/>
          </a:xfrm>
        </p:grpSpPr>
        <p:sp>
          <p:nvSpPr>
            <p:cNvPr id="73" name="72 Rectángulo"/>
            <p:cNvSpPr/>
            <p:nvPr/>
          </p:nvSpPr>
          <p:spPr>
            <a:xfrm>
              <a:off x="5099008" y="471488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4" name="73 Rectángulo"/>
            <p:cNvSpPr/>
            <p:nvPr/>
          </p:nvSpPr>
          <p:spPr>
            <a:xfrm>
              <a:off x="5099008" y="518029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5" name="74 Rectángulo"/>
            <p:cNvSpPr/>
            <p:nvPr/>
          </p:nvSpPr>
          <p:spPr>
            <a:xfrm>
              <a:off x="5099008" y="541299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6" name="75 Rectángulo"/>
            <p:cNvSpPr/>
            <p:nvPr/>
          </p:nvSpPr>
          <p:spPr>
            <a:xfrm>
              <a:off x="5099008" y="611111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7" name="76 Rectángulo"/>
            <p:cNvSpPr/>
            <p:nvPr/>
          </p:nvSpPr>
          <p:spPr>
            <a:xfrm>
              <a:off x="5099008" y="564570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9" name="78 Rectángulo"/>
            <p:cNvSpPr/>
            <p:nvPr/>
          </p:nvSpPr>
          <p:spPr>
            <a:xfrm>
              <a:off x="5099008" y="494758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0" name="79 Rectángulo"/>
            <p:cNvSpPr/>
            <p:nvPr/>
          </p:nvSpPr>
          <p:spPr>
            <a:xfrm>
              <a:off x="5099008" y="587840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6" name="66 Grupo"/>
          <p:cNvGrpSpPr/>
          <p:nvPr/>
        </p:nvGrpSpPr>
        <p:grpSpPr>
          <a:xfrm>
            <a:off x="2929177" y="871342"/>
            <a:ext cx="210891" cy="1396230"/>
            <a:chOff x="5309900" y="4947589"/>
            <a:chExt cx="210891" cy="1396230"/>
          </a:xfrm>
        </p:grpSpPr>
        <p:sp>
          <p:nvSpPr>
            <p:cNvPr id="67" name="66 Rectángulo"/>
            <p:cNvSpPr/>
            <p:nvPr/>
          </p:nvSpPr>
          <p:spPr>
            <a:xfrm>
              <a:off x="5309900" y="518029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8" name="67 Rectángulo"/>
            <p:cNvSpPr/>
            <p:nvPr/>
          </p:nvSpPr>
          <p:spPr>
            <a:xfrm>
              <a:off x="5309900" y="541299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9" name="68 Rectángulo"/>
            <p:cNvSpPr/>
            <p:nvPr/>
          </p:nvSpPr>
          <p:spPr>
            <a:xfrm>
              <a:off x="5309900" y="564570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0" name="69 Rectángulo"/>
            <p:cNvSpPr/>
            <p:nvPr/>
          </p:nvSpPr>
          <p:spPr>
            <a:xfrm>
              <a:off x="5309900" y="587840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1" name="70 Rectángulo"/>
            <p:cNvSpPr/>
            <p:nvPr/>
          </p:nvSpPr>
          <p:spPr>
            <a:xfrm>
              <a:off x="5309900" y="611111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2" name="71 Rectángulo"/>
            <p:cNvSpPr/>
            <p:nvPr/>
          </p:nvSpPr>
          <p:spPr>
            <a:xfrm>
              <a:off x="5309900" y="494758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53" name="52 Rectángulo"/>
          <p:cNvSpPr/>
          <p:nvPr/>
        </p:nvSpPr>
        <p:spPr>
          <a:xfrm>
            <a:off x="1039394" y="6427707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4" name="53 Rectángulo"/>
          <p:cNvSpPr/>
          <p:nvPr/>
        </p:nvSpPr>
        <p:spPr>
          <a:xfrm>
            <a:off x="1250285" y="6427707"/>
            <a:ext cx="210891" cy="232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"/>
          <p:cNvSpPr/>
          <p:nvPr/>
        </p:nvSpPr>
        <p:spPr>
          <a:xfrm>
            <a:off x="1461176" y="6427707"/>
            <a:ext cx="210891" cy="232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55 Rectángulo"/>
          <p:cNvSpPr/>
          <p:nvPr/>
        </p:nvSpPr>
        <p:spPr>
          <a:xfrm>
            <a:off x="1672068" y="6427707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7" name="56 Rectángulo"/>
          <p:cNvSpPr/>
          <p:nvPr/>
        </p:nvSpPr>
        <p:spPr>
          <a:xfrm>
            <a:off x="1882959" y="6427707"/>
            <a:ext cx="210891" cy="232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57 Rectángulo"/>
          <p:cNvSpPr/>
          <p:nvPr/>
        </p:nvSpPr>
        <p:spPr>
          <a:xfrm>
            <a:off x="2093850" y="6427707"/>
            <a:ext cx="210891" cy="23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9" name="58 Rectángulo"/>
          <p:cNvSpPr/>
          <p:nvPr/>
        </p:nvSpPr>
        <p:spPr>
          <a:xfrm>
            <a:off x="2304741" y="6427707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" name="59 Rectángulo"/>
          <p:cNvSpPr/>
          <p:nvPr/>
        </p:nvSpPr>
        <p:spPr>
          <a:xfrm>
            <a:off x="2515632" y="6427707"/>
            <a:ext cx="210891" cy="2327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60 Rectángulo"/>
          <p:cNvSpPr/>
          <p:nvPr/>
        </p:nvSpPr>
        <p:spPr>
          <a:xfrm>
            <a:off x="2726523" y="6427707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61 Rectángulo"/>
          <p:cNvSpPr/>
          <p:nvPr/>
        </p:nvSpPr>
        <p:spPr>
          <a:xfrm>
            <a:off x="2937415" y="6427707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62 Rectángulo"/>
          <p:cNvSpPr/>
          <p:nvPr/>
        </p:nvSpPr>
        <p:spPr>
          <a:xfrm>
            <a:off x="3148306" y="6427707"/>
            <a:ext cx="210891" cy="2327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63 Rectángulo"/>
          <p:cNvSpPr/>
          <p:nvPr/>
        </p:nvSpPr>
        <p:spPr>
          <a:xfrm>
            <a:off x="3359197" y="6427707"/>
            <a:ext cx="210891" cy="2327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5" name="64 CuadroTexto"/>
          <p:cNvSpPr txBox="1"/>
          <p:nvPr/>
        </p:nvSpPr>
        <p:spPr>
          <a:xfrm>
            <a:off x="1074543" y="6627168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sz="900" dirty="0"/>
          </a:p>
        </p:txBody>
      </p:sp>
      <p:grpSp>
        <p:nvGrpSpPr>
          <p:cNvPr id="8" name="87 Grupo"/>
          <p:cNvGrpSpPr/>
          <p:nvPr/>
        </p:nvGrpSpPr>
        <p:grpSpPr>
          <a:xfrm>
            <a:off x="1029779" y="823786"/>
            <a:ext cx="2545493" cy="5577012"/>
            <a:chOff x="3410465" y="601126"/>
            <a:chExt cx="2606249" cy="5742009"/>
          </a:xfrm>
        </p:grpSpPr>
        <p:sp>
          <p:nvSpPr>
            <p:cNvPr id="151" name="150 Forma libre"/>
            <p:cNvSpPr/>
            <p:nvPr/>
          </p:nvSpPr>
          <p:spPr>
            <a:xfrm>
              <a:off x="3410465" y="5395784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2" name="151 Forma libre"/>
            <p:cNvSpPr/>
            <p:nvPr/>
          </p:nvSpPr>
          <p:spPr>
            <a:xfrm>
              <a:off x="3847070" y="4429132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3" name="152 Forma libre"/>
            <p:cNvSpPr/>
            <p:nvPr/>
          </p:nvSpPr>
          <p:spPr>
            <a:xfrm>
              <a:off x="4283675" y="3481781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4" name="153 Forma libre"/>
            <p:cNvSpPr/>
            <p:nvPr/>
          </p:nvSpPr>
          <p:spPr>
            <a:xfrm>
              <a:off x="4720280" y="2515129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5" name="154 Forma libre"/>
            <p:cNvSpPr/>
            <p:nvPr/>
          </p:nvSpPr>
          <p:spPr>
            <a:xfrm>
              <a:off x="5143504" y="1567778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6" name="155 Forma libre"/>
            <p:cNvSpPr/>
            <p:nvPr/>
          </p:nvSpPr>
          <p:spPr>
            <a:xfrm>
              <a:off x="5580109" y="601126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51" name="CuadroTexto 51"/>
          <p:cNvSpPr txBox="1"/>
          <p:nvPr/>
        </p:nvSpPr>
        <p:spPr>
          <a:xfrm>
            <a:off x="5143500" y="1619250"/>
            <a:ext cx="3238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How to shift the bars, so that the difference between ideal accumulative function (red) and real accumulative function (blue) is minimal? </a:t>
            </a:r>
            <a:endParaRPr lang="es-ES_tradnl" dirty="0">
              <a:latin typeface="Trebuchet MS"/>
              <a:cs typeface="Trebuchet MS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1736149" y="4816049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1734609" y="4606690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1919337" y="4806812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917797" y="4597453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1925494" y="4381937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1923954" y="4172578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2188732" y="3675353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2379617" y="3666116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2378077" y="3456757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2378077" y="3241241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2547411" y="3664576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2545871" y="3455217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2553568" y="3239701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2559725" y="2999554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2567422" y="2784038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3209350" y="1139971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3207810" y="930612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2992296" y="1592552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2990756" y="1383193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2998453" y="1167677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3004610" y="927530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CuadroTexto 51"/>
          <p:cNvSpPr txBox="1"/>
          <p:nvPr/>
        </p:nvSpPr>
        <p:spPr>
          <a:xfrm>
            <a:off x="5134263" y="3180201"/>
            <a:ext cx="323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Error = 23  </a:t>
            </a:r>
            <a:endParaRPr lang="es-ES_tradnl" dirty="0">
              <a:latin typeface="Trebuchet MS"/>
              <a:cs typeface="Trebuchet MS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1082425" y="5782256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1302383" y="5556377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65 Forma libre"/>
          <p:cNvSpPr/>
          <p:nvPr/>
        </p:nvSpPr>
        <p:spPr>
          <a:xfrm>
            <a:off x="1024379" y="874720"/>
            <a:ext cx="2633233" cy="5552303"/>
          </a:xfrm>
          <a:custGeom>
            <a:avLst/>
            <a:gdLst>
              <a:gd name="connsiteX0" fmla="*/ 0 w 2611394"/>
              <a:gd name="connsiteY0" fmla="*/ 5552303 h 5552303"/>
              <a:gd name="connsiteX1" fmla="*/ 197708 w 2611394"/>
              <a:gd name="connsiteY1" fmla="*/ 5552303 h 5552303"/>
              <a:gd name="connsiteX2" fmla="*/ 197708 w 2611394"/>
              <a:gd name="connsiteY2" fmla="*/ 4843849 h 5552303"/>
              <a:gd name="connsiteX3" fmla="*/ 634313 w 2611394"/>
              <a:gd name="connsiteY3" fmla="*/ 4852087 h 5552303"/>
              <a:gd name="connsiteX4" fmla="*/ 626075 w 2611394"/>
              <a:gd name="connsiteY4" fmla="*/ 4143633 h 5552303"/>
              <a:gd name="connsiteX5" fmla="*/ 1054443 w 2611394"/>
              <a:gd name="connsiteY5" fmla="*/ 4143633 h 5552303"/>
              <a:gd name="connsiteX6" fmla="*/ 1054443 w 2611394"/>
              <a:gd name="connsiteY6" fmla="*/ 3006811 h 5552303"/>
              <a:gd name="connsiteX7" fmla="*/ 1680519 w 2611394"/>
              <a:gd name="connsiteY7" fmla="*/ 3006811 h 5552303"/>
              <a:gd name="connsiteX8" fmla="*/ 1672281 w 2611394"/>
              <a:gd name="connsiteY8" fmla="*/ 1383957 h 5552303"/>
              <a:gd name="connsiteX9" fmla="*/ 1886465 w 2611394"/>
              <a:gd name="connsiteY9" fmla="*/ 1383957 h 5552303"/>
              <a:gd name="connsiteX10" fmla="*/ 1886465 w 2611394"/>
              <a:gd name="connsiteY10" fmla="*/ 0 h 5552303"/>
              <a:gd name="connsiteX11" fmla="*/ 2611394 w 2611394"/>
              <a:gd name="connsiteY11" fmla="*/ 0 h 5552303"/>
              <a:gd name="connsiteX0" fmla="*/ 4966 w 2616360"/>
              <a:gd name="connsiteY0" fmla="*/ 5552303 h 5552303"/>
              <a:gd name="connsiteX1" fmla="*/ 0 w 2616360"/>
              <a:gd name="connsiteY1" fmla="*/ 5552303 h 5552303"/>
              <a:gd name="connsiteX2" fmla="*/ 202674 w 2616360"/>
              <a:gd name="connsiteY2" fmla="*/ 4843849 h 5552303"/>
              <a:gd name="connsiteX3" fmla="*/ 639279 w 2616360"/>
              <a:gd name="connsiteY3" fmla="*/ 4852087 h 5552303"/>
              <a:gd name="connsiteX4" fmla="*/ 631041 w 2616360"/>
              <a:gd name="connsiteY4" fmla="*/ 4143633 h 5552303"/>
              <a:gd name="connsiteX5" fmla="*/ 1059409 w 2616360"/>
              <a:gd name="connsiteY5" fmla="*/ 4143633 h 5552303"/>
              <a:gd name="connsiteX6" fmla="*/ 1059409 w 2616360"/>
              <a:gd name="connsiteY6" fmla="*/ 3006811 h 5552303"/>
              <a:gd name="connsiteX7" fmla="*/ 1685485 w 2616360"/>
              <a:gd name="connsiteY7" fmla="*/ 3006811 h 5552303"/>
              <a:gd name="connsiteX8" fmla="*/ 1677247 w 2616360"/>
              <a:gd name="connsiteY8" fmla="*/ 1383957 h 5552303"/>
              <a:gd name="connsiteX9" fmla="*/ 1891431 w 2616360"/>
              <a:gd name="connsiteY9" fmla="*/ 1383957 h 5552303"/>
              <a:gd name="connsiteX10" fmla="*/ 1891431 w 2616360"/>
              <a:gd name="connsiteY10" fmla="*/ 0 h 5552303"/>
              <a:gd name="connsiteX11" fmla="*/ 2616360 w 2616360"/>
              <a:gd name="connsiteY11" fmla="*/ 0 h 5552303"/>
              <a:gd name="connsiteX0" fmla="*/ 45502 w 2656896"/>
              <a:gd name="connsiteY0" fmla="*/ 5552303 h 5552303"/>
              <a:gd name="connsiteX1" fmla="*/ 40536 w 2656896"/>
              <a:gd name="connsiteY1" fmla="*/ 5552303 h 5552303"/>
              <a:gd name="connsiteX2" fmla="*/ 0 w 2656896"/>
              <a:gd name="connsiteY2" fmla="*/ 4843849 h 5552303"/>
              <a:gd name="connsiteX3" fmla="*/ 679815 w 2656896"/>
              <a:gd name="connsiteY3" fmla="*/ 4852087 h 5552303"/>
              <a:gd name="connsiteX4" fmla="*/ 671577 w 2656896"/>
              <a:gd name="connsiteY4" fmla="*/ 4143633 h 5552303"/>
              <a:gd name="connsiteX5" fmla="*/ 1099945 w 2656896"/>
              <a:gd name="connsiteY5" fmla="*/ 4143633 h 5552303"/>
              <a:gd name="connsiteX6" fmla="*/ 1099945 w 2656896"/>
              <a:gd name="connsiteY6" fmla="*/ 3006811 h 5552303"/>
              <a:gd name="connsiteX7" fmla="*/ 1726021 w 2656896"/>
              <a:gd name="connsiteY7" fmla="*/ 3006811 h 5552303"/>
              <a:gd name="connsiteX8" fmla="*/ 1717783 w 2656896"/>
              <a:gd name="connsiteY8" fmla="*/ 1383957 h 5552303"/>
              <a:gd name="connsiteX9" fmla="*/ 1931967 w 2656896"/>
              <a:gd name="connsiteY9" fmla="*/ 1383957 h 5552303"/>
              <a:gd name="connsiteX10" fmla="*/ 1931967 w 2656896"/>
              <a:gd name="connsiteY10" fmla="*/ 0 h 5552303"/>
              <a:gd name="connsiteX11" fmla="*/ 2656896 w 2656896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656152 w 2633233"/>
              <a:gd name="connsiteY3" fmla="*/ 4852087 h 5552303"/>
              <a:gd name="connsiteX4" fmla="*/ 647914 w 2633233"/>
              <a:gd name="connsiteY4" fmla="*/ 4143633 h 5552303"/>
              <a:gd name="connsiteX5" fmla="*/ 1076282 w 2633233"/>
              <a:gd name="connsiteY5" fmla="*/ 4143633 h 5552303"/>
              <a:gd name="connsiteX6" fmla="*/ 1076282 w 2633233"/>
              <a:gd name="connsiteY6" fmla="*/ 3006811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656152 w 2633233"/>
              <a:gd name="connsiteY3" fmla="*/ 4852087 h 5552303"/>
              <a:gd name="connsiteX4" fmla="*/ 434942 w 2633233"/>
              <a:gd name="connsiteY4" fmla="*/ 4135745 h 5552303"/>
              <a:gd name="connsiteX5" fmla="*/ 1076282 w 2633233"/>
              <a:gd name="connsiteY5" fmla="*/ 4143633 h 5552303"/>
              <a:gd name="connsiteX6" fmla="*/ 1076282 w 2633233"/>
              <a:gd name="connsiteY6" fmla="*/ 3006811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427404 w 2633233"/>
              <a:gd name="connsiteY3" fmla="*/ 4859975 h 5552303"/>
              <a:gd name="connsiteX4" fmla="*/ 434942 w 2633233"/>
              <a:gd name="connsiteY4" fmla="*/ 4135745 h 5552303"/>
              <a:gd name="connsiteX5" fmla="*/ 1076282 w 2633233"/>
              <a:gd name="connsiteY5" fmla="*/ 4143633 h 5552303"/>
              <a:gd name="connsiteX6" fmla="*/ 1076282 w 2633233"/>
              <a:gd name="connsiteY6" fmla="*/ 3006811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443180 w 2633233"/>
              <a:gd name="connsiteY3" fmla="*/ 4836309 h 5552303"/>
              <a:gd name="connsiteX4" fmla="*/ 434942 w 2633233"/>
              <a:gd name="connsiteY4" fmla="*/ 4135745 h 5552303"/>
              <a:gd name="connsiteX5" fmla="*/ 1076282 w 2633233"/>
              <a:gd name="connsiteY5" fmla="*/ 4143633 h 5552303"/>
              <a:gd name="connsiteX6" fmla="*/ 1076282 w 2633233"/>
              <a:gd name="connsiteY6" fmla="*/ 3006811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33233" h="5552303">
                <a:moveTo>
                  <a:pt x="21839" y="5552303"/>
                </a:moveTo>
                <a:lnTo>
                  <a:pt x="16873" y="5552303"/>
                </a:lnTo>
                <a:lnTo>
                  <a:pt x="0" y="4843849"/>
                </a:lnTo>
                <a:lnTo>
                  <a:pt x="443180" y="4836309"/>
                </a:lnTo>
                <a:cubicBezTo>
                  <a:pt x="445693" y="4594899"/>
                  <a:pt x="432429" y="4377155"/>
                  <a:pt x="434942" y="4135745"/>
                </a:cubicBezTo>
                <a:lnTo>
                  <a:pt x="1076282" y="4143633"/>
                </a:lnTo>
                <a:lnTo>
                  <a:pt x="1076282" y="3006811"/>
                </a:lnTo>
                <a:lnTo>
                  <a:pt x="1702358" y="3006811"/>
                </a:lnTo>
                <a:lnTo>
                  <a:pt x="1694120" y="1383957"/>
                </a:lnTo>
                <a:lnTo>
                  <a:pt x="1908304" y="1383957"/>
                </a:lnTo>
                <a:lnTo>
                  <a:pt x="1908304" y="0"/>
                </a:lnTo>
                <a:lnTo>
                  <a:pt x="2633233" y="0"/>
                </a:lnTo>
              </a:path>
            </a:pathLst>
          </a:cu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98756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44 Rectángulo"/>
          <p:cNvSpPr/>
          <p:nvPr/>
        </p:nvSpPr>
        <p:spPr>
          <a:xfrm>
            <a:off x="1047605" y="5729592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6" name="45 Rectángulo"/>
          <p:cNvSpPr/>
          <p:nvPr/>
        </p:nvSpPr>
        <p:spPr>
          <a:xfrm>
            <a:off x="1047605" y="5962297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3" name="64 Grupo"/>
          <p:cNvGrpSpPr/>
          <p:nvPr/>
        </p:nvGrpSpPr>
        <p:grpSpPr>
          <a:xfrm>
            <a:off x="1891170" y="3880198"/>
            <a:ext cx="210891" cy="1163525"/>
            <a:chOff x="4466335" y="5180294"/>
            <a:chExt cx="210891" cy="1163525"/>
          </a:xfrm>
        </p:grpSpPr>
        <p:sp>
          <p:nvSpPr>
            <p:cNvPr id="84" name="83 Rectángulo"/>
            <p:cNvSpPr/>
            <p:nvPr/>
          </p:nvSpPr>
          <p:spPr>
            <a:xfrm>
              <a:off x="4466335" y="564570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5" name="84 Rectángulo"/>
            <p:cNvSpPr/>
            <p:nvPr/>
          </p:nvSpPr>
          <p:spPr>
            <a:xfrm>
              <a:off x="4466335" y="541299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6" name="85 Rectángulo"/>
            <p:cNvSpPr/>
            <p:nvPr/>
          </p:nvSpPr>
          <p:spPr>
            <a:xfrm>
              <a:off x="4466335" y="587840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7" name="86 Rectángulo"/>
            <p:cNvSpPr/>
            <p:nvPr/>
          </p:nvSpPr>
          <p:spPr>
            <a:xfrm>
              <a:off x="4466335" y="611111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8" name="87 Rectángulo"/>
            <p:cNvSpPr/>
            <p:nvPr/>
          </p:nvSpPr>
          <p:spPr>
            <a:xfrm>
              <a:off x="4466335" y="518029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4" name="63 Grupo"/>
          <p:cNvGrpSpPr/>
          <p:nvPr/>
        </p:nvGrpSpPr>
        <p:grpSpPr>
          <a:xfrm>
            <a:off x="1447735" y="5027025"/>
            <a:ext cx="210891" cy="698115"/>
            <a:chOff x="4044553" y="5645704"/>
            <a:chExt cx="210891" cy="698115"/>
          </a:xfrm>
        </p:grpSpPr>
        <p:sp>
          <p:nvSpPr>
            <p:cNvPr id="81" name="80 Rectángulo"/>
            <p:cNvSpPr/>
            <p:nvPr/>
          </p:nvSpPr>
          <p:spPr>
            <a:xfrm>
              <a:off x="4044553" y="564570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2" name="81 Rectángulo"/>
            <p:cNvSpPr/>
            <p:nvPr/>
          </p:nvSpPr>
          <p:spPr>
            <a:xfrm>
              <a:off x="4044553" y="611111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3" name="82 Rectángulo"/>
            <p:cNvSpPr/>
            <p:nvPr/>
          </p:nvSpPr>
          <p:spPr>
            <a:xfrm>
              <a:off x="4044553" y="5878409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49" name="48 Rectángulo"/>
          <p:cNvSpPr/>
          <p:nvPr/>
        </p:nvSpPr>
        <p:spPr>
          <a:xfrm>
            <a:off x="1047605" y="6195002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5" name="65 Grupo"/>
          <p:cNvGrpSpPr/>
          <p:nvPr/>
        </p:nvGrpSpPr>
        <p:grpSpPr>
          <a:xfrm>
            <a:off x="2726523" y="2261468"/>
            <a:ext cx="210891" cy="1628935"/>
            <a:chOff x="5099008" y="4714884"/>
            <a:chExt cx="210891" cy="1628935"/>
          </a:xfrm>
        </p:grpSpPr>
        <p:sp>
          <p:nvSpPr>
            <p:cNvPr id="73" name="72 Rectángulo"/>
            <p:cNvSpPr/>
            <p:nvPr/>
          </p:nvSpPr>
          <p:spPr>
            <a:xfrm>
              <a:off x="5099008" y="471488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4" name="73 Rectángulo"/>
            <p:cNvSpPr/>
            <p:nvPr/>
          </p:nvSpPr>
          <p:spPr>
            <a:xfrm>
              <a:off x="5099008" y="518029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5" name="74 Rectángulo"/>
            <p:cNvSpPr/>
            <p:nvPr/>
          </p:nvSpPr>
          <p:spPr>
            <a:xfrm>
              <a:off x="5099008" y="541299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6" name="75 Rectángulo"/>
            <p:cNvSpPr/>
            <p:nvPr/>
          </p:nvSpPr>
          <p:spPr>
            <a:xfrm>
              <a:off x="5099008" y="611111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7" name="76 Rectángulo"/>
            <p:cNvSpPr/>
            <p:nvPr/>
          </p:nvSpPr>
          <p:spPr>
            <a:xfrm>
              <a:off x="5099008" y="564570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9" name="78 Rectángulo"/>
            <p:cNvSpPr/>
            <p:nvPr/>
          </p:nvSpPr>
          <p:spPr>
            <a:xfrm>
              <a:off x="5099008" y="494758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0" name="79 Rectángulo"/>
            <p:cNvSpPr/>
            <p:nvPr/>
          </p:nvSpPr>
          <p:spPr>
            <a:xfrm>
              <a:off x="5099008" y="587840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6" name="66 Grupo"/>
          <p:cNvGrpSpPr/>
          <p:nvPr/>
        </p:nvGrpSpPr>
        <p:grpSpPr>
          <a:xfrm>
            <a:off x="2929177" y="871342"/>
            <a:ext cx="210891" cy="1396230"/>
            <a:chOff x="5309900" y="4947589"/>
            <a:chExt cx="210891" cy="1396230"/>
          </a:xfrm>
        </p:grpSpPr>
        <p:sp>
          <p:nvSpPr>
            <p:cNvPr id="67" name="66 Rectángulo"/>
            <p:cNvSpPr/>
            <p:nvPr/>
          </p:nvSpPr>
          <p:spPr>
            <a:xfrm>
              <a:off x="5309900" y="518029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8" name="67 Rectángulo"/>
            <p:cNvSpPr/>
            <p:nvPr/>
          </p:nvSpPr>
          <p:spPr>
            <a:xfrm>
              <a:off x="5309900" y="541299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9" name="68 Rectángulo"/>
            <p:cNvSpPr/>
            <p:nvPr/>
          </p:nvSpPr>
          <p:spPr>
            <a:xfrm>
              <a:off x="5309900" y="564570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0" name="69 Rectángulo"/>
            <p:cNvSpPr/>
            <p:nvPr/>
          </p:nvSpPr>
          <p:spPr>
            <a:xfrm>
              <a:off x="5309900" y="587840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1" name="70 Rectángulo"/>
            <p:cNvSpPr/>
            <p:nvPr/>
          </p:nvSpPr>
          <p:spPr>
            <a:xfrm>
              <a:off x="5309900" y="611111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2" name="71 Rectángulo"/>
            <p:cNvSpPr/>
            <p:nvPr/>
          </p:nvSpPr>
          <p:spPr>
            <a:xfrm>
              <a:off x="5309900" y="494758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53" name="52 Rectángulo"/>
          <p:cNvSpPr/>
          <p:nvPr/>
        </p:nvSpPr>
        <p:spPr>
          <a:xfrm>
            <a:off x="1039394" y="6427707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4" name="53 Rectángulo"/>
          <p:cNvSpPr/>
          <p:nvPr/>
        </p:nvSpPr>
        <p:spPr>
          <a:xfrm>
            <a:off x="1250285" y="6427707"/>
            <a:ext cx="210891" cy="232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"/>
          <p:cNvSpPr/>
          <p:nvPr/>
        </p:nvSpPr>
        <p:spPr>
          <a:xfrm>
            <a:off x="1461176" y="6427707"/>
            <a:ext cx="210891" cy="232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55 Rectángulo"/>
          <p:cNvSpPr/>
          <p:nvPr/>
        </p:nvSpPr>
        <p:spPr>
          <a:xfrm>
            <a:off x="1672068" y="6427707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7" name="56 Rectángulo"/>
          <p:cNvSpPr/>
          <p:nvPr/>
        </p:nvSpPr>
        <p:spPr>
          <a:xfrm>
            <a:off x="1882959" y="6427707"/>
            <a:ext cx="210891" cy="232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57 Rectángulo"/>
          <p:cNvSpPr/>
          <p:nvPr/>
        </p:nvSpPr>
        <p:spPr>
          <a:xfrm>
            <a:off x="2093850" y="6427707"/>
            <a:ext cx="210891" cy="23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9" name="58 Rectángulo"/>
          <p:cNvSpPr/>
          <p:nvPr/>
        </p:nvSpPr>
        <p:spPr>
          <a:xfrm>
            <a:off x="2304741" y="6427707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" name="59 Rectángulo"/>
          <p:cNvSpPr/>
          <p:nvPr/>
        </p:nvSpPr>
        <p:spPr>
          <a:xfrm>
            <a:off x="2515632" y="6427707"/>
            <a:ext cx="210891" cy="2327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60 Rectángulo"/>
          <p:cNvSpPr/>
          <p:nvPr/>
        </p:nvSpPr>
        <p:spPr>
          <a:xfrm>
            <a:off x="2726523" y="6427707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61 Rectángulo"/>
          <p:cNvSpPr/>
          <p:nvPr/>
        </p:nvSpPr>
        <p:spPr>
          <a:xfrm>
            <a:off x="2937415" y="6427707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62 Rectángulo"/>
          <p:cNvSpPr/>
          <p:nvPr/>
        </p:nvSpPr>
        <p:spPr>
          <a:xfrm>
            <a:off x="3148306" y="6427707"/>
            <a:ext cx="210891" cy="2327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63 Rectángulo"/>
          <p:cNvSpPr/>
          <p:nvPr/>
        </p:nvSpPr>
        <p:spPr>
          <a:xfrm>
            <a:off x="3359197" y="6427707"/>
            <a:ext cx="210891" cy="2327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5" name="64 CuadroTexto"/>
          <p:cNvSpPr txBox="1"/>
          <p:nvPr/>
        </p:nvSpPr>
        <p:spPr>
          <a:xfrm>
            <a:off x="1074543" y="6627168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sz="900" dirty="0"/>
          </a:p>
        </p:txBody>
      </p:sp>
      <p:grpSp>
        <p:nvGrpSpPr>
          <p:cNvPr id="8" name="87 Grupo"/>
          <p:cNvGrpSpPr/>
          <p:nvPr/>
        </p:nvGrpSpPr>
        <p:grpSpPr>
          <a:xfrm>
            <a:off x="1029779" y="823786"/>
            <a:ext cx="2545493" cy="5577012"/>
            <a:chOff x="3410465" y="601126"/>
            <a:chExt cx="2606249" cy="5742009"/>
          </a:xfrm>
        </p:grpSpPr>
        <p:sp>
          <p:nvSpPr>
            <p:cNvPr id="151" name="150 Forma libre"/>
            <p:cNvSpPr/>
            <p:nvPr/>
          </p:nvSpPr>
          <p:spPr>
            <a:xfrm>
              <a:off x="3410465" y="5395784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2" name="151 Forma libre"/>
            <p:cNvSpPr/>
            <p:nvPr/>
          </p:nvSpPr>
          <p:spPr>
            <a:xfrm>
              <a:off x="3847070" y="4429132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3" name="152 Forma libre"/>
            <p:cNvSpPr/>
            <p:nvPr/>
          </p:nvSpPr>
          <p:spPr>
            <a:xfrm>
              <a:off x="4283675" y="3481781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4" name="153 Forma libre"/>
            <p:cNvSpPr/>
            <p:nvPr/>
          </p:nvSpPr>
          <p:spPr>
            <a:xfrm>
              <a:off x="4720280" y="2515129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5" name="154 Forma libre"/>
            <p:cNvSpPr/>
            <p:nvPr/>
          </p:nvSpPr>
          <p:spPr>
            <a:xfrm>
              <a:off x="5143504" y="1567778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6" name="155 Forma libre"/>
            <p:cNvSpPr/>
            <p:nvPr/>
          </p:nvSpPr>
          <p:spPr>
            <a:xfrm>
              <a:off x="5580109" y="601126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51" name="CuadroTexto 51"/>
          <p:cNvSpPr txBox="1"/>
          <p:nvPr/>
        </p:nvSpPr>
        <p:spPr>
          <a:xfrm>
            <a:off x="5143500" y="1619250"/>
            <a:ext cx="3238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How to shift the bars, so that the difference between ideal accumulative function (red) and real accumulative function (blue) is minimal? </a:t>
            </a:r>
            <a:endParaRPr lang="es-ES_tradnl" dirty="0">
              <a:latin typeface="Trebuchet MS"/>
              <a:cs typeface="Trebuchet MS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2188732" y="3675353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2379617" y="3666116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2378077" y="3456757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2378077" y="3241241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2547411" y="3664576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2545871" y="3455217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2553568" y="3239701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2559725" y="2999554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2567422" y="2784038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3209350" y="1139971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3207810" y="930612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2992296" y="1592552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2990756" y="1383193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2998453" y="1167677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3004610" y="927530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CuadroTexto 51"/>
          <p:cNvSpPr txBox="1"/>
          <p:nvPr/>
        </p:nvSpPr>
        <p:spPr>
          <a:xfrm>
            <a:off x="5134263" y="3180201"/>
            <a:ext cx="323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Error = 20  </a:t>
            </a:r>
            <a:endParaRPr lang="es-ES_tradnl" dirty="0">
              <a:latin typeface="Trebuchet MS"/>
              <a:cs typeface="Trebuchet MS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1082425" y="5782256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1302383" y="5556377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730984" y="483655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1730983" y="4633909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948736" y="394654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65 Forma libre"/>
          <p:cNvSpPr/>
          <p:nvPr/>
        </p:nvSpPr>
        <p:spPr>
          <a:xfrm>
            <a:off x="1024379" y="874720"/>
            <a:ext cx="2633233" cy="5552303"/>
          </a:xfrm>
          <a:custGeom>
            <a:avLst/>
            <a:gdLst>
              <a:gd name="connsiteX0" fmla="*/ 0 w 2611394"/>
              <a:gd name="connsiteY0" fmla="*/ 5552303 h 5552303"/>
              <a:gd name="connsiteX1" fmla="*/ 197708 w 2611394"/>
              <a:gd name="connsiteY1" fmla="*/ 5552303 h 5552303"/>
              <a:gd name="connsiteX2" fmla="*/ 197708 w 2611394"/>
              <a:gd name="connsiteY2" fmla="*/ 4843849 h 5552303"/>
              <a:gd name="connsiteX3" fmla="*/ 634313 w 2611394"/>
              <a:gd name="connsiteY3" fmla="*/ 4852087 h 5552303"/>
              <a:gd name="connsiteX4" fmla="*/ 626075 w 2611394"/>
              <a:gd name="connsiteY4" fmla="*/ 4143633 h 5552303"/>
              <a:gd name="connsiteX5" fmla="*/ 1054443 w 2611394"/>
              <a:gd name="connsiteY5" fmla="*/ 4143633 h 5552303"/>
              <a:gd name="connsiteX6" fmla="*/ 1054443 w 2611394"/>
              <a:gd name="connsiteY6" fmla="*/ 3006811 h 5552303"/>
              <a:gd name="connsiteX7" fmla="*/ 1680519 w 2611394"/>
              <a:gd name="connsiteY7" fmla="*/ 3006811 h 5552303"/>
              <a:gd name="connsiteX8" fmla="*/ 1672281 w 2611394"/>
              <a:gd name="connsiteY8" fmla="*/ 1383957 h 5552303"/>
              <a:gd name="connsiteX9" fmla="*/ 1886465 w 2611394"/>
              <a:gd name="connsiteY9" fmla="*/ 1383957 h 5552303"/>
              <a:gd name="connsiteX10" fmla="*/ 1886465 w 2611394"/>
              <a:gd name="connsiteY10" fmla="*/ 0 h 5552303"/>
              <a:gd name="connsiteX11" fmla="*/ 2611394 w 2611394"/>
              <a:gd name="connsiteY11" fmla="*/ 0 h 5552303"/>
              <a:gd name="connsiteX0" fmla="*/ 4966 w 2616360"/>
              <a:gd name="connsiteY0" fmla="*/ 5552303 h 5552303"/>
              <a:gd name="connsiteX1" fmla="*/ 0 w 2616360"/>
              <a:gd name="connsiteY1" fmla="*/ 5552303 h 5552303"/>
              <a:gd name="connsiteX2" fmla="*/ 202674 w 2616360"/>
              <a:gd name="connsiteY2" fmla="*/ 4843849 h 5552303"/>
              <a:gd name="connsiteX3" fmla="*/ 639279 w 2616360"/>
              <a:gd name="connsiteY3" fmla="*/ 4852087 h 5552303"/>
              <a:gd name="connsiteX4" fmla="*/ 631041 w 2616360"/>
              <a:gd name="connsiteY4" fmla="*/ 4143633 h 5552303"/>
              <a:gd name="connsiteX5" fmla="*/ 1059409 w 2616360"/>
              <a:gd name="connsiteY5" fmla="*/ 4143633 h 5552303"/>
              <a:gd name="connsiteX6" fmla="*/ 1059409 w 2616360"/>
              <a:gd name="connsiteY6" fmla="*/ 3006811 h 5552303"/>
              <a:gd name="connsiteX7" fmla="*/ 1685485 w 2616360"/>
              <a:gd name="connsiteY7" fmla="*/ 3006811 h 5552303"/>
              <a:gd name="connsiteX8" fmla="*/ 1677247 w 2616360"/>
              <a:gd name="connsiteY8" fmla="*/ 1383957 h 5552303"/>
              <a:gd name="connsiteX9" fmla="*/ 1891431 w 2616360"/>
              <a:gd name="connsiteY9" fmla="*/ 1383957 h 5552303"/>
              <a:gd name="connsiteX10" fmla="*/ 1891431 w 2616360"/>
              <a:gd name="connsiteY10" fmla="*/ 0 h 5552303"/>
              <a:gd name="connsiteX11" fmla="*/ 2616360 w 2616360"/>
              <a:gd name="connsiteY11" fmla="*/ 0 h 5552303"/>
              <a:gd name="connsiteX0" fmla="*/ 45502 w 2656896"/>
              <a:gd name="connsiteY0" fmla="*/ 5552303 h 5552303"/>
              <a:gd name="connsiteX1" fmla="*/ 40536 w 2656896"/>
              <a:gd name="connsiteY1" fmla="*/ 5552303 h 5552303"/>
              <a:gd name="connsiteX2" fmla="*/ 0 w 2656896"/>
              <a:gd name="connsiteY2" fmla="*/ 4843849 h 5552303"/>
              <a:gd name="connsiteX3" fmla="*/ 679815 w 2656896"/>
              <a:gd name="connsiteY3" fmla="*/ 4852087 h 5552303"/>
              <a:gd name="connsiteX4" fmla="*/ 671577 w 2656896"/>
              <a:gd name="connsiteY4" fmla="*/ 4143633 h 5552303"/>
              <a:gd name="connsiteX5" fmla="*/ 1099945 w 2656896"/>
              <a:gd name="connsiteY5" fmla="*/ 4143633 h 5552303"/>
              <a:gd name="connsiteX6" fmla="*/ 1099945 w 2656896"/>
              <a:gd name="connsiteY6" fmla="*/ 3006811 h 5552303"/>
              <a:gd name="connsiteX7" fmla="*/ 1726021 w 2656896"/>
              <a:gd name="connsiteY7" fmla="*/ 3006811 h 5552303"/>
              <a:gd name="connsiteX8" fmla="*/ 1717783 w 2656896"/>
              <a:gd name="connsiteY8" fmla="*/ 1383957 h 5552303"/>
              <a:gd name="connsiteX9" fmla="*/ 1931967 w 2656896"/>
              <a:gd name="connsiteY9" fmla="*/ 1383957 h 5552303"/>
              <a:gd name="connsiteX10" fmla="*/ 1931967 w 2656896"/>
              <a:gd name="connsiteY10" fmla="*/ 0 h 5552303"/>
              <a:gd name="connsiteX11" fmla="*/ 2656896 w 2656896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656152 w 2633233"/>
              <a:gd name="connsiteY3" fmla="*/ 4852087 h 5552303"/>
              <a:gd name="connsiteX4" fmla="*/ 647914 w 2633233"/>
              <a:gd name="connsiteY4" fmla="*/ 4143633 h 5552303"/>
              <a:gd name="connsiteX5" fmla="*/ 1076282 w 2633233"/>
              <a:gd name="connsiteY5" fmla="*/ 4143633 h 5552303"/>
              <a:gd name="connsiteX6" fmla="*/ 1076282 w 2633233"/>
              <a:gd name="connsiteY6" fmla="*/ 3006811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656152 w 2633233"/>
              <a:gd name="connsiteY3" fmla="*/ 4852087 h 5552303"/>
              <a:gd name="connsiteX4" fmla="*/ 434942 w 2633233"/>
              <a:gd name="connsiteY4" fmla="*/ 4135745 h 5552303"/>
              <a:gd name="connsiteX5" fmla="*/ 1076282 w 2633233"/>
              <a:gd name="connsiteY5" fmla="*/ 4143633 h 5552303"/>
              <a:gd name="connsiteX6" fmla="*/ 1076282 w 2633233"/>
              <a:gd name="connsiteY6" fmla="*/ 3006811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427404 w 2633233"/>
              <a:gd name="connsiteY3" fmla="*/ 4859975 h 5552303"/>
              <a:gd name="connsiteX4" fmla="*/ 434942 w 2633233"/>
              <a:gd name="connsiteY4" fmla="*/ 4135745 h 5552303"/>
              <a:gd name="connsiteX5" fmla="*/ 1076282 w 2633233"/>
              <a:gd name="connsiteY5" fmla="*/ 4143633 h 5552303"/>
              <a:gd name="connsiteX6" fmla="*/ 1076282 w 2633233"/>
              <a:gd name="connsiteY6" fmla="*/ 3006811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443180 w 2633233"/>
              <a:gd name="connsiteY3" fmla="*/ 4836309 h 5552303"/>
              <a:gd name="connsiteX4" fmla="*/ 434942 w 2633233"/>
              <a:gd name="connsiteY4" fmla="*/ 4135745 h 5552303"/>
              <a:gd name="connsiteX5" fmla="*/ 1076282 w 2633233"/>
              <a:gd name="connsiteY5" fmla="*/ 4143633 h 5552303"/>
              <a:gd name="connsiteX6" fmla="*/ 1076282 w 2633233"/>
              <a:gd name="connsiteY6" fmla="*/ 3006811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443180 w 2633233"/>
              <a:gd name="connsiteY3" fmla="*/ 4836309 h 5552303"/>
              <a:gd name="connsiteX4" fmla="*/ 434942 w 2633233"/>
              <a:gd name="connsiteY4" fmla="*/ 4135745 h 5552303"/>
              <a:gd name="connsiteX5" fmla="*/ 871198 w 2633233"/>
              <a:gd name="connsiteY5" fmla="*/ 4167298 h 5552303"/>
              <a:gd name="connsiteX6" fmla="*/ 1076282 w 2633233"/>
              <a:gd name="connsiteY6" fmla="*/ 3006811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443180 w 2633233"/>
              <a:gd name="connsiteY3" fmla="*/ 4836309 h 5552303"/>
              <a:gd name="connsiteX4" fmla="*/ 434942 w 2633233"/>
              <a:gd name="connsiteY4" fmla="*/ 4135745 h 5552303"/>
              <a:gd name="connsiteX5" fmla="*/ 871198 w 2633233"/>
              <a:gd name="connsiteY5" fmla="*/ 4167298 h 5552303"/>
              <a:gd name="connsiteX6" fmla="*/ 863310 w 2633233"/>
              <a:gd name="connsiteY6" fmla="*/ 3014699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443180 w 2633233"/>
              <a:gd name="connsiteY3" fmla="*/ 4836309 h 5552303"/>
              <a:gd name="connsiteX4" fmla="*/ 434942 w 2633233"/>
              <a:gd name="connsiteY4" fmla="*/ 4135745 h 5552303"/>
              <a:gd name="connsiteX5" fmla="*/ 863310 w 2633233"/>
              <a:gd name="connsiteY5" fmla="*/ 4143633 h 5552303"/>
              <a:gd name="connsiteX6" fmla="*/ 863310 w 2633233"/>
              <a:gd name="connsiteY6" fmla="*/ 3014699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33233" h="5552303">
                <a:moveTo>
                  <a:pt x="21839" y="5552303"/>
                </a:moveTo>
                <a:lnTo>
                  <a:pt x="16873" y="5552303"/>
                </a:lnTo>
                <a:lnTo>
                  <a:pt x="0" y="4843849"/>
                </a:lnTo>
                <a:lnTo>
                  <a:pt x="443180" y="4836309"/>
                </a:lnTo>
                <a:cubicBezTo>
                  <a:pt x="445693" y="4594899"/>
                  <a:pt x="432429" y="4377155"/>
                  <a:pt x="434942" y="4135745"/>
                </a:cubicBezTo>
                <a:lnTo>
                  <a:pt x="863310" y="4143633"/>
                </a:lnTo>
                <a:cubicBezTo>
                  <a:pt x="860681" y="3759433"/>
                  <a:pt x="865939" y="3398899"/>
                  <a:pt x="863310" y="3014699"/>
                </a:cubicBezTo>
                <a:lnTo>
                  <a:pt x="1702358" y="3006811"/>
                </a:lnTo>
                <a:lnTo>
                  <a:pt x="1694120" y="1383957"/>
                </a:lnTo>
                <a:lnTo>
                  <a:pt x="1908304" y="1383957"/>
                </a:lnTo>
                <a:lnTo>
                  <a:pt x="1908304" y="0"/>
                </a:lnTo>
                <a:lnTo>
                  <a:pt x="2633233" y="0"/>
                </a:lnTo>
              </a:path>
            </a:pathLst>
          </a:cu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06003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44 Rectángulo"/>
          <p:cNvSpPr/>
          <p:nvPr/>
        </p:nvSpPr>
        <p:spPr>
          <a:xfrm>
            <a:off x="1047605" y="5729592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6" name="45 Rectángulo"/>
          <p:cNvSpPr/>
          <p:nvPr/>
        </p:nvSpPr>
        <p:spPr>
          <a:xfrm>
            <a:off x="1047605" y="5962297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3" name="64 Grupo"/>
          <p:cNvGrpSpPr/>
          <p:nvPr/>
        </p:nvGrpSpPr>
        <p:grpSpPr>
          <a:xfrm>
            <a:off x="1891170" y="3880198"/>
            <a:ext cx="210891" cy="1163525"/>
            <a:chOff x="4466335" y="5180294"/>
            <a:chExt cx="210891" cy="1163525"/>
          </a:xfrm>
        </p:grpSpPr>
        <p:sp>
          <p:nvSpPr>
            <p:cNvPr id="84" name="83 Rectángulo"/>
            <p:cNvSpPr/>
            <p:nvPr/>
          </p:nvSpPr>
          <p:spPr>
            <a:xfrm>
              <a:off x="4466335" y="564570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5" name="84 Rectángulo"/>
            <p:cNvSpPr/>
            <p:nvPr/>
          </p:nvSpPr>
          <p:spPr>
            <a:xfrm>
              <a:off x="4466335" y="541299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6" name="85 Rectángulo"/>
            <p:cNvSpPr/>
            <p:nvPr/>
          </p:nvSpPr>
          <p:spPr>
            <a:xfrm>
              <a:off x="4466335" y="587840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7" name="86 Rectángulo"/>
            <p:cNvSpPr/>
            <p:nvPr/>
          </p:nvSpPr>
          <p:spPr>
            <a:xfrm>
              <a:off x="4466335" y="611111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8" name="87 Rectángulo"/>
            <p:cNvSpPr/>
            <p:nvPr/>
          </p:nvSpPr>
          <p:spPr>
            <a:xfrm>
              <a:off x="4466335" y="518029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4" name="63 Grupo"/>
          <p:cNvGrpSpPr/>
          <p:nvPr/>
        </p:nvGrpSpPr>
        <p:grpSpPr>
          <a:xfrm>
            <a:off x="1447735" y="5027025"/>
            <a:ext cx="210891" cy="698115"/>
            <a:chOff x="4044553" y="5645704"/>
            <a:chExt cx="210891" cy="698115"/>
          </a:xfrm>
        </p:grpSpPr>
        <p:sp>
          <p:nvSpPr>
            <p:cNvPr id="81" name="80 Rectángulo"/>
            <p:cNvSpPr/>
            <p:nvPr/>
          </p:nvSpPr>
          <p:spPr>
            <a:xfrm>
              <a:off x="4044553" y="564570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2" name="81 Rectángulo"/>
            <p:cNvSpPr/>
            <p:nvPr/>
          </p:nvSpPr>
          <p:spPr>
            <a:xfrm>
              <a:off x="4044553" y="611111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3" name="82 Rectángulo"/>
            <p:cNvSpPr/>
            <p:nvPr/>
          </p:nvSpPr>
          <p:spPr>
            <a:xfrm>
              <a:off x="4044553" y="5878409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49" name="48 Rectángulo"/>
          <p:cNvSpPr/>
          <p:nvPr/>
        </p:nvSpPr>
        <p:spPr>
          <a:xfrm>
            <a:off x="1047605" y="6195002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5" name="65 Grupo"/>
          <p:cNvGrpSpPr/>
          <p:nvPr/>
        </p:nvGrpSpPr>
        <p:grpSpPr>
          <a:xfrm>
            <a:off x="2523843" y="2261468"/>
            <a:ext cx="210891" cy="1628935"/>
            <a:chOff x="5099008" y="4714884"/>
            <a:chExt cx="210891" cy="1628935"/>
          </a:xfrm>
        </p:grpSpPr>
        <p:sp>
          <p:nvSpPr>
            <p:cNvPr id="73" name="72 Rectángulo"/>
            <p:cNvSpPr/>
            <p:nvPr/>
          </p:nvSpPr>
          <p:spPr>
            <a:xfrm>
              <a:off x="5099008" y="471488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4" name="73 Rectángulo"/>
            <p:cNvSpPr/>
            <p:nvPr/>
          </p:nvSpPr>
          <p:spPr>
            <a:xfrm>
              <a:off x="5099008" y="518029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5" name="74 Rectángulo"/>
            <p:cNvSpPr/>
            <p:nvPr/>
          </p:nvSpPr>
          <p:spPr>
            <a:xfrm>
              <a:off x="5099008" y="541299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6" name="75 Rectángulo"/>
            <p:cNvSpPr/>
            <p:nvPr/>
          </p:nvSpPr>
          <p:spPr>
            <a:xfrm>
              <a:off x="5099008" y="611111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7" name="76 Rectángulo"/>
            <p:cNvSpPr/>
            <p:nvPr/>
          </p:nvSpPr>
          <p:spPr>
            <a:xfrm>
              <a:off x="5099008" y="564570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9" name="78 Rectángulo"/>
            <p:cNvSpPr/>
            <p:nvPr/>
          </p:nvSpPr>
          <p:spPr>
            <a:xfrm>
              <a:off x="5099008" y="494758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0" name="79 Rectángulo"/>
            <p:cNvSpPr/>
            <p:nvPr/>
          </p:nvSpPr>
          <p:spPr>
            <a:xfrm>
              <a:off x="5099008" y="587840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6" name="66 Grupo"/>
          <p:cNvGrpSpPr/>
          <p:nvPr/>
        </p:nvGrpSpPr>
        <p:grpSpPr>
          <a:xfrm>
            <a:off x="2929177" y="871342"/>
            <a:ext cx="210891" cy="1396230"/>
            <a:chOff x="5309900" y="4947589"/>
            <a:chExt cx="210891" cy="1396230"/>
          </a:xfrm>
        </p:grpSpPr>
        <p:sp>
          <p:nvSpPr>
            <p:cNvPr id="67" name="66 Rectángulo"/>
            <p:cNvSpPr/>
            <p:nvPr/>
          </p:nvSpPr>
          <p:spPr>
            <a:xfrm>
              <a:off x="5309900" y="518029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8" name="67 Rectángulo"/>
            <p:cNvSpPr/>
            <p:nvPr/>
          </p:nvSpPr>
          <p:spPr>
            <a:xfrm>
              <a:off x="5309900" y="541299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9" name="68 Rectángulo"/>
            <p:cNvSpPr/>
            <p:nvPr/>
          </p:nvSpPr>
          <p:spPr>
            <a:xfrm>
              <a:off x="5309900" y="564570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0" name="69 Rectángulo"/>
            <p:cNvSpPr/>
            <p:nvPr/>
          </p:nvSpPr>
          <p:spPr>
            <a:xfrm>
              <a:off x="5309900" y="587840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1" name="70 Rectángulo"/>
            <p:cNvSpPr/>
            <p:nvPr/>
          </p:nvSpPr>
          <p:spPr>
            <a:xfrm>
              <a:off x="5309900" y="611111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2" name="71 Rectángulo"/>
            <p:cNvSpPr/>
            <p:nvPr/>
          </p:nvSpPr>
          <p:spPr>
            <a:xfrm>
              <a:off x="5309900" y="494758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53" name="52 Rectángulo"/>
          <p:cNvSpPr/>
          <p:nvPr/>
        </p:nvSpPr>
        <p:spPr>
          <a:xfrm>
            <a:off x="1039394" y="6427707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4" name="53 Rectángulo"/>
          <p:cNvSpPr/>
          <p:nvPr/>
        </p:nvSpPr>
        <p:spPr>
          <a:xfrm>
            <a:off x="1250285" y="6427707"/>
            <a:ext cx="210891" cy="232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"/>
          <p:cNvSpPr/>
          <p:nvPr/>
        </p:nvSpPr>
        <p:spPr>
          <a:xfrm>
            <a:off x="1461176" y="6427707"/>
            <a:ext cx="210891" cy="232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55 Rectángulo"/>
          <p:cNvSpPr/>
          <p:nvPr/>
        </p:nvSpPr>
        <p:spPr>
          <a:xfrm>
            <a:off x="1672068" y="6427707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7" name="56 Rectángulo"/>
          <p:cNvSpPr/>
          <p:nvPr/>
        </p:nvSpPr>
        <p:spPr>
          <a:xfrm>
            <a:off x="1882959" y="6427707"/>
            <a:ext cx="210891" cy="232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57 Rectángulo"/>
          <p:cNvSpPr/>
          <p:nvPr/>
        </p:nvSpPr>
        <p:spPr>
          <a:xfrm>
            <a:off x="2093850" y="6427707"/>
            <a:ext cx="210891" cy="23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9" name="58 Rectángulo"/>
          <p:cNvSpPr/>
          <p:nvPr/>
        </p:nvSpPr>
        <p:spPr>
          <a:xfrm>
            <a:off x="2304741" y="6427707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" name="59 Rectángulo"/>
          <p:cNvSpPr/>
          <p:nvPr/>
        </p:nvSpPr>
        <p:spPr>
          <a:xfrm>
            <a:off x="2515632" y="6427707"/>
            <a:ext cx="210891" cy="2327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60 Rectángulo"/>
          <p:cNvSpPr/>
          <p:nvPr/>
        </p:nvSpPr>
        <p:spPr>
          <a:xfrm>
            <a:off x="2726523" y="6427707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61 Rectángulo"/>
          <p:cNvSpPr/>
          <p:nvPr/>
        </p:nvSpPr>
        <p:spPr>
          <a:xfrm>
            <a:off x="2937415" y="6427707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62 Rectángulo"/>
          <p:cNvSpPr/>
          <p:nvPr/>
        </p:nvSpPr>
        <p:spPr>
          <a:xfrm>
            <a:off x="3148306" y="6427707"/>
            <a:ext cx="210891" cy="2327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63 Rectángulo"/>
          <p:cNvSpPr/>
          <p:nvPr/>
        </p:nvSpPr>
        <p:spPr>
          <a:xfrm>
            <a:off x="3359197" y="6427707"/>
            <a:ext cx="210891" cy="2327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5" name="64 CuadroTexto"/>
          <p:cNvSpPr txBox="1"/>
          <p:nvPr/>
        </p:nvSpPr>
        <p:spPr>
          <a:xfrm>
            <a:off x="1074543" y="6627168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sz="900" dirty="0"/>
          </a:p>
        </p:txBody>
      </p:sp>
      <p:grpSp>
        <p:nvGrpSpPr>
          <p:cNvPr id="8" name="87 Grupo"/>
          <p:cNvGrpSpPr/>
          <p:nvPr/>
        </p:nvGrpSpPr>
        <p:grpSpPr>
          <a:xfrm>
            <a:off x="1029779" y="823786"/>
            <a:ext cx="2545493" cy="5577012"/>
            <a:chOff x="3410465" y="601126"/>
            <a:chExt cx="2606249" cy="5742009"/>
          </a:xfrm>
        </p:grpSpPr>
        <p:sp>
          <p:nvSpPr>
            <p:cNvPr id="151" name="150 Forma libre"/>
            <p:cNvSpPr/>
            <p:nvPr/>
          </p:nvSpPr>
          <p:spPr>
            <a:xfrm>
              <a:off x="3410465" y="5395784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2" name="151 Forma libre"/>
            <p:cNvSpPr/>
            <p:nvPr/>
          </p:nvSpPr>
          <p:spPr>
            <a:xfrm>
              <a:off x="3847070" y="4429132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3" name="152 Forma libre"/>
            <p:cNvSpPr/>
            <p:nvPr/>
          </p:nvSpPr>
          <p:spPr>
            <a:xfrm>
              <a:off x="4283675" y="3481781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4" name="153 Forma libre"/>
            <p:cNvSpPr/>
            <p:nvPr/>
          </p:nvSpPr>
          <p:spPr>
            <a:xfrm>
              <a:off x="4720280" y="2515129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5" name="154 Forma libre"/>
            <p:cNvSpPr/>
            <p:nvPr/>
          </p:nvSpPr>
          <p:spPr>
            <a:xfrm>
              <a:off x="5143504" y="1567778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6" name="155 Forma libre"/>
            <p:cNvSpPr/>
            <p:nvPr/>
          </p:nvSpPr>
          <p:spPr>
            <a:xfrm>
              <a:off x="5580109" y="601126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51" name="CuadroTexto 51"/>
          <p:cNvSpPr txBox="1"/>
          <p:nvPr/>
        </p:nvSpPr>
        <p:spPr>
          <a:xfrm>
            <a:off x="5143500" y="1619250"/>
            <a:ext cx="3238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How to shift the bars, so that the difference between ideal accumulative function (red) and real accumulative function (blue) is minimal? </a:t>
            </a:r>
            <a:endParaRPr lang="es-ES_tradnl" dirty="0">
              <a:latin typeface="Trebuchet MS"/>
              <a:cs typeface="Trebuchet MS"/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3209350" y="1139971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3207810" y="930612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2992296" y="1592552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2990756" y="1383193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2998453" y="1167677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3004610" y="927530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CuadroTexto 51"/>
          <p:cNvSpPr txBox="1"/>
          <p:nvPr/>
        </p:nvSpPr>
        <p:spPr>
          <a:xfrm>
            <a:off x="5134263" y="3180201"/>
            <a:ext cx="323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Error = 17  </a:t>
            </a:r>
            <a:endParaRPr lang="es-ES_tradnl" dirty="0">
              <a:latin typeface="Trebuchet MS"/>
              <a:cs typeface="Trebuchet MS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1082425" y="5782256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1302383" y="5556377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730984" y="483655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1730983" y="4633909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948736" y="394654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2572496" y="253013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2572495" y="2327489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2373584" y="345260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2373583" y="3249959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2161160" y="371308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2367608" y="368985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65 Forma libre"/>
          <p:cNvSpPr/>
          <p:nvPr/>
        </p:nvSpPr>
        <p:spPr>
          <a:xfrm>
            <a:off x="1024379" y="874720"/>
            <a:ext cx="2633233" cy="5552303"/>
          </a:xfrm>
          <a:custGeom>
            <a:avLst/>
            <a:gdLst>
              <a:gd name="connsiteX0" fmla="*/ 0 w 2611394"/>
              <a:gd name="connsiteY0" fmla="*/ 5552303 h 5552303"/>
              <a:gd name="connsiteX1" fmla="*/ 197708 w 2611394"/>
              <a:gd name="connsiteY1" fmla="*/ 5552303 h 5552303"/>
              <a:gd name="connsiteX2" fmla="*/ 197708 w 2611394"/>
              <a:gd name="connsiteY2" fmla="*/ 4843849 h 5552303"/>
              <a:gd name="connsiteX3" fmla="*/ 634313 w 2611394"/>
              <a:gd name="connsiteY3" fmla="*/ 4852087 h 5552303"/>
              <a:gd name="connsiteX4" fmla="*/ 626075 w 2611394"/>
              <a:gd name="connsiteY4" fmla="*/ 4143633 h 5552303"/>
              <a:gd name="connsiteX5" fmla="*/ 1054443 w 2611394"/>
              <a:gd name="connsiteY5" fmla="*/ 4143633 h 5552303"/>
              <a:gd name="connsiteX6" fmla="*/ 1054443 w 2611394"/>
              <a:gd name="connsiteY6" fmla="*/ 3006811 h 5552303"/>
              <a:gd name="connsiteX7" fmla="*/ 1680519 w 2611394"/>
              <a:gd name="connsiteY7" fmla="*/ 3006811 h 5552303"/>
              <a:gd name="connsiteX8" fmla="*/ 1672281 w 2611394"/>
              <a:gd name="connsiteY8" fmla="*/ 1383957 h 5552303"/>
              <a:gd name="connsiteX9" fmla="*/ 1886465 w 2611394"/>
              <a:gd name="connsiteY9" fmla="*/ 1383957 h 5552303"/>
              <a:gd name="connsiteX10" fmla="*/ 1886465 w 2611394"/>
              <a:gd name="connsiteY10" fmla="*/ 0 h 5552303"/>
              <a:gd name="connsiteX11" fmla="*/ 2611394 w 2611394"/>
              <a:gd name="connsiteY11" fmla="*/ 0 h 5552303"/>
              <a:gd name="connsiteX0" fmla="*/ 4966 w 2616360"/>
              <a:gd name="connsiteY0" fmla="*/ 5552303 h 5552303"/>
              <a:gd name="connsiteX1" fmla="*/ 0 w 2616360"/>
              <a:gd name="connsiteY1" fmla="*/ 5552303 h 5552303"/>
              <a:gd name="connsiteX2" fmla="*/ 202674 w 2616360"/>
              <a:gd name="connsiteY2" fmla="*/ 4843849 h 5552303"/>
              <a:gd name="connsiteX3" fmla="*/ 639279 w 2616360"/>
              <a:gd name="connsiteY3" fmla="*/ 4852087 h 5552303"/>
              <a:gd name="connsiteX4" fmla="*/ 631041 w 2616360"/>
              <a:gd name="connsiteY4" fmla="*/ 4143633 h 5552303"/>
              <a:gd name="connsiteX5" fmla="*/ 1059409 w 2616360"/>
              <a:gd name="connsiteY5" fmla="*/ 4143633 h 5552303"/>
              <a:gd name="connsiteX6" fmla="*/ 1059409 w 2616360"/>
              <a:gd name="connsiteY6" fmla="*/ 3006811 h 5552303"/>
              <a:gd name="connsiteX7" fmla="*/ 1685485 w 2616360"/>
              <a:gd name="connsiteY7" fmla="*/ 3006811 h 5552303"/>
              <a:gd name="connsiteX8" fmla="*/ 1677247 w 2616360"/>
              <a:gd name="connsiteY8" fmla="*/ 1383957 h 5552303"/>
              <a:gd name="connsiteX9" fmla="*/ 1891431 w 2616360"/>
              <a:gd name="connsiteY9" fmla="*/ 1383957 h 5552303"/>
              <a:gd name="connsiteX10" fmla="*/ 1891431 w 2616360"/>
              <a:gd name="connsiteY10" fmla="*/ 0 h 5552303"/>
              <a:gd name="connsiteX11" fmla="*/ 2616360 w 2616360"/>
              <a:gd name="connsiteY11" fmla="*/ 0 h 5552303"/>
              <a:gd name="connsiteX0" fmla="*/ 45502 w 2656896"/>
              <a:gd name="connsiteY0" fmla="*/ 5552303 h 5552303"/>
              <a:gd name="connsiteX1" fmla="*/ 40536 w 2656896"/>
              <a:gd name="connsiteY1" fmla="*/ 5552303 h 5552303"/>
              <a:gd name="connsiteX2" fmla="*/ 0 w 2656896"/>
              <a:gd name="connsiteY2" fmla="*/ 4843849 h 5552303"/>
              <a:gd name="connsiteX3" fmla="*/ 679815 w 2656896"/>
              <a:gd name="connsiteY3" fmla="*/ 4852087 h 5552303"/>
              <a:gd name="connsiteX4" fmla="*/ 671577 w 2656896"/>
              <a:gd name="connsiteY4" fmla="*/ 4143633 h 5552303"/>
              <a:gd name="connsiteX5" fmla="*/ 1099945 w 2656896"/>
              <a:gd name="connsiteY5" fmla="*/ 4143633 h 5552303"/>
              <a:gd name="connsiteX6" fmla="*/ 1099945 w 2656896"/>
              <a:gd name="connsiteY6" fmla="*/ 3006811 h 5552303"/>
              <a:gd name="connsiteX7" fmla="*/ 1726021 w 2656896"/>
              <a:gd name="connsiteY7" fmla="*/ 3006811 h 5552303"/>
              <a:gd name="connsiteX8" fmla="*/ 1717783 w 2656896"/>
              <a:gd name="connsiteY8" fmla="*/ 1383957 h 5552303"/>
              <a:gd name="connsiteX9" fmla="*/ 1931967 w 2656896"/>
              <a:gd name="connsiteY9" fmla="*/ 1383957 h 5552303"/>
              <a:gd name="connsiteX10" fmla="*/ 1931967 w 2656896"/>
              <a:gd name="connsiteY10" fmla="*/ 0 h 5552303"/>
              <a:gd name="connsiteX11" fmla="*/ 2656896 w 2656896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656152 w 2633233"/>
              <a:gd name="connsiteY3" fmla="*/ 4852087 h 5552303"/>
              <a:gd name="connsiteX4" fmla="*/ 647914 w 2633233"/>
              <a:gd name="connsiteY4" fmla="*/ 4143633 h 5552303"/>
              <a:gd name="connsiteX5" fmla="*/ 1076282 w 2633233"/>
              <a:gd name="connsiteY5" fmla="*/ 4143633 h 5552303"/>
              <a:gd name="connsiteX6" fmla="*/ 1076282 w 2633233"/>
              <a:gd name="connsiteY6" fmla="*/ 3006811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656152 w 2633233"/>
              <a:gd name="connsiteY3" fmla="*/ 4852087 h 5552303"/>
              <a:gd name="connsiteX4" fmla="*/ 434942 w 2633233"/>
              <a:gd name="connsiteY4" fmla="*/ 4135745 h 5552303"/>
              <a:gd name="connsiteX5" fmla="*/ 1076282 w 2633233"/>
              <a:gd name="connsiteY5" fmla="*/ 4143633 h 5552303"/>
              <a:gd name="connsiteX6" fmla="*/ 1076282 w 2633233"/>
              <a:gd name="connsiteY6" fmla="*/ 3006811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427404 w 2633233"/>
              <a:gd name="connsiteY3" fmla="*/ 4859975 h 5552303"/>
              <a:gd name="connsiteX4" fmla="*/ 434942 w 2633233"/>
              <a:gd name="connsiteY4" fmla="*/ 4135745 h 5552303"/>
              <a:gd name="connsiteX5" fmla="*/ 1076282 w 2633233"/>
              <a:gd name="connsiteY5" fmla="*/ 4143633 h 5552303"/>
              <a:gd name="connsiteX6" fmla="*/ 1076282 w 2633233"/>
              <a:gd name="connsiteY6" fmla="*/ 3006811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443180 w 2633233"/>
              <a:gd name="connsiteY3" fmla="*/ 4836309 h 5552303"/>
              <a:gd name="connsiteX4" fmla="*/ 434942 w 2633233"/>
              <a:gd name="connsiteY4" fmla="*/ 4135745 h 5552303"/>
              <a:gd name="connsiteX5" fmla="*/ 1076282 w 2633233"/>
              <a:gd name="connsiteY5" fmla="*/ 4143633 h 5552303"/>
              <a:gd name="connsiteX6" fmla="*/ 1076282 w 2633233"/>
              <a:gd name="connsiteY6" fmla="*/ 3006811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443180 w 2633233"/>
              <a:gd name="connsiteY3" fmla="*/ 4836309 h 5552303"/>
              <a:gd name="connsiteX4" fmla="*/ 434942 w 2633233"/>
              <a:gd name="connsiteY4" fmla="*/ 4135745 h 5552303"/>
              <a:gd name="connsiteX5" fmla="*/ 871198 w 2633233"/>
              <a:gd name="connsiteY5" fmla="*/ 4167298 h 5552303"/>
              <a:gd name="connsiteX6" fmla="*/ 1076282 w 2633233"/>
              <a:gd name="connsiteY6" fmla="*/ 3006811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443180 w 2633233"/>
              <a:gd name="connsiteY3" fmla="*/ 4836309 h 5552303"/>
              <a:gd name="connsiteX4" fmla="*/ 434942 w 2633233"/>
              <a:gd name="connsiteY4" fmla="*/ 4135745 h 5552303"/>
              <a:gd name="connsiteX5" fmla="*/ 871198 w 2633233"/>
              <a:gd name="connsiteY5" fmla="*/ 4167298 h 5552303"/>
              <a:gd name="connsiteX6" fmla="*/ 863310 w 2633233"/>
              <a:gd name="connsiteY6" fmla="*/ 3014699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443180 w 2633233"/>
              <a:gd name="connsiteY3" fmla="*/ 4836309 h 5552303"/>
              <a:gd name="connsiteX4" fmla="*/ 434942 w 2633233"/>
              <a:gd name="connsiteY4" fmla="*/ 4135745 h 5552303"/>
              <a:gd name="connsiteX5" fmla="*/ 863310 w 2633233"/>
              <a:gd name="connsiteY5" fmla="*/ 4143633 h 5552303"/>
              <a:gd name="connsiteX6" fmla="*/ 863310 w 2633233"/>
              <a:gd name="connsiteY6" fmla="*/ 3014699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443180 w 2633233"/>
              <a:gd name="connsiteY3" fmla="*/ 4836309 h 5552303"/>
              <a:gd name="connsiteX4" fmla="*/ 434942 w 2633233"/>
              <a:gd name="connsiteY4" fmla="*/ 4135745 h 5552303"/>
              <a:gd name="connsiteX5" fmla="*/ 863310 w 2633233"/>
              <a:gd name="connsiteY5" fmla="*/ 4143633 h 5552303"/>
              <a:gd name="connsiteX6" fmla="*/ 863310 w 2633233"/>
              <a:gd name="connsiteY6" fmla="*/ 3014699 h 5552303"/>
              <a:gd name="connsiteX7" fmla="*/ 1520937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443180 w 2633233"/>
              <a:gd name="connsiteY3" fmla="*/ 4836309 h 5552303"/>
              <a:gd name="connsiteX4" fmla="*/ 434942 w 2633233"/>
              <a:gd name="connsiteY4" fmla="*/ 4135745 h 5552303"/>
              <a:gd name="connsiteX5" fmla="*/ 863310 w 2633233"/>
              <a:gd name="connsiteY5" fmla="*/ 4143633 h 5552303"/>
              <a:gd name="connsiteX6" fmla="*/ 863310 w 2633233"/>
              <a:gd name="connsiteY6" fmla="*/ 3014699 h 5552303"/>
              <a:gd name="connsiteX7" fmla="*/ 1520937 w 2633233"/>
              <a:gd name="connsiteY7" fmla="*/ 3006811 h 5552303"/>
              <a:gd name="connsiteX8" fmla="*/ 1512699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33233" h="5552303">
                <a:moveTo>
                  <a:pt x="21839" y="5552303"/>
                </a:moveTo>
                <a:lnTo>
                  <a:pt x="16873" y="5552303"/>
                </a:lnTo>
                <a:lnTo>
                  <a:pt x="0" y="4843849"/>
                </a:lnTo>
                <a:lnTo>
                  <a:pt x="443180" y="4836309"/>
                </a:lnTo>
                <a:cubicBezTo>
                  <a:pt x="445693" y="4594899"/>
                  <a:pt x="432429" y="4377155"/>
                  <a:pt x="434942" y="4135745"/>
                </a:cubicBezTo>
                <a:lnTo>
                  <a:pt x="863310" y="4143633"/>
                </a:lnTo>
                <a:cubicBezTo>
                  <a:pt x="860681" y="3759433"/>
                  <a:pt x="865939" y="3398899"/>
                  <a:pt x="863310" y="3014699"/>
                </a:cubicBezTo>
                <a:lnTo>
                  <a:pt x="1520937" y="3006811"/>
                </a:lnTo>
                <a:lnTo>
                  <a:pt x="1512699" y="1383957"/>
                </a:lnTo>
                <a:lnTo>
                  <a:pt x="1908304" y="1383957"/>
                </a:lnTo>
                <a:lnTo>
                  <a:pt x="1908304" y="0"/>
                </a:lnTo>
                <a:lnTo>
                  <a:pt x="2633233" y="0"/>
                </a:lnTo>
              </a:path>
            </a:pathLst>
          </a:cu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67862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44 Rectángulo"/>
          <p:cNvSpPr/>
          <p:nvPr/>
        </p:nvSpPr>
        <p:spPr>
          <a:xfrm>
            <a:off x="1047605" y="5729592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6" name="45 Rectángulo"/>
          <p:cNvSpPr/>
          <p:nvPr/>
        </p:nvSpPr>
        <p:spPr>
          <a:xfrm>
            <a:off x="1047605" y="5962297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3" name="64 Grupo"/>
          <p:cNvGrpSpPr/>
          <p:nvPr/>
        </p:nvGrpSpPr>
        <p:grpSpPr>
          <a:xfrm>
            <a:off x="1891170" y="3880198"/>
            <a:ext cx="210891" cy="1163525"/>
            <a:chOff x="4466335" y="5180294"/>
            <a:chExt cx="210891" cy="1163525"/>
          </a:xfrm>
        </p:grpSpPr>
        <p:sp>
          <p:nvSpPr>
            <p:cNvPr id="84" name="83 Rectángulo"/>
            <p:cNvSpPr/>
            <p:nvPr/>
          </p:nvSpPr>
          <p:spPr>
            <a:xfrm>
              <a:off x="4466335" y="564570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5" name="84 Rectángulo"/>
            <p:cNvSpPr/>
            <p:nvPr/>
          </p:nvSpPr>
          <p:spPr>
            <a:xfrm>
              <a:off x="4466335" y="541299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6" name="85 Rectángulo"/>
            <p:cNvSpPr/>
            <p:nvPr/>
          </p:nvSpPr>
          <p:spPr>
            <a:xfrm>
              <a:off x="4466335" y="587840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7" name="86 Rectángulo"/>
            <p:cNvSpPr/>
            <p:nvPr/>
          </p:nvSpPr>
          <p:spPr>
            <a:xfrm>
              <a:off x="4466335" y="611111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8" name="87 Rectángulo"/>
            <p:cNvSpPr/>
            <p:nvPr/>
          </p:nvSpPr>
          <p:spPr>
            <a:xfrm>
              <a:off x="4466335" y="518029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4" name="63 Grupo"/>
          <p:cNvGrpSpPr/>
          <p:nvPr/>
        </p:nvGrpSpPr>
        <p:grpSpPr>
          <a:xfrm>
            <a:off x="1447735" y="5027025"/>
            <a:ext cx="210891" cy="698115"/>
            <a:chOff x="4044553" y="5645704"/>
            <a:chExt cx="210891" cy="698115"/>
          </a:xfrm>
        </p:grpSpPr>
        <p:sp>
          <p:nvSpPr>
            <p:cNvPr id="81" name="80 Rectángulo"/>
            <p:cNvSpPr/>
            <p:nvPr/>
          </p:nvSpPr>
          <p:spPr>
            <a:xfrm>
              <a:off x="4044553" y="564570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2" name="81 Rectángulo"/>
            <p:cNvSpPr/>
            <p:nvPr/>
          </p:nvSpPr>
          <p:spPr>
            <a:xfrm>
              <a:off x="4044553" y="611111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3" name="82 Rectángulo"/>
            <p:cNvSpPr/>
            <p:nvPr/>
          </p:nvSpPr>
          <p:spPr>
            <a:xfrm>
              <a:off x="4044553" y="5878409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49" name="48 Rectángulo"/>
          <p:cNvSpPr/>
          <p:nvPr/>
        </p:nvSpPr>
        <p:spPr>
          <a:xfrm>
            <a:off x="1047605" y="6195002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5" name="65 Grupo"/>
          <p:cNvGrpSpPr/>
          <p:nvPr/>
        </p:nvGrpSpPr>
        <p:grpSpPr>
          <a:xfrm>
            <a:off x="2523843" y="2261468"/>
            <a:ext cx="210891" cy="1628935"/>
            <a:chOff x="5099008" y="4714884"/>
            <a:chExt cx="210891" cy="1628935"/>
          </a:xfrm>
        </p:grpSpPr>
        <p:sp>
          <p:nvSpPr>
            <p:cNvPr id="73" name="72 Rectángulo"/>
            <p:cNvSpPr/>
            <p:nvPr/>
          </p:nvSpPr>
          <p:spPr>
            <a:xfrm>
              <a:off x="5099008" y="471488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4" name="73 Rectángulo"/>
            <p:cNvSpPr/>
            <p:nvPr/>
          </p:nvSpPr>
          <p:spPr>
            <a:xfrm>
              <a:off x="5099008" y="518029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5" name="74 Rectángulo"/>
            <p:cNvSpPr/>
            <p:nvPr/>
          </p:nvSpPr>
          <p:spPr>
            <a:xfrm>
              <a:off x="5099008" y="541299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6" name="75 Rectángulo"/>
            <p:cNvSpPr/>
            <p:nvPr/>
          </p:nvSpPr>
          <p:spPr>
            <a:xfrm>
              <a:off x="5099008" y="611111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7" name="76 Rectángulo"/>
            <p:cNvSpPr/>
            <p:nvPr/>
          </p:nvSpPr>
          <p:spPr>
            <a:xfrm>
              <a:off x="5099008" y="564570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9" name="78 Rectángulo"/>
            <p:cNvSpPr/>
            <p:nvPr/>
          </p:nvSpPr>
          <p:spPr>
            <a:xfrm>
              <a:off x="5099008" y="494758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0" name="79 Rectángulo"/>
            <p:cNvSpPr/>
            <p:nvPr/>
          </p:nvSpPr>
          <p:spPr>
            <a:xfrm>
              <a:off x="5099008" y="587840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6" name="66 Grupo"/>
          <p:cNvGrpSpPr/>
          <p:nvPr/>
        </p:nvGrpSpPr>
        <p:grpSpPr>
          <a:xfrm>
            <a:off x="3145369" y="844322"/>
            <a:ext cx="210891" cy="1396230"/>
            <a:chOff x="5309900" y="4947589"/>
            <a:chExt cx="210891" cy="1396230"/>
          </a:xfrm>
        </p:grpSpPr>
        <p:sp>
          <p:nvSpPr>
            <p:cNvPr id="67" name="66 Rectángulo"/>
            <p:cNvSpPr/>
            <p:nvPr/>
          </p:nvSpPr>
          <p:spPr>
            <a:xfrm>
              <a:off x="5309900" y="518029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8" name="67 Rectángulo"/>
            <p:cNvSpPr/>
            <p:nvPr/>
          </p:nvSpPr>
          <p:spPr>
            <a:xfrm>
              <a:off x="5309900" y="541299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9" name="68 Rectángulo"/>
            <p:cNvSpPr/>
            <p:nvPr/>
          </p:nvSpPr>
          <p:spPr>
            <a:xfrm>
              <a:off x="5309900" y="564570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0" name="69 Rectángulo"/>
            <p:cNvSpPr/>
            <p:nvPr/>
          </p:nvSpPr>
          <p:spPr>
            <a:xfrm>
              <a:off x="5309900" y="587840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1" name="70 Rectángulo"/>
            <p:cNvSpPr/>
            <p:nvPr/>
          </p:nvSpPr>
          <p:spPr>
            <a:xfrm>
              <a:off x="5309900" y="611111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2" name="71 Rectángulo"/>
            <p:cNvSpPr/>
            <p:nvPr/>
          </p:nvSpPr>
          <p:spPr>
            <a:xfrm>
              <a:off x="5309900" y="494758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53" name="52 Rectángulo"/>
          <p:cNvSpPr/>
          <p:nvPr/>
        </p:nvSpPr>
        <p:spPr>
          <a:xfrm>
            <a:off x="1039394" y="6427707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4" name="53 Rectángulo"/>
          <p:cNvSpPr/>
          <p:nvPr/>
        </p:nvSpPr>
        <p:spPr>
          <a:xfrm>
            <a:off x="1250285" y="6427707"/>
            <a:ext cx="210891" cy="232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"/>
          <p:cNvSpPr/>
          <p:nvPr/>
        </p:nvSpPr>
        <p:spPr>
          <a:xfrm>
            <a:off x="1461176" y="6427707"/>
            <a:ext cx="210891" cy="232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55 Rectángulo"/>
          <p:cNvSpPr/>
          <p:nvPr/>
        </p:nvSpPr>
        <p:spPr>
          <a:xfrm>
            <a:off x="1672068" y="6427707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7" name="56 Rectángulo"/>
          <p:cNvSpPr/>
          <p:nvPr/>
        </p:nvSpPr>
        <p:spPr>
          <a:xfrm>
            <a:off x="1882959" y="6427707"/>
            <a:ext cx="210891" cy="232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57 Rectángulo"/>
          <p:cNvSpPr/>
          <p:nvPr/>
        </p:nvSpPr>
        <p:spPr>
          <a:xfrm>
            <a:off x="2093850" y="6427707"/>
            <a:ext cx="210891" cy="23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9" name="58 Rectángulo"/>
          <p:cNvSpPr/>
          <p:nvPr/>
        </p:nvSpPr>
        <p:spPr>
          <a:xfrm>
            <a:off x="2304741" y="6427707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" name="59 Rectángulo"/>
          <p:cNvSpPr/>
          <p:nvPr/>
        </p:nvSpPr>
        <p:spPr>
          <a:xfrm>
            <a:off x="2515632" y="6427707"/>
            <a:ext cx="210891" cy="2327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60 Rectángulo"/>
          <p:cNvSpPr/>
          <p:nvPr/>
        </p:nvSpPr>
        <p:spPr>
          <a:xfrm>
            <a:off x="2726523" y="6427707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61 Rectángulo"/>
          <p:cNvSpPr/>
          <p:nvPr/>
        </p:nvSpPr>
        <p:spPr>
          <a:xfrm>
            <a:off x="2937415" y="6427707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62 Rectángulo"/>
          <p:cNvSpPr/>
          <p:nvPr/>
        </p:nvSpPr>
        <p:spPr>
          <a:xfrm>
            <a:off x="3148306" y="6427707"/>
            <a:ext cx="210891" cy="2327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63 Rectángulo"/>
          <p:cNvSpPr/>
          <p:nvPr/>
        </p:nvSpPr>
        <p:spPr>
          <a:xfrm>
            <a:off x="3359197" y="6427707"/>
            <a:ext cx="210891" cy="2327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5" name="64 CuadroTexto"/>
          <p:cNvSpPr txBox="1"/>
          <p:nvPr/>
        </p:nvSpPr>
        <p:spPr>
          <a:xfrm>
            <a:off x="1074543" y="6627168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sz="900" dirty="0"/>
          </a:p>
        </p:txBody>
      </p:sp>
      <p:grpSp>
        <p:nvGrpSpPr>
          <p:cNvPr id="8" name="87 Grupo"/>
          <p:cNvGrpSpPr/>
          <p:nvPr/>
        </p:nvGrpSpPr>
        <p:grpSpPr>
          <a:xfrm>
            <a:off x="1029779" y="823786"/>
            <a:ext cx="2545493" cy="5577012"/>
            <a:chOff x="3410465" y="601126"/>
            <a:chExt cx="2606249" cy="5742009"/>
          </a:xfrm>
        </p:grpSpPr>
        <p:sp>
          <p:nvSpPr>
            <p:cNvPr id="151" name="150 Forma libre"/>
            <p:cNvSpPr/>
            <p:nvPr/>
          </p:nvSpPr>
          <p:spPr>
            <a:xfrm>
              <a:off x="3410465" y="5395784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2" name="151 Forma libre"/>
            <p:cNvSpPr/>
            <p:nvPr/>
          </p:nvSpPr>
          <p:spPr>
            <a:xfrm>
              <a:off x="3847070" y="4429132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3" name="152 Forma libre"/>
            <p:cNvSpPr/>
            <p:nvPr/>
          </p:nvSpPr>
          <p:spPr>
            <a:xfrm>
              <a:off x="4283675" y="3481781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4" name="153 Forma libre"/>
            <p:cNvSpPr/>
            <p:nvPr/>
          </p:nvSpPr>
          <p:spPr>
            <a:xfrm>
              <a:off x="4720280" y="2515129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5" name="154 Forma libre"/>
            <p:cNvSpPr/>
            <p:nvPr/>
          </p:nvSpPr>
          <p:spPr>
            <a:xfrm>
              <a:off x="5143504" y="1567778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6" name="155 Forma libre"/>
            <p:cNvSpPr/>
            <p:nvPr/>
          </p:nvSpPr>
          <p:spPr>
            <a:xfrm>
              <a:off x="5580109" y="601126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51" name="CuadroTexto 51"/>
          <p:cNvSpPr txBox="1"/>
          <p:nvPr/>
        </p:nvSpPr>
        <p:spPr>
          <a:xfrm>
            <a:off x="5143500" y="1619250"/>
            <a:ext cx="3238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How to shift the bars, so that the difference between ideal accumulative function (red) and real accumulative function (blue) is minimal? </a:t>
            </a:r>
            <a:endParaRPr lang="es-ES_tradnl" dirty="0">
              <a:latin typeface="Trebuchet MS"/>
              <a:cs typeface="Trebuchet MS"/>
            </a:endParaRPr>
          </a:p>
        </p:txBody>
      </p:sp>
      <p:sp>
        <p:nvSpPr>
          <p:cNvPr id="119" name="CuadroTexto 51"/>
          <p:cNvSpPr txBox="1"/>
          <p:nvPr/>
        </p:nvSpPr>
        <p:spPr>
          <a:xfrm>
            <a:off x="5134263" y="3180201"/>
            <a:ext cx="323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Error = 15  </a:t>
            </a:r>
            <a:endParaRPr lang="es-ES_tradnl" dirty="0">
              <a:latin typeface="Trebuchet MS"/>
              <a:cs typeface="Trebuchet MS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1082425" y="5782256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1302383" y="5556377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730984" y="483655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1730983" y="4633909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948736" y="394654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2572496" y="253013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2572495" y="2327489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2373584" y="345260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2373583" y="3249959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2161160" y="371308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2367608" y="368985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2995136" y="207458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2995135" y="1871939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3211328" y="114239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3211327" y="939749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65 Forma libre"/>
          <p:cNvSpPr/>
          <p:nvPr/>
        </p:nvSpPr>
        <p:spPr>
          <a:xfrm>
            <a:off x="1024379" y="874720"/>
            <a:ext cx="2633233" cy="5552304"/>
          </a:xfrm>
          <a:custGeom>
            <a:avLst/>
            <a:gdLst>
              <a:gd name="connsiteX0" fmla="*/ 0 w 2611394"/>
              <a:gd name="connsiteY0" fmla="*/ 5552303 h 5552303"/>
              <a:gd name="connsiteX1" fmla="*/ 197708 w 2611394"/>
              <a:gd name="connsiteY1" fmla="*/ 5552303 h 5552303"/>
              <a:gd name="connsiteX2" fmla="*/ 197708 w 2611394"/>
              <a:gd name="connsiteY2" fmla="*/ 4843849 h 5552303"/>
              <a:gd name="connsiteX3" fmla="*/ 634313 w 2611394"/>
              <a:gd name="connsiteY3" fmla="*/ 4852087 h 5552303"/>
              <a:gd name="connsiteX4" fmla="*/ 626075 w 2611394"/>
              <a:gd name="connsiteY4" fmla="*/ 4143633 h 5552303"/>
              <a:gd name="connsiteX5" fmla="*/ 1054443 w 2611394"/>
              <a:gd name="connsiteY5" fmla="*/ 4143633 h 5552303"/>
              <a:gd name="connsiteX6" fmla="*/ 1054443 w 2611394"/>
              <a:gd name="connsiteY6" fmla="*/ 3006811 h 5552303"/>
              <a:gd name="connsiteX7" fmla="*/ 1680519 w 2611394"/>
              <a:gd name="connsiteY7" fmla="*/ 3006811 h 5552303"/>
              <a:gd name="connsiteX8" fmla="*/ 1672281 w 2611394"/>
              <a:gd name="connsiteY8" fmla="*/ 1383957 h 5552303"/>
              <a:gd name="connsiteX9" fmla="*/ 1886465 w 2611394"/>
              <a:gd name="connsiteY9" fmla="*/ 1383957 h 5552303"/>
              <a:gd name="connsiteX10" fmla="*/ 1886465 w 2611394"/>
              <a:gd name="connsiteY10" fmla="*/ 0 h 5552303"/>
              <a:gd name="connsiteX11" fmla="*/ 2611394 w 2611394"/>
              <a:gd name="connsiteY11" fmla="*/ 0 h 5552303"/>
              <a:gd name="connsiteX0" fmla="*/ 4966 w 2616360"/>
              <a:gd name="connsiteY0" fmla="*/ 5552303 h 5552303"/>
              <a:gd name="connsiteX1" fmla="*/ 0 w 2616360"/>
              <a:gd name="connsiteY1" fmla="*/ 5552303 h 5552303"/>
              <a:gd name="connsiteX2" fmla="*/ 202674 w 2616360"/>
              <a:gd name="connsiteY2" fmla="*/ 4843849 h 5552303"/>
              <a:gd name="connsiteX3" fmla="*/ 639279 w 2616360"/>
              <a:gd name="connsiteY3" fmla="*/ 4852087 h 5552303"/>
              <a:gd name="connsiteX4" fmla="*/ 631041 w 2616360"/>
              <a:gd name="connsiteY4" fmla="*/ 4143633 h 5552303"/>
              <a:gd name="connsiteX5" fmla="*/ 1059409 w 2616360"/>
              <a:gd name="connsiteY5" fmla="*/ 4143633 h 5552303"/>
              <a:gd name="connsiteX6" fmla="*/ 1059409 w 2616360"/>
              <a:gd name="connsiteY6" fmla="*/ 3006811 h 5552303"/>
              <a:gd name="connsiteX7" fmla="*/ 1685485 w 2616360"/>
              <a:gd name="connsiteY7" fmla="*/ 3006811 h 5552303"/>
              <a:gd name="connsiteX8" fmla="*/ 1677247 w 2616360"/>
              <a:gd name="connsiteY8" fmla="*/ 1383957 h 5552303"/>
              <a:gd name="connsiteX9" fmla="*/ 1891431 w 2616360"/>
              <a:gd name="connsiteY9" fmla="*/ 1383957 h 5552303"/>
              <a:gd name="connsiteX10" fmla="*/ 1891431 w 2616360"/>
              <a:gd name="connsiteY10" fmla="*/ 0 h 5552303"/>
              <a:gd name="connsiteX11" fmla="*/ 2616360 w 2616360"/>
              <a:gd name="connsiteY11" fmla="*/ 0 h 5552303"/>
              <a:gd name="connsiteX0" fmla="*/ 45502 w 2656896"/>
              <a:gd name="connsiteY0" fmla="*/ 5552303 h 5552303"/>
              <a:gd name="connsiteX1" fmla="*/ 40536 w 2656896"/>
              <a:gd name="connsiteY1" fmla="*/ 5552303 h 5552303"/>
              <a:gd name="connsiteX2" fmla="*/ 0 w 2656896"/>
              <a:gd name="connsiteY2" fmla="*/ 4843849 h 5552303"/>
              <a:gd name="connsiteX3" fmla="*/ 679815 w 2656896"/>
              <a:gd name="connsiteY3" fmla="*/ 4852087 h 5552303"/>
              <a:gd name="connsiteX4" fmla="*/ 671577 w 2656896"/>
              <a:gd name="connsiteY4" fmla="*/ 4143633 h 5552303"/>
              <a:gd name="connsiteX5" fmla="*/ 1099945 w 2656896"/>
              <a:gd name="connsiteY5" fmla="*/ 4143633 h 5552303"/>
              <a:gd name="connsiteX6" fmla="*/ 1099945 w 2656896"/>
              <a:gd name="connsiteY6" fmla="*/ 3006811 h 5552303"/>
              <a:gd name="connsiteX7" fmla="*/ 1726021 w 2656896"/>
              <a:gd name="connsiteY7" fmla="*/ 3006811 h 5552303"/>
              <a:gd name="connsiteX8" fmla="*/ 1717783 w 2656896"/>
              <a:gd name="connsiteY8" fmla="*/ 1383957 h 5552303"/>
              <a:gd name="connsiteX9" fmla="*/ 1931967 w 2656896"/>
              <a:gd name="connsiteY9" fmla="*/ 1383957 h 5552303"/>
              <a:gd name="connsiteX10" fmla="*/ 1931967 w 2656896"/>
              <a:gd name="connsiteY10" fmla="*/ 0 h 5552303"/>
              <a:gd name="connsiteX11" fmla="*/ 2656896 w 2656896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656152 w 2633233"/>
              <a:gd name="connsiteY3" fmla="*/ 4852087 h 5552303"/>
              <a:gd name="connsiteX4" fmla="*/ 647914 w 2633233"/>
              <a:gd name="connsiteY4" fmla="*/ 4143633 h 5552303"/>
              <a:gd name="connsiteX5" fmla="*/ 1076282 w 2633233"/>
              <a:gd name="connsiteY5" fmla="*/ 4143633 h 5552303"/>
              <a:gd name="connsiteX6" fmla="*/ 1076282 w 2633233"/>
              <a:gd name="connsiteY6" fmla="*/ 3006811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656152 w 2633233"/>
              <a:gd name="connsiteY3" fmla="*/ 4852087 h 5552303"/>
              <a:gd name="connsiteX4" fmla="*/ 434942 w 2633233"/>
              <a:gd name="connsiteY4" fmla="*/ 4135745 h 5552303"/>
              <a:gd name="connsiteX5" fmla="*/ 1076282 w 2633233"/>
              <a:gd name="connsiteY5" fmla="*/ 4143633 h 5552303"/>
              <a:gd name="connsiteX6" fmla="*/ 1076282 w 2633233"/>
              <a:gd name="connsiteY6" fmla="*/ 3006811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427404 w 2633233"/>
              <a:gd name="connsiteY3" fmla="*/ 4859975 h 5552303"/>
              <a:gd name="connsiteX4" fmla="*/ 434942 w 2633233"/>
              <a:gd name="connsiteY4" fmla="*/ 4135745 h 5552303"/>
              <a:gd name="connsiteX5" fmla="*/ 1076282 w 2633233"/>
              <a:gd name="connsiteY5" fmla="*/ 4143633 h 5552303"/>
              <a:gd name="connsiteX6" fmla="*/ 1076282 w 2633233"/>
              <a:gd name="connsiteY6" fmla="*/ 3006811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443180 w 2633233"/>
              <a:gd name="connsiteY3" fmla="*/ 4836309 h 5552303"/>
              <a:gd name="connsiteX4" fmla="*/ 434942 w 2633233"/>
              <a:gd name="connsiteY4" fmla="*/ 4135745 h 5552303"/>
              <a:gd name="connsiteX5" fmla="*/ 1076282 w 2633233"/>
              <a:gd name="connsiteY5" fmla="*/ 4143633 h 5552303"/>
              <a:gd name="connsiteX6" fmla="*/ 1076282 w 2633233"/>
              <a:gd name="connsiteY6" fmla="*/ 3006811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443180 w 2633233"/>
              <a:gd name="connsiteY3" fmla="*/ 4836309 h 5552303"/>
              <a:gd name="connsiteX4" fmla="*/ 434942 w 2633233"/>
              <a:gd name="connsiteY4" fmla="*/ 4135745 h 5552303"/>
              <a:gd name="connsiteX5" fmla="*/ 871198 w 2633233"/>
              <a:gd name="connsiteY5" fmla="*/ 4167298 h 5552303"/>
              <a:gd name="connsiteX6" fmla="*/ 1076282 w 2633233"/>
              <a:gd name="connsiteY6" fmla="*/ 3006811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443180 w 2633233"/>
              <a:gd name="connsiteY3" fmla="*/ 4836309 h 5552303"/>
              <a:gd name="connsiteX4" fmla="*/ 434942 w 2633233"/>
              <a:gd name="connsiteY4" fmla="*/ 4135745 h 5552303"/>
              <a:gd name="connsiteX5" fmla="*/ 871198 w 2633233"/>
              <a:gd name="connsiteY5" fmla="*/ 4167298 h 5552303"/>
              <a:gd name="connsiteX6" fmla="*/ 863310 w 2633233"/>
              <a:gd name="connsiteY6" fmla="*/ 3014699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443180 w 2633233"/>
              <a:gd name="connsiteY3" fmla="*/ 4836309 h 5552303"/>
              <a:gd name="connsiteX4" fmla="*/ 434942 w 2633233"/>
              <a:gd name="connsiteY4" fmla="*/ 4135745 h 5552303"/>
              <a:gd name="connsiteX5" fmla="*/ 863310 w 2633233"/>
              <a:gd name="connsiteY5" fmla="*/ 4143633 h 5552303"/>
              <a:gd name="connsiteX6" fmla="*/ 863310 w 2633233"/>
              <a:gd name="connsiteY6" fmla="*/ 3014699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443180 w 2633233"/>
              <a:gd name="connsiteY3" fmla="*/ 4836309 h 5552303"/>
              <a:gd name="connsiteX4" fmla="*/ 434942 w 2633233"/>
              <a:gd name="connsiteY4" fmla="*/ 4135745 h 5552303"/>
              <a:gd name="connsiteX5" fmla="*/ 863310 w 2633233"/>
              <a:gd name="connsiteY5" fmla="*/ 4143633 h 5552303"/>
              <a:gd name="connsiteX6" fmla="*/ 863310 w 2633233"/>
              <a:gd name="connsiteY6" fmla="*/ 3014699 h 5552303"/>
              <a:gd name="connsiteX7" fmla="*/ 1520937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443180 w 2633233"/>
              <a:gd name="connsiteY3" fmla="*/ 4836309 h 5552303"/>
              <a:gd name="connsiteX4" fmla="*/ 434942 w 2633233"/>
              <a:gd name="connsiteY4" fmla="*/ 4135745 h 5552303"/>
              <a:gd name="connsiteX5" fmla="*/ 863310 w 2633233"/>
              <a:gd name="connsiteY5" fmla="*/ 4143633 h 5552303"/>
              <a:gd name="connsiteX6" fmla="*/ 863310 w 2633233"/>
              <a:gd name="connsiteY6" fmla="*/ 3014699 h 5552303"/>
              <a:gd name="connsiteX7" fmla="*/ 1520937 w 2633233"/>
              <a:gd name="connsiteY7" fmla="*/ 3006811 h 5552303"/>
              <a:gd name="connsiteX8" fmla="*/ 1512699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443180 w 2633233"/>
              <a:gd name="connsiteY3" fmla="*/ 4836309 h 5552303"/>
              <a:gd name="connsiteX4" fmla="*/ 434942 w 2633233"/>
              <a:gd name="connsiteY4" fmla="*/ 4135745 h 5552303"/>
              <a:gd name="connsiteX5" fmla="*/ 863310 w 2633233"/>
              <a:gd name="connsiteY5" fmla="*/ 4143633 h 5552303"/>
              <a:gd name="connsiteX6" fmla="*/ 863310 w 2633233"/>
              <a:gd name="connsiteY6" fmla="*/ 3014699 h 5552303"/>
              <a:gd name="connsiteX7" fmla="*/ 1520937 w 2633233"/>
              <a:gd name="connsiteY7" fmla="*/ 3006811 h 5552303"/>
              <a:gd name="connsiteX8" fmla="*/ 1512699 w 2633233"/>
              <a:gd name="connsiteY8" fmla="*/ 1383957 h 5552303"/>
              <a:gd name="connsiteX9" fmla="*/ 2152827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83857 h 5583857"/>
              <a:gd name="connsiteX1" fmla="*/ 16873 w 2633233"/>
              <a:gd name="connsiteY1" fmla="*/ 5583857 h 5583857"/>
              <a:gd name="connsiteX2" fmla="*/ 0 w 2633233"/>
              <a:gd name="connsiteY2" fmla="*/ 4875403 h 5583857"/>
              <a:gd name="connsiteX3" fmla="*/ 443180 w 2633233"/>
              <a:gd name="connsiteY3" fmla="*/ 4867863 h 5583857"/>
              <a:gd name="connsiteX4" fmla="*/ 434942 w 2633233"/>
              <a:gd name="connsiteY4" fmla="*/ 4167299 h 5583857"/>
              <a:gd name="connsiteX5" fmla="*/ 863310 w 2633233"/>
              <a:gd name="connsiteY5" fmla="*/ 4175187 h 5583857"/>
              <a:gd name="connsiteX6" fmla="*/ 863310 w 2633233"/>
              <a:gd name="connsiteY6" fmla="*/ 3046253 h 5583857"/>
              <a:gd name="connsiteX7" fmla="*/ 1520937 w 2633233"/>
              <a:gd name="connsiteY7" fmla="*/ 3038365 h 5583857"/>
              <a:gd name="connsiteX8" fmla="*/ 1512699 w 2633233"/>
              <a:gd name="connsiteY8" fmla="*/ 1415511 h 5583857"/>
              <a:gd name="connsiteX9" fmla="*/ 2152827 w 2633233"/>
              <a:gd name="connsiteY9" fmla="*/ 1415511 h 5583857"/>
              <a:gd name="connsiteX10" fmla="*/ 2137052 w 2633233"/>
              <a:gd name="connsiteY10" fmla="*/ 0 h 5583857"/>
              <a:gd name="connsiteX11" fmla="*/ 2633233 w 2633233"/>
              <a:gd name="connsiteY11" fmla="*/ 31554 h 5583857"/>
              <a:gd name="connsiteX0" fmla="*/ 21839 w 2633233"/>
              <a:gd name="connsiteY0" fmla="*/ 5552304 h 5552304"/>
              <a:gd name="connsiteX1" fmla="*/ 16873 w 2633233"/>
              <a:gd name="connsiteY1" fmla="*/ 5552304 h 5552304"/>
              <a:gd name="connsiteX2" fmla="*/ 0 w 2633233"/>
              <a:gd name="connsiteY2" fmla="*/ 4843850 h 5552304"/>
              <a:gd name="connsiteX3" fmla="*/ 443180 w 2633233"/>
              <a:gd name="connsiteY3" fmla="*/ 4836310 h 5552304"/>
              <a:gd name="connsiteX4" fmla="*/ 434942 w 2633233"/>
              <a:gd name="connsiteY4" fmla="*/ 4135746 h 5552304"/>
              <a:gd name="connsiteX5" fmla="*/ 863310 w 2633233"/>
              <a:gd name="connsiteY5" fmla="*/ 4143634 h 5552304"/>
              <a:gd name="connsiteX6" fmla="*/ 863310 w 2633233"/>
              <a:gd name="connsiteY6" fmla="*/ 3014700 h 5552304"/>
              <a:gd name="connsiteX7" fmla="*/ 1520937 w 2633233"/>
              <a:gd name="connsiteY7" fmla="*/ 3006812 h 5552304"/>
              <a:gd name="connsiteX8" fmla="*/ 1512699 w 2633233"/>
              <a:gd name="connsiteY8" fmla="*/ 1383958 h 5552304"/>
              <a:gd name="connsiteX9" fmla="*/ 2152827 w 2633233"/>
              <a:gd name="connsiteY9" fmla="*/ 1383958 h 5552304"/>
              <a:gd name="connsiteX10" fmla="*/ 2121277 w 2633233"/>
              <a:gd name="connsiteY10" fmla="*/ 0 h 5552304"/>
              <a:gd name="connsiteX11" fmla="*/ 2633233 w 2633233"/>
              <a:gd name="connsiteY11" fmla="*/ 1 h 5552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33233" h="5552304">
                <a:moveTo>
                  <a:pt x="21839" y="5552304"/>
                </a:moveTo>
                <a:lnTo>
                  <a:pt x="16873" y="5552304"/>
                </a:lnTo>
                <a:lnTo>
                  <a:pt x="0" y="4843850"/>
                </a:lnTo>
                <a:lnTo>
                  <a:pt x="443180" y="4836310"/>
                </a:lnTo>
                <a:cubicBezTo>
                  <a:pt x="445693" y="4594900"/>
                  <a:pt x="432429" y="4377156"/>
                  <a:pt x="434942" y="4135746"/>
                </a:cubicBezTo>
                <a:lnTo>
                  <a:pt x="863310" y="4143634"/>
                </a:lnTo>
                <a:cubicBezTo>
                  <a:pt x="860681" y="3759434"/>
                  <a:pt x="865939" y="3398900"/>
                  <a:pt x="863310" y="3014700"/>
                </a:cubicBezTo>
                <a:lnTo>
                  <a:pt x="1520937" y="3006812"/>
                </a:lnTo>
                <a:lnTo>
                  <a:pt x="1512699" y="1383958"/>
                </a:lnTo>
                <a:lnTo>
                  <a:pt x="2152827" y="1383958"/>
                </a:lnTo>
                <a:lnTo>
                  <a:pt x="2121277" y="0"/>
                </a:lnTo>
                <a:lnTo>
                  <a:pt x="2633233" y="1"/>
                </a:lnTo>
              </a:path>
            </a:pathLst>
          </a:cu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4757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64 Grupo"/>
          <p:cNvGrpSpPr/>
          <p:nvPr/>
        </p:nvGrpSpPr>
        <p:grpSpPr>
          <a:xfrm>
            <a:off x="1890650" y="3880198"/>
            <a:ext cx="210891" cy="1163525"/>
            <a:chOff x="4466335" y="5180294"/>
            <a:chExt cx="210891" cy="1163525"/>
          </a:xfrm>
        </p:grpSpPr>
        <p:sp>
          <p:nvSpPr>
            <p:cNvPr id="84" name="83 Rectángulo"/>
            <p:cNvSpPr/>
            <p:nvPr/>
          </p:nvSpPr>
          <p:spPr>
            <a:xfrm>
              <a:off x="4466335" y="564570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5" name="84 Rectángulo"/>
            <p:cNvSpPr/>
            <p:nvPr/>
          </p:nvSpPr>
          <p:spPr>
            <a:xfrm>
              <a:off x="4466335" y="541299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6" name="85 Rectángulo"/>
            <p:cNvSpPr/>
            <p:nvPr/>
          </p:nvSpPr>
          <p:spPr>
            <a:xfrm>
              <a:off x="4466335" y="587840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7" name="86 Rectángulo"/>
            <p:cNvSpPr/>
            <p:nvPr/>
          </p:nvSpPr>
          <p:spPr>
            <a:xfrm>
              <a:off x="4466335" y="611111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8" name="87 Rectángulo"/>
            <p:cNvSpPr/>
            <p:nvPr/>
          </p:nvSpPr>
          <p:spPr>
            <a:xfrm>
              <a:off x="4466335" y="518029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3" name="63 Grupo"/>
          <p:cNvGrpSpPr/>
          <p:nvPr/>
        </p:nvGrpSpPr>
        <p:grpSpPr>
          <a:xfrm>
            <a:off x="1467889" y="5027025"/>
            <a:ext cx="210891" cy="698115"/>
            <a:chOff x="4044553" y="5645704"/>
            <a:chExt cx="210891" cy="698115"/>
          </a:xfrm>
        </p:grpSpPr>
        <p:sp>
          <p:nvSpPr>
            <p:cNvPr id="81" name="80 Rectángulo"/>
            <p:cNvSpPr/>
            <p:nvPr/>
          </p:nvSpPr>
          <p:spPr>
            <a:xfrm>
              <a:off x="4044553" y="564570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2" name="81 Rectángulo"/>
            <p:cNvSpPr/>
            <p:nvPr/>
          </p:nvSpPr>
          <p:spPr>
            <a:xfrm>
              <a:off x="4044553" y="611111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3" name="82 Rectángulo"/>
            <p:cNvSpPr/>
            <p:nvPr/>
          </p:nvSpPr>
          <p:spPr>
            <a:xfrm>
              <a:off x="4044553" y="5878409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4" name="50 Grupo"/>
          <p:cNvGrpSpPr/>
          <p:nvPr/>
        </p:nvGrpSpPr>
        <p:grpSpPr>
          <a:xfrm>
            <a:off x="1047085" y="5729592"/>
            <a:ext cx="210891" cy="698115"/>
            <a:chOff x="1250285" y="5729592"/>
            <a:chExt cx="210891" cy="698115"/>
          </a:xfrm>
        </p:grpSpPr>
        <p:sp>
          <p:nvSpPr>
            <p:cNvPr id="45" name="44 Rectángulo"/>
            <p:cNvSpPr/>
            <p:nvPr/>
          </p:nvSpPr>
          <p:spPr>
            <a:xfrm>
              <a:off x="1250285" y="5729592"/>
              <a:ext cx="210891" cy="2327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6" name="45 Rectángulo"/>
            <p:cNvSpPr/>
            <p:nvPr/>
          </p:nvSpPr>
          <p:spPr>
            <a:xfrm>
              <a:off x="1250285" y="5962297"/>
              <a:ext cx="210891" cy="2327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9" name="48 Rectángulo"/>
            <p:cNvSpPr/>
            <p:nvPr/>
          </p:nvSpPr>
          <p:spPr>
            <a:xfrm>
              <a:off x="1250285" y="6195002"/>
              <a:ext cx="210891" cy="2327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5" name="65 Grupo"/>
          <p:cNvGrpSpPr/>
          <p:nvPr/>
        </p:nvGrpSpPr>
        <p:grpSpPr>
          <a:xfrm>
            <a:off x="2515083" y="2261468"/>
            <a:ext cx="210891" cy="1628935"/>
            <a:chOff x="5099008" y="4714884"/>
            <a:chExt cx="210891" cy="1628935"/>
          </a:xfrm>
        </p:grpSpPr>
        <p:sp>
          <p:nvSpPr>
            <p:cNvPr id="73" name="72 Rectángulo"/>
            <p:cNvSpPr/>
            <p:nvPr/>
          </p:nvSpPr>
          <p:spPr>
            <a:xfrm>
              <a:off x="5099008" y="471488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4" name="73 Rectángulo"/>
            <p:cNvSpPr/>
            <p:nvPr/>
          </p:nvSpPr>
          <p:spPr>
            <a:xfrm>
              <a:off x="5099008" y="518029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5" name="74 Rectángulo"/>
            <p:cNvSpPr/>
            <p:nvPr/>
          </p:nvSpPr>
          <p:spPr>
            <a:xfrm>
              <a:off x="5099008" y="541299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6" name="75 Rectángulo"/>
            <p:cNvSpPr/>
            <p:nvPr/>
          </p:nvSpPr>
          <p:spPr>
            <a:xfrm>
              <a:off x="5099008" y="611111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7" name="76 Rectángulo"/>
            <p:cNvSpPr/>
            <p:nvPr/>
          </p:nvSpPr>
          <p:spPr>
            <a:xfrm>
              <a:off x="5099008" y="564570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9" name="78 Rectángulo"/>
            <p:cNvSpPr/>
            <p:nvPr/>
          </p:nvSpPr>
          <p:spPr>
            <a:xfrm>
              <a:off x="5099008" y="494758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0" name="79 Rectángulo"/>
            <p:cNvSpPr/>
            <p:nvPr/>
          </p:nvSpPr>
          <p:spPr>
            <a:xfrm>
              <a:off x="5099008" y="587840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6" name="66 Grupo"/>
          <p:cNvGrpSpPr/>
          <p:nvPr/>
        </p:nvGrpSpPr>
        <p:grpSpPr>
          <a:xfrm>
            <a:off x="3155887" y="871342"/>
            <a:ext cx="210891" cy="1396230"/>
            <a:chOff x="5309900" y="4947589"/>
            <a:chExt cx="210891" cy="1396230"/>
          </a:xfrm>
        </p:grpSpPr>
        <p:sp>
          <p:nvSpPr>
            <p:cNvPr id="67" name="66 Rectángulo"/>
            <p:cNvSpPr/>
            <p:nvPr/>
          </p:nvSpPr>
          <p:spPr>
            <a:xfrm>
              <a:off x="5309900" y="518029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8" name="67 Rectángulo"/>
            <p:cNvSpPr/>
            <p:nvPr/>
          </p:nvSpPr>
          <p:spPr>
            <a:xfrm>
              <a:off x="5309900" y="541299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9" name="68 Rectángulo"/>
            <p:cNvSpPr/>
            <p:nvPr/>
          </p:nvSpPr>
          <p:spPr>
            <a:xfrm>
              <a:off x="5309900" y="564570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0" name="69 Rectángulo"/>
            <p:cNvSpPr/>
            <p:nvPr/>
          </p:nvSpPr>
          <p:spPr>
            <a:xfrm>
              <a:off x="5309900" y="587840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1" name="70 Rectángulo"/>
            <p:cNvSpPr/>
            <p:nvPr/>
          </p:nvSpPr>
          <p:spPr>
            <a:xfrm>
              <a:off x="5309900" y="611111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2" name="71 Rectángulo"/>
            <p:cNvSpPr/>
            <p:nvPr/>
          </p:nvSpPr>
          <p:spPr>
            <a:xfrm>
              <a:off x="5309900" y="494758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53" name="52 Rectángulo"/>
          <p:cNvSpPr/>
          <p:nvPr/>
        </p:nvSpPr>
        <p:spPr>
          <a:xfrm>
            <a:off x="1039394" y="6427707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4" name="53 Rectángulo"/>
          <p:cNvSpPr/>
          <p:nvPr/>
        </p:nvSpPr>
        <p:spPr>
          <a:xfrm>
            <a:off x="1250285" y="6427707"/>
            <a:ext cx="210891" cy="232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"/>
          <p:cNvSpPr/>
          <p:nvPr/>
        </p:nvSpPr>
        <p:spPr>
          <a:xfrm>
            <a:off x="1461176" y="6427707"/>
            <a:ext cx="210891" cy="232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55 Rectángulo"/>
          <p:cNvSpPr/>
          <p:nvPr/>
        </p:nvSpPr>
        <p:spPr>
          <a:xfrm>
            <a:off x="1672068" y="6427707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7" name="56 Rectángulo"/>
          <p:cNvSpPr/>
          <p:nvPr/>
        </p:nvSpPr>
        <p:spPr>
          <a:xfrm>
            <a:off x="1882959" y="6427707"/>
            <a:ext cx="210891" cy="232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57 Rectángulo"/>
          <p:cNvSpPr/>
          <p:nvPr/>
        </p:nvSpPr>
        <p:spPr>
          <a:xfrm>
            <a:off x="2093850" y="6427707"/>
            <a:ext cx="210891" cy="23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9" name="58 Rectángulo"/>
          <p:cNvSpPr/>
          <p:nvPr/>
        </p:nvSpPr>
        <p:spPr>
          <a:xfrm>
            <a:off x="2304741" y="6427707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" name="59 Rectángulo"/>
          <p:cNvSpPr/>
          <p:nvPr/>
        </p:nvSpPr>
        <p:spPr>
          <a:xfrm>
            <a:off x="2515632" y="6427707"/>
            <a:ext cx="210891" cy="2327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60 Rectángulo"/>
          <p:cNvSpPr/>
          <p:nvPr/>
        </p:nvSpPr>
        <p:spPr>
          <a:xfrm>
            <a:off x="2726523" y="6427707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61 Rectángulo"/>
          <p:cNvSpPr/>
          <p:nvPr/>
        </p:nvSpPr>
        <p:spPr>
          <a:xfrm>
            <a:off x="2937415" y="6427707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62 Rectángulo"/>
          <p:cNvSpPr/>
          <p:nvPr/>
        </p:nvSpPr>
        <p:spPr>
          <a:xfrm>
            <a:off x="3148306" y="6427707"/>
            <a:ext cx="210891" cy="2327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63 Rectángulo"/>
          <p:cNvSpPr/>
          <p:nvPr/>
        </p:nvSpPr>
        <p:spPr>
          <a:xfrm>
            <a:off x="3359197" y="6427707"/>
            <a:ext cx="210891" cy="2327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5" name="64 CuadroTexto"/>
          <p:cNvSpPr txBox="1"/>
          <p:nvPr/>
        </p:nvSpPr>
        <p:spPr>
          <a:xfrm>
            <a:off x="1074543" y="6627168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sz="900" dirty="0"/>
          </a:p>
        </p:txBody>
      </p:sp>
      <p:grpSp>
        <p:nvGrpSpPr>
          <p:cNvPr id="7" name="87 Grupo"/>
          <p:cNvGrpSpPr/>
          <p:nvPr/>
        </p:nvGrpSpPr>
        <p:grpSpPr>
          <a:xfrm>
            <a:off x="1029779" y="876300"/>
            <a:ext cx="2545493" cy="5524498"/>
            <a:chOff x="3410465" y="601126"/>
            <a:chExt cx="2606249" cy="5742009"/>
          </a:xfrm>
        </p:grpSpPr>
        <p:sp>
          <p:nvSpPr>
            <p:cNvPr id="151" name="150 Forma libre"/>
            <p:cNvSpPr/>
            <p:nvPr/>
          </p:nvSpPr>
          <p:spPr>
            <a:xfrm>
              <a:off x="3410465" y="5395784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2" name="151 Forma libre"/>
            <p:cNvSpPr/>
            <p:nvPr/>
          </p:nvSpPr>
          <p:spPr>
            <a:xfrm>
              <a:off x="3847070" y="4429132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3" name="152 Forma libre"/>
            <p:cNvSpPr/>
            <p:nvPr/>
          </p:nvSpPr>
          <p:spPr>
            <a:xfrm>
              <a:off x="4283675" y="3481781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4" name="153 Forma libre"/>
            <p:cNvSpPr/>
            <p:nvPr/>
          </p:nvSpPr>
          <p:spPr>
            <a:xfrm>
              <a:off x="4720280" y="2515129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5" name="154 Forma libre"/>
            <p:cNvSpPr/>
            <p:nvPr/>
          </p:nvSpPr>
          <p:spPr>
            <a:xfrm>
              <a:off x="5143504" y="1567778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6" name="155 Forma libre"/>
            <p:cNvSpPr/>
            <p:nvPr/>
          </p:nvSpPr>
          <p:spPr>
            <a:xfrm>
              <a:off x="5580109" y="601126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78" name="77 Forma libre"/>
          <p:cNvSpPr/>
          <p:nvPr/>
        </p:nvSpPr>
        <p:spPr>
          <a:xfrm>
            <a:off x="1035050" y="869950"/>
            <a:ext cx="2533650" cy="5549900"/>
          </a:xfrm>
          <a:custGeom>
            <a:avLst/>
            <a:gdLst>
              <a:gd name="connsiteX0" fmla="*/ 0 w 2533650"/>
              <a:gd name="connsiteY0" fmla="*/ 5549900 h 5549900"/>
              <a:gd name="connsiteX1" fmla="*/ 0 w 2533650"/>
              <a:gd name="connsiteY1" fmla="*/ 4851400 h 5549900"/>
              <a:gd name="connsiteX2" fmla="*/ 438150 w 2533650"/>
              <a:gd name="connsiteY2" fmla="*/ 4845050 h 5549900"/>
              <a:gd name="connsiteX3" fmla="*/ 431800 w 2533650"/>
              <a:gd name="connsiteY3" fmla="*/ 4140200 h 5549900"/>
              <a:gd name="connsiteX4" fmla="*/ 857250 w 2533650"/>
              <a:gd name="connsiteY4" fmla="*/ 4146550 h 5549900"/>
              <a:gd name="connsiteX5" fmla="*/ 863600 w 2533650"/>
              <a:gd name="connsiteY5" fmla="*/ 3009900 h 5549900"/>
              <a:gd name="connsiteX6" fmla="*/ 1689100 w 2533650"/>
              <a:gd name="connsiteY6" fmla="*/ 3009900 h 5549900"/>
              <a:gd name="connsiteX7" fmla="*/ 1695450 w 2533650"/>
              <a:gd name="connsiteY7" fmla="*/ 1377950 h 5549900"/>
              <a:gd name="connsiteX8" fmla="*/ 2324100 w 2533650"/>
              <a:gd name="connsiteY8" fmla="*/ 1384300 h 5549900"/>
              <a:gd name="connsiteX9" fmla="*/ 2330450 w 2533650"/>
              <a:gd name="connsiteY9" fmla="*/ 0 h 5549900"/>
              <a:gd name="connsiteX10" fmla="*/ 2533650 w 2533650"/>
              <a:gd name="connsiteY10" fmla="*/ 0 h 5549900"/>
              <a:gd name="connsiteX0" fmla="*/ 0 w 2533650"/>
              <a:gd name="connsiteY0" fmla="*/ 5549900 h 5549900"/>
              <a:gd name="connsiteX1" fmla="*/ 0 w 2533650"/>
              <a:gd name="connsiteY1" fmla="*/ 4851400 h 5549900"/>
              <a:gd name="connsiteX2" fmla="*/ 438150 w 2533650"/>
              <a:gd name="connsiteY2" fmla="*/ 4845050 h 5549900"/>
              <a:gd name="connsiteX3" fmla="*/ 431800 w 2533650"/>
              <a:gd name="connsiteY3" fmla="*/ 4140200 h 5549900"/>
              <a:gd name="connsiteX4" fmla="*/ 857250 w 2533650"/>
              <a:gd name="connsiteY4" fmla="*/ 4146550 h 5549900"/>
              <a:gd name="connsiteX5" fmla="*/ 863600 w 2533650"/>
              <a:gd name="connsiteY5" fmla="*/ 3009900 h 5549900"/>
              <a:gd name="connsiteX6" fmla="*/ 1488249 w 2533650"/>
              <a:gd name="connsiteY6" fmla="*/ 3009900 h 5549900"/>
              <a:gd name="connsiteX7" fmla="*/ 1695450 w 2533650"/>
              <a:gd name="connsiteY7" fmla="*/ 1377950 h 5549900"/>
              <a:gd name="connsiteX8" fmla="*/ 2324100 w 2533650"/>
              <a:gd name="connsiteY8" fmla="*/ 1384300 h 5549900"/>
              <a:gd name="connsiteX9" fmla="*/ 2330450 w 2533650"/>
              <a:gd name="connsiteY9" fmla="*/ 0 h 5549900"/>
              <a:gd name="connsiteX10" fmla="*/ 2533650 w 2533650"/>
              <a:gd name="connsiteY10" fmla="*/ 0 h 5549900"/>
              <a:gd name="connsiteX0" fmla="*/ 0 w 2533650"/>
              <a:gd name="connsiteY0" fmla="*/ 5549900 h 5549900"/>
              <a:gd name="connsiteX1" fmla="*/ 0 w 2533650"/>
              <a:gd name="connsiteY1" fmla="*/ 4851400 h 5549900"/>
              <a:gd name="connsiteX2" fmla="*/ 438150 w 2533650"/>
              <a:gd name="connsiteY2" fmla="*/ 4845050 h 5549900"/>
              <a:gd name="connsiteX3" fmla="*/ 431800 w 2533650"/>
              <a:gd name="connsiteY3" fmla="*/ 4140200 h 5549900"/>
              <a:gd name="connsiteX4" fmla="*/ 857250 w 2533650"/>
              <a:gd name="connsiteY4" fmla="*/ 4146550 h 5549900"/>
              <a:gd name="connsiteX5" fmla="*/ 863600 w 2533650"/>
              <a:gd name="connsiteY5" fmla="*/ 3009900 h 5549900"/>
              <a:gd name="connsiteX6" fmla="*/ 1488249 w 2533650"/>
              <a:gd name="connsiteY6" fmla="*/ 3009900 h 5549900"/>
              <a:gd name="connsiteX7" fmla="*/ 1484028 w 2533650"/>
              <a:gd name="connsiteY7" fmla="*/ 1377950 h 5549900"/>
              <a:gd name="connsiteX8" fmla="*/ 2324100 w 2533650"/>
              <a:gd name="connsiteY8" fmla="*/ 1384300 h 5549900"/>
              <a:gd name="connsiteX9" fmla="*/ 2330450 w 2533650"/>
              <a:gd name="connsiteY9" fmla="*/ 0 h 5549900"/>
              <a:gd name="connsiteX10" fmla="*/ 2533650 w 2533650"/>
              <a:gd name="connsiteY10" fmla="*/ 0 h 5549900"/>
              <a:gd name="connsiteX0" fmla="*/ 0 w 2533650"/>
              <a:gd name="connsiteY0" fmla="*/ 5549900 h 5549900"/>
              <a:gd name="connsiteX1" fmla="*/ 0 w 2533650"/>
              <a:gd name="connsiteY1" fmla="*/ 4851400 h 5549900"/>
              <a:gd name="connsiteX2" fmla="*/ 438150 w 2533650"/>
              <a:gd name="connsiteY2" fmla="*/ 4845050 h 5549900"/>
              <a:gd name="connsiteX3" fmla="*/ 431800 w 2533650"/>
              <a:gd name="connsiteY3" fmla="*/ 4140200 h 5549900"/>
              <a:gd name="connsiteX4" fmla="*/ 857250 w 2533650"/>
              <a:gd name="connsiteY4" fmla="*/ 4146550 h 5549900"/>
              <a:gd name="connsiteX5" fmla="*/ 863600 w 2533650"/>
              <a:gd name="connsiteY5" fmla="*/ 3009900 h 5549900"/>
              <a:gd name="connsiteX6" fmla="*/ 1488249 w 2533650"/>
              <a:gd name="connsiteY6" fmla="*/ 3009900 h 5549900"/>
              <a:gd name="connsiteX7" fmla="*/ 1484028 w 2533650"/>
              <a:gd name="connsiteY7" fmla="*/ 1377950 h 5549900"/>
              <a:gd name="connsiteX8" fmla="*/ 2128534 w 2533650"/>
              <a:gd name="connsiteY8" fmla="*/ 1384300 h 5549900"/>
              <a:gd name="connsiteX9" fmla="*/ 2330450 w 2533650"/>
              <a:gd name="connsiteY9" fmla="*/ 0 h 5549900"/>
              <a:gd name="connsiteX10" fmla="*/ 2533650 w 2533650"/>
              <a:gd name="connsiteY10" fmla="*/ 0 h 5549900"/>
              <a:gd name="connsiteX0" fmla="*/ 0 w 2533650"/>
              <a:gd name="connsiteY0" fmla="*/ 5549900 h 5549900"/>
              <a:gd name="connsiteX1" fmla="*/ 0 w 2533650"/>
              <a:gd name="connsiteY1" fmla="*/ 4851400 h 5549900"/>
              <a:gd name="connsiteX2" fmla="*/ 438150 w 2533650"/>
              <a:gd name="connsiteY2" fmla="*/ 4845050 h 5549900"/>
              <a:gd name="connsiteX3" fmla="*/ 431800 w 2533650"/>
              <a:gd name="connsiteY3" fmla="*/ 4140200 h 5549900"/>
              <a:gd name="connsiteX4" fmla="*/ 857250 w 2533650"/>
              <a:gd name="connsiteY4" fmla="*/ 4146550 h 5549900"/>
              <a:gd name="connsiteX5" fmla="*/ 863600 w 2533650"/>
              <a:gd name="connsiteY5" fmla="*/ 3009900 h 5549900"/>
              <a:gd name="connsiteX6" fmla="*/ 1488249 w 2533650"/>
              <a:gd name="connsiteY6" fmla="*/ 3009900 h 5549900"/>
              <a:gd name="connsiteX7" fmla="*/ 1484028 w 2533650"/>
              <a:gd name="connsiteY7" fmla="*/ 1377950 h 5549900"/>
              <a:gd name="connsiteX8" fmla="*/ 2128534 w 2533650"/>
              <a:gd name="connsiteY8" fmla="*/ 1384300 h 5549900"/>
              <a:gd name="connsiteX9" fmla="*/ 2124313 w 2533650"/>
              <a:gd name="connsiteY9" fmla="*/ 0 h 5549900"/>
              <a:gd name="connsiteX10" fmla="*/ 2533650 w 2533650"/>
              <a:gd name="connsiteY10" fmla="*/ 0 h 554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33650" h="5549900">
                <a:moveTo>
                  <a:pt x="0" y="5549900"/>
                </a:moveTo>
                <a:lnTo>
                  <a:pt x="0" y="4851400"/>
                </a:lnTo>
                <a:lnTo>
                  <a:pt x="438150" y="4845050"/>
                </a:lnTo>
                <a:cubicBezTo>
                  <a:pt x="436033" y="4610100"/>
                  <a:pt x="433917" y="4375150"/>
                  <a:pt x="431800" y="4140200"/>
                </a:cubicBezTo>
                <a:lnTo>
                  <a:pt x="857250" y="4146550"/>
                </a:lnTo>
                <a:cubicBezTo>
                  <a:pt x="859367" y="3767667"/>
                  <a:pt x="861483" y="3388783"/>
                  <a:pt x="863600" y="3009900"/>
                </a:cubicBezTo>
                <a:lnTo>
                  <a:pt x="1488249" y="3009900"/>
                </a:lnTo>
                <a:cubicBezTo>
                  <a:pt x="1490366" y="2465917"/>
                  <a:pt x="1481911" y="1921933"/>
                  <a:pt x="1484028" y="1377950"/>
                </a:cubicBezTo>
                <a:lnTo>
                  <a:pt x="2128534" y="1384300"/>
                </a:lnTo>
                <a:cubicBezTo>
                  <a:pt x="2130651" y="922867"/>
                  <a:pt x="2122196" y="461433"/>
                  <a:pt x="2124313" y="0"/>
                </a:cubicBezTo>
                <a:lnTo>
                  <a:pt x="2533650" y="0"/>
                </a:lnTo>
              </a:path>
            </a:pathLst>
          </a:cu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6" name="65 Forma libre"/>
          <p:cNvSpPr/>
          <p:nvPr/>
        </p:nvSpPr>
        <p:spPr>
          <a:xfrm>
            <a:off x="1049993" y="867168"/>
            <a:ext cx="2611394" cy="5552303"/>
          </a:xfrm>
          <a:custGeom>
            <a:avLst/>
            <a:gdLst>
              <a:gd name="connsiteX0" fmla="*/ 0 w 2611394"/>
              <a:gd name="connsiteY0" fmla="*/ 5552303 h 5552303"/>
              <a:gd name="connsiteX1" fmla="*/ 197708 w 2611394"/>
              <a:gd name="connsiteY1" fmla="*/ 5552303 h 5552303"/>
              <a:gd name="connsiteX2" fmla="*/ 197708 w 2611394"/>
              <a:gd name="connsiteY2" fmla="*/ 4843849 h 5552303"/>
              <a:gd name="connsiteX3" fmla="*/ 634313 w 2611394"/>
              <a:gd name="connsiteY3" fmla="*/ 4852087 h 5552303"/>
              <a:gd name="connsiteX4" fmla="*/ 626075 w 2611394"/>
              <a:gd name="connsiteY4" fmla="*/ 4143633 h 5552303"/>
              <a:gd name="connsiteX5" fmla="*/ 1054443 w 2611394"/>
              <a:gd name="connsiteY5" fmla="*/ 4143633 h 5552303"/>
              <a:gd name="connsiteX6" fmla="*/ 1054443 w 2611394"/>
              <a:gd name="connsiteY6" fmla="*/ 3006811 h 5552303"/>
              <a:gd name="connsiteX7" fmla="*/ 1680519 w 2611394"/>
              <a:gd name="connsiteY7" fmla="*/ 3006811 h 5552303"/>
              <a:gd name="connsiteX8" fmla="*/ 1672281 w 2611394"/>
              <a:gd name="connsiteY8" fmla="*/ 1383957 h 5552303"/>
              <a:gd name="connsiteX9" fmla="*/ 1886465 w 2611394"/>
              <a:gd name="connsiteY9" fmla="*/ 1383957 h 5552303"/>
              <a:gd name="connsiteX10" fmla="*/ 1886465 w 2611394"/>
              <a:gd name="connsiteY10" fmla="*/ 0 h 5552303"/>
              <a:gd name="connsiteX11" fmla="*/ 2611394 w 2611394"/>
              <a:gd name="connsiteY11" fmla="*/ 0 h 555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11394" h="5552303">
                <a:moveTo>
                  <a:pt x="0" y="5552303"/>
                </a:moveTo>
                <a:lnTo>
                  <a:pt x="197708" y="5552303"/>
                </a:lnTo>
                <a:lnTo>
                  <a:pt x="197708" y="4843849"/>
                </a:lnTo>
                <a:lnTo>
                  <a:pt x="634313" y="4852087"/>
                </a:lnTo>
                <a:lnTo>
                  <a:pt x="626075" y="4143633"/>
                </a:lnTo>
                <a:lnTo>
                  <a:pt x="1054443" y="4143633"/>
                </a:lnTo>
                <a:lnTo>
                  <a:pt x="1054443" y="3006811"/>
                </a:lnTo>
                <a:lnTo>
                  <a:pt x="1680519" y="3006811"/>
                </a:lnTo>
                <a:lnTo>
                  <a:pt x="1672281" y="1383957"/>
                </a:lnTo>
                <a:lnTo>
                  <a:pt x="1886465" y="1383957"/>
                </a:lnTo>
                <a:lnTo>
                  <a:pt x="1886465" y="0"/>
                </a:lnTo>
                <a:lnTo>
                  <a:pt x="2611394" y="0"/>
                </a:ln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9" name="CuadroTexto 51"/>
          <p:cNvSpPr txBox="1"/>
          <p:nvPr/>
        </p:nvSpPr>
        <p:spPr>
          <a:xfrm>
            <a:off x="4182533" y="1619250"/>
            <a:ext cx="467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ideal accumulative function (red) </a:t>
            </a:r>
          </a:p>
          <a:p>
            <a:r>
              <a:rPr lang="en-US" dirty="0">
                <a:latin typeface="Trebuchet MS"/>
                <a:cs typeface="Trebuchet MS"/>
              </a:rPr>
              <a:t>[old] real accumulative function (blue) </a:t>
            </a:r>
          </a:p>
          <a:p>
            <a:r>
              <a:rPr lang="en-US" dirty="0">
                <a:latin typeface="Trebuchet MS"/>
                <a:cs typeface="Trebuchet MS"/>
              </a:rPr>
              <a:t>[new] real accumulative function (green) </a:t>
            </a:r>
          </a:p>
        </p:txBody>
      </p:sp>
      <p:sp>
        <p:nvSpPr>
          <p:cNvPr id="90" name="Oval 89"/>
          <p:cNvSpPr/>
          <p:nvPr/>
        </p:nvSpPr>
        <p:spPr>
          <a:xfrm>
            <a:off x="1082425" y="5782256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302383" y="5556377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1730984" y="483655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1730983" y="4633909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2572496" y="253013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2572495" y="2327489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2995136" y="207458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2995135" y="1871939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3211328" y="114239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211327" y="939749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2373584" y="345260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2373583" y="3249959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2161160" y="371308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2367608" y="368985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CuadroTexto 51"/>
          <p:cNvSpPr txBox="1"/>
          <p:nvPr/>
        </p:nvSpPr>
        <p:spPr>
          <a:xfrm>
            <a:off x="4201935" y="3180201"/>
            <a:ext cx="323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Error = 15 (green circles)  </a:t>
            </a:r>
            <a:endParaRPr lang="es-ES_tradnl" dirty="0">
              <a:latin typeface="Trebuchet MS"/>
              <a:cs typeface="Trebuchet MS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1948736" y="394654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3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66" grpId="0" animBg="1"/>
      <p:bldP spid="89" grpId="0"/>
      <p:bldP spid="10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52 Rectángulo"/>
          <p:cNvSpPr/>
          <p:nvPr/>
        </p:nvSpPr>
        <p:spPr>
          <a:xfrm>
            <a:off x="1039394" y="6427707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4" name="53 Rectángulo"/>
          <p:cNvSpPr/>
          <p:nvPr/>
        </p:nvSpPr>
        <p:spPr>
          <a:xfrm>
            <a:off x="1250285" y="6427707"/>
            <a:ext cx="210891" cy="232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"/>
          <p:cNvSpPr/>
          <p:nvPr/>
        </p:nvSpPr>
        <p:spPr>
          <a:xfrm>
            <a:off x="1461176" y="6427707"/>
            <a:ext cx="210891" cy="232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55 Rectángulo"/>
          <p:cNvSpPr/>
          <p:nvPr/>
        </p:nvSpPr>
        <p:spPr>
          <a:xfrm>
            <a:off x="1672068" y="6427707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7" name="56 Rectángulo"/>
          <p:cNvSpPr/>
          <p:nvPr/>
        </p:nvSpPr>
        <p:spPr>
          <a:xfrm>
            <a:off x="1882959" y="6427707"/>
            <a:ext cx="210891" cy="232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57 Rectángulo"/>
          <p:cNvSpPr/>
          <p:nvPr/>
        </p:nvSpPr>
        <p:spPr>
          <a:xfrm>
            <a:off x="2093850" y="6427707"/>
            <a:ext cx="210891" cy="23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9" name="58 Rectángulo"/>
          <p:cNvSpPr/>
          <p:nvPr/>
        </p:nvSpPr>
        <p:spPr>
          <a:xfrm>
            <a:off x="2304741" y="6427707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" name="59 Rectángulo"/>
          <p:cNvSpPr/>
          <p:nvPr/>
        </p:nvSpPr>
        <p:spPr>
          <a:xfrm>
            <a:off x="2515632" y="6427707"/>
            <a:ext cx="210891" cy="2327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60 Rectángulo"/>
          <p:cNvSpPr/>
          <p:nvPr/>
        </p:nvSpPr>
        <p:spPr>
          <a:xfrm>
            <a:off x="2726523" y="6427707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61 Rectángulo"/>
          <p:cNvSpPr/>
          <p:nvPr/>
        </p:nvSpPr>
        <p:spPr>
          <a:xfrm>
            <a:off x="2937415" y="6427707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62 Rectángulo"/>
          <p:cNvSpPr/>
          <p:nvPr/>
        </p:nvSpPr>
        <p:spPr>
          <a:xfrm>
            <a:off x="3148306" y="6427707"/>
            <a:ext cx="210891" cy="2327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63 Rectángulo"/>
          <p:cNvSpPr/>
          <p:nvPr/>
        </p:nvSpPr>
        <p:spPr>
          <a:xfrm>
            <a:off x="3359197" y="6427707"/>
            <a:ext cx="210891" cy="2327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5" name="64 CuadroTexto"/>
          <p:cNvSpPr txBox="1"/>
          <p:nvPr/>
        </p:nvSpPr>
        <p:spPr>
          <a:xfrm>
            <a:off x="1074543" y="6627168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sz="900" dirty="0"/>
          </a:p>
        </p:txBody>
      </p:sp>
      <p:grpSp>
        <p:nvGrpSpPr>
          <p:cNvPr id="7" name="87 Grupo"/>
          <p:cNvGrpSpPr/>
          <p:nvPr/>
        </p:nvGrpSpPr>
        <p:grpSpPr>
          <a:xfrm>
            <a:off x="1029779" y="876300"/>
            <a:ext cx="2545493" cy="5524498"/>
            <a:chOff x="3410465" y="601126"/>
            <a:chExt cx="2606249" cy="5742009"/>
          </a:xfrm>
        </p:grpSpPr>
        <p:sp>
          <p:nvSpPr>
            <p:cNvPr id="151" name="150 Forma libre"/>
            <p:cNvSpPr/>
            <p:nvPr/>
          </p:nvSpPr>
          <p:spPr>
            <a:xfrm>
              <a:off x="3410465" y="5395784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2" name="151 Forma libre"/>
            <p:cNvSpPr/>
            <p:nvPr/>
          </p:nvSpPr>
          <p:spPr>
            <a:xfrm>
              <a:off x="3847070" y="4429132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3" name="152 Forma libre"/>
            <p:cNvSpPr/>
            <p:nvPr/>
          </p:nvSpPr>
          <p:spPr>
            <a:xfrm>
              <a:off x="4283675" y="3481781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4" name="153 Forma libre"/>
            <p:cNvSpPr/>
            <p:nvPr/>
          </p:nvSpPr>
          <p:spPr>
            <a:xfrm>
              <a:off x="4720280" y="2515129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5" name="154 Forma libre"/>
            <p:cNvSpPr/>
            <p:nvPr/>
          </p:nvSpPr>
          <p:spPr>
            <a:xfrm>
              <a:off x="5143504" y="1567778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6" name="155 Forma libre"/>
            <p:cNvSpPr/>
            <p:nvPr/>
          </p:nvSpPr>
          <p:spPr>
            <a:xfrm>
              <a:off x="5580109" y="601126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78" name="77 Forma libre"/>
          <p:cNvSpPr/>
          <p:nvPr/>
        </p:nvSpPr>
        <p:spPr>
          <a:xfrm>
            <a:off x="1035050" y="869950"/>
            <a:ext cx="2533650" cy="5549900"/>
          </a:xfrm>
          <a:custGeom>
            <a:avLst/>
            <a:gdLst>
              <a:gd name="connsiteX0" fmla="*/ 0 w 2533650"/>
              <a:gd name="connsiteY0" fmla="*/ 5549900 h 5549900"/>
              <a:gd name="connsiteX1" fmla="*/ 0 w 2533650"/>
              <a:gd name="connsiteY1" fmla="*/ 4851400 h 5549900"/>
              <a:gd name="connsiteX2" fmla="*/ 438150 w 2533650"/>
              <a:gd name="connsiteY2" fmla="*/ 4845050 h 5549900"/>
              <a:gd name="connsiteX3" fmla="*/ 431800 w 2533650"/>
              <a:gd name="connsiteY3" fmla="*/ 4140200 h 5549900"/>
              <a:gd name="connsiteX4" fmla="*/ 857250 w 2533650"/>
              <a:gd name="connsiteY4" fmla="*/ 4146550 h 5549900"/>
              <a:gd name="connsiteX5" fmla="*/ 863600 w 2533650"/>
              <a:gd name="connsiteY5" fmla="*/ 3009900 h 5549900"/>
              <a:gd name="connsiteX6" fmla="*/ 1689100 w 2533650"/>
              <a:gd name="connsiteY6" fmla="*/ 3009900 h 5549900"/>
              <a:gd name="connsiteX7" fmla="*/ 1695450 w 2533650"/>
              <a:gd name="connsiteY7" fmla="*/ 1377950 h 5549900"/>
              <a:gd name="connsiteX8" fmla="*/ 2324100 w 2533650"/>
              <a:gd name="connsiteY8" fmla="*/ 1384300 h 5549900"/>
              <a:gd name="connsiteX9" fmla="*/ 2330450 w 2533650"/>
              <a:gd name="connsiteY9" fmla="*/ 0 h 5549900"/>
              <a:gd name="connsiteX10" fmla="*/ 2533650 w 2533650"/>
              <a:gd name="connsiteY10" fmla="*/ 0 h 5549900"/>
              <a:gd name="connsiteX0" fmla="*/ 0 w 2533650"/>
              <a:gd name="connsiteY0" fmla="*/ 5549900 h 5549900"/>
              <a:gd name="connsiteX1" fmla="*/ 0 w 2533650"/>
              <a:gd name="connsiteY1" fmla="*/ 4851400 h 5549900"/>
              <a:gd name="connsiteX2" fmla="*/ 438150 w 2533650"/>
              <a:gd name="connsiteY2" fmla="*/ 4845050 h 5549900"/>
              <a:gd name="connsiteX3" fmla="*/ 431800 w 2533650"/>
              <a:gd name="connsiteY3" fmla="*/ 4140200 h 5549900"/>
              <a:gd name="connsiteX4" fmla="*/ 857250 w 2533650"/>
              <a:gd name="connsiteY4" fmla="*/ 4146550 h 5549900"/>
              <a:gd name="connsiteX5" fmla="*/ 863600 w 2533650"/>
              <a:gd name="connsiteY5" fmla="*/ 3009900 h 5549900"/>
              <a:gd name="connsiteX6" fmla="*/ 1488249 w 2533650"/>
              <a:gd name="connsiteY6" fmla="*/ 3009900 h 5549900"/>
              <a:gd name="connsiteX7" fmla="*/ 1695450 w 2533650"/>
              <a:gd name="connsiteY7" fmla="*/ 1377950 h 5549900"/>
              <a:gd name="connsiteX8" fmla="*/ 2324100 w 2533650"/>
              <a:gd name="connsiteY8" fmla="*/ 1384300 h 5549900"/>
              <a:gd name="connsiteX9" fmla="*/ 2330450 w 2533650"/>
              <a:gd name="connsiteY9" fmla="*/ 0 h 5549900"/>
              <a:gd name="connsiteX10" fmla="*/ 2533650 w 2533650"/>
              <a:gd name="connsiteY10" fmla="*/ 0 h 5549900"/>
              <a:gd name="connsiteX0" fmla="*/ 0 w 2533650"/>
              <a:gd name="connsiteY0" fmla="*/ 5549900 h 5549900"/>
              <a:gd name="connsiteX1" fmla="*/ 0 w 2533650"/>
              <a:gd name="connsiteY1" fmla="*/ 4851400 h 5549900"/>
              <a:gd name="connsiteX2" fmla="*/ 438150 w 2533650"/>
              <a:gd name="connsiteY2" fmla="*/ 4845050 h 5549900"/>
              <a:gd name="connsiteX3" fmla="*/ 431800 w 2533650"/>
              <a:gd name="connsiteY3" fmla="*/ 4140200 h 5549900"/>
              <a:gd name="connsiteX4" fmla="*/ 857250 w 2533650"/>
              <a:gd name="connsiteY4" fmla="*/ 4146550 h 5549900"/>
              <a:gd name="connsiteX5" fmla="*/ 863600 w 2533650"/>
              <a:gd name="connsiteY5" fmla="*/ 3009900 h 5549900"/>
              <a:gd name="connsiteX6" fmla="*/ 1488249 w 2533650"/>
              <a:gd name="connsiteY6" fmla="*/ 3009900 h 5549900"/>
              <a:gd name="connsiteX7" fmla="*/ 1484028 w 2533650"/>
              <a:gd name="connsiteY7" fmla="*/ 1377950 h 5549900"/>
              <a:gd name="connsiteX8" fmla="*/ 2324100 w 2533650"/>
              <a:gd name="connsiteY8" fmla="*/ 1384300 h 5549900"/>
              <a:gd name="connsiteX9" fmla="*/ 2330450 w 2533650"/>
              <a:gd name="connsiteY9" fmla="*/ 0 h 5549900"/>
              <a:gd name="connsiteX10" fmla="*/ 2533650 w 2533650"/>
              <a:gd name="connsiteY10" fmla="*/ 0 h 5549900"/>
              <a:gd name="connsiteX0" fmla="*/ 0 w 2533650"/>
              <a:gd name="connsiteY0" fmla="*/ 5549900 h 5549900"/>
              <a:gd name="connsiteX1" fmla="*/ 0 w 2533650"/>
              <a:gd name="connsiteY1" fmla="*/ 4851400 h 5549900"/>
              <a:gd name="connsiteX2" fmla="*/ 438150 w 2533650"/>
              <a:gd name="connsiteY2" fmla="*/ 4845050 h 5549900"/>
              <a:gd name="connsiteX3" fmla="*/ 431800 w 2533650"/>
              <a:gd name="connsiteY3" fmla="*/ 4140200 h 5549900"/>
              <a:gd name="connsiteX4" fmla="*/ 857250 w 2533650"/>
              <a:gd name="connsiteY4" fmla="*/ 4146550 h 5549900"/>
              <a:gd name="connsiteX5" fmla="*/ 863600 w 2533650"/>
              <a:gd name="connsiteY5" fmla="*/ 3009900 h 5549900"/>
              <a:gd name="connsiteX6" fmla="*/ 1488249 w 2533650"/>
              <a:gd name="connsiteY6" fmla="*/ 3009900 h 5549900"/>
              <a:gd name="connsiteX7" fmla="*/ 1484028 w 2533650"/>
              <a:gd name="connsiteY7" fmla="*/ 1377950 h 5549900"/>
              <a:gd name="connsiteX8" fmla="*/ 2128534 w 2533650"/>
              <a:gd name="connsiteY8" fmla="*/ 1384300 h 5549900"/>
              <a:gd name="connsiteX9" fmla="*/ 2330450 w 2533650"/>
              <a:gd name="connsiteY9" fmla="*/ 0 h 5549900"/>
              <a:gd name="connsiteX10" fmla="*/ 2533650 w 2533650"/>
              <a:gd name="connsiteY10" fmla="*/ 0 h 5549900"/>
              <a:gd name="connsiteX0" fmla="*/ 0 w 2533650"/>
              <a:gd name="connsiteY0" fmla="*/ 5549900 h 5549900"/>
              <a:gd name="connsiteX1" fmla="*/ 0 w 2533650"/>
              <a:gd name="connsiteY1" fmla="*/ 4851400 h 5549900"/>
              <a:gd name="connsiteX2" fmla="*/ 438150 w 2533650"/>
              <a:gd name="connsiteY2" fmla="*/ 4845050 h 5549900"/>
              <a:gd name="connsiteX3" fmla="*/ 431800 w 2533650"/>
              <a:gd name="connsiteY3" fmla="*/ 4140200 h 5549900"/>
              <a:gd name="connsiteX4" fmla="*/ 857250 w 2533650"/>
              <a:gd name="connsiteY4" fmla="*/ 4146550 h 5549900"/>
              <a:gd name="connsiteX5" fmla="*/ 863600 w 2533650"/>
              <a:gd name="connsiteY5" fmla="*/ 3009900 h 5549900"/>
              <a:gd name="connsiteX6" fmla="*/ 1488249 w 2533650"/>
              <a:gd name="connsiteY6" fmla="*/ 3009900 h 5549900"/>
              <a:gd name="connsiteX7" fmla="*/ 1484028 w 2533650"/>
              <a:gd name="connsiteY7" fmla="*/ 1377950 h 5549900"/>
              <a:gd name="connsiteX8" fmla="*/ 2128534 w 2533650"/>
              <a:gd name="connsiteY8" fmla="*/ 1384300 h 5549900"/>
              <a:gd name="connsiteX9" fmla="*/ 2124313 w 2533650"/>
              <a:gd name="connsiteY9" fmla="*/ 0 h 5549900"/>
              <a:gd name="connsiteX10" fmla="*/ 2533650 w 2533650"/>
              <a:gd name="connsiteY10" fmla="*/ 0 h 554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33650" h="5549900">
                <a:moveTo>
                  <a:pt x="0" y="5549900"/>
                </a:moveTo>
                <a:lnTo>
                  <a:pt x="0" y="4851400"/>
                </a:lnTo>
                <a:lnTo>
                  <a:pt x="438150" y="4845050"/>
                </a:lnTo>
                <a:cubicBezTo>
                  <a:pt x="436033" y="4610100"/>
                  <a:pt x="433917" y="4375150"/>
                  <a:pt x="431800" y="4140200"/>
                </a:cubicBezTo>
                <a:lnTo>
                  <a:pt x="857250" y="4146550"/>
                </a:lnTo>
                <a:cubicBezTo>
                  <a:pt x="859367" y="3767667"/>
                  <a:pt x="861483" y="3388783"/>
                  <a:pt x="863600" y="3009900"/>
                </a:cubicBezTo>
                <a:lnTo>
                  <a:pt x="1488249" y="3009900"/>
                </a:lnTo>
                <a:cubicBezTo>
                  <a:pt x="1490366" y="2465917"/>
                  <a:pt x="1481911" y="1921933"/>
                  <a:pt x="1484028" y="1377950"/>
                </a:cubicBezTo>
                <a:lnTo>
                  <a:pt x="2128534" y="1384300"/>
                </a:lnTo>
                <a:cubicBezTo>
                  <a:pt x="2130651" y="922867"/>
                  <a:pt x="2122196" y="461433"/>
                  <a:pt x="2124313" y="0"/>
                </a:cubicBezTo>
                <a:lnTo>
                  <a:pt x="2533650" y="0"/>
                </a:lnTo>
              </a:path>
            </a:pathLst>
          </a:cu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6" name="65 Forma libre"/>
          <p:cNvSpPr/>
          <p:nvPr/>
        </p:nvSpPr>
        <p:spPr>
          <a:xfrm>
            <a:off x="1049993" y="867168"/>
            <a:ext cx="2611394" cy="5552303"/>
          </a:xfrm>
          <a:custGeom>
            <a:avLst/>
            <a:gdLst>
              <a:gd name="connsiteX0" fmla="*/ 0 w 2611394"/>
              <a:gd name="connsiteY0" fmla="*/ 5552303 h 5552303"/>
              <a:gd name="connsiteX1" fmla="*/ 197708 w 2611394"/>
              <a:gd name="connsiteY1" fmla="*/ 5552303 h 5552303"/>
              <a:gd name="connsiteX2" fmla="*/ 197708 w 2611394"/>
              <a:gd name="connsiteY2" fmla="*/ 4843849 h 5552303"/>
              <a:gd name="connsiteX3" fmla="*/ 634313 w 2611394"/>
              <a:gd name="connsiteY3" fmla="*/ 4852087 h 5552303"/>
              <a:gd name="connsiteX4" fmla="*/ 626075 w 2611394"/>
              <a:gd name="connsiteY4" fmla="*/ 4143633 h 5552303"/>
              <a:gd name="connsiteX5" fmla="*/ 1054443 w 2611394"/>
              <a:gd name="connsiteY5" fmla="*/ 4143633 h 5552303"/>
              <a:gd name="connsiteX6" fmla="*/ 1054443 w 2611394"/>
              <a:gd name="connsiteY6" fmla="*/ 3006811 h 5552303"/>
              <a:gd name="connsiteX7" fmla="*/ 1680519 w 2611394"/>
              <a:gd name="connsiteY7" fmla="*/ 3006811 h 5552303"/>
              <a:gd name="connsiteX8" fmla="*/ 1672281 w 2611394"/>
              <a:gd name="connsiteY8" fmla="*/ 1383957 h 5552303"/>
              <a:gd name="connsiteX9" fmla="*/ 1886465 w 2611394"/>
              <a:gd name="connsiteY9" fmla="*/ 1383957 h 5552303"/>
              <a:gd name="connsiteX10" fmla="*/ 1886465 w 2611394"/>
              <a:gd name="connsiteY10" fmla="*/ 0 h 5552303"/>
              <a:gd name="connsiteX11" fmla="*/ 2611394 w 2611394"/>
              <a:gd name="connsiteY11" fmla="*/ 0 h 555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11394" h="5552303">
                <a:moveTo>
                  <a:pt x="0" y="5552303"/>
                </a:moveTo>
                <a:lnTo>
                  <a:pt x="197708" y="5552303"/>
                </a:lnTo>
                <a:lnTo>
                  <a:pt x="197708" y="4843849"/>
                </a:lnTo>
                <a:lnTo>
                  <a:pt x="634313" y="4852087"/>
                </a:lnTo>
                <a:lnTo>
                  <a:pt x="626075" y="4143633"/>
                </a:lnTo>
                <a:lnTo>
                  <a:pt x="1054443" y="4143633"/>
                </a:lnTo>
                <a:lnTo>
                  <a:pt x="1054443" y="3006811"/>
                </a:lnTo>
                <a:lnTo>
                  <a:pt x="1680519" y="3006811"/>
                </a:lnTo>
                <a:lnTo>
                  <a:pt x="1672281" y="1383957"/>
                </a:lnTo>
                <a:lnTo>
                  <a:pt x="1886465" y="1383957"/>
                </a:lnTo>
                <a:lnTo>
                  <a:pt x="1886465" y="0"/>
                </a:lnTo>
                <a:lnTo>
                  <a:pt x="2611394" y="0"/>
                </a:ln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9" name="CuadroTexto 51"/>
          <p:cNvSpPr txBox="1"/>
          <p:nvPr/>
        </p:nvSpPr>
        <p:spPr>
          <a:xfrm>
            <a:off x="4182533" y="1619250"/>
            <a:ext cx="467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ideal accumulative function (red) </a:t>
            </a:r>
          </a:p>
          <a:p>
            <a:r>
              <a:rPr lang="en-US" dirty="0">
                <a:latin typeface="Trebuchet MS"/>
                <a:cs typeface="Trebuchet MS"/>
              </a:rPr>
              <a:t>[old] real accumulative function (blue) </a:t>
            </a:r>
          </a:p>
          <a:p>
            <a:r>
              <a:rPr lang="en-US" dirty="0">
                <a:latin typeface="Trebuchet MS"/>
                <a:cs typeface="Trebuchet MS"/>
              </a:rPr>
              <a:t>[new] real accumulative function (green) </a:t>
            </a:r>
          </a:p>
        </p:txBody>
      </p:sp>
    </p:spTree>
    <p:extLst>
      <p:ext uri="{BB962C8B-B14F-4D97-AF65-F5344CB8AC3E}">
        <p14:creationId xmlns:p14="http://schemas.microsoft.com/office/powerpoint/2010/main" val="842517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64 Grupo"/>
          <p:cNvGrpSpPr/>
          <p:nvPr/>
        </p:nvGrpSpPr>
        <p:grpSpPr>
          <a:xfrm>
            <a:off x="1890650" y="3880198"/>
            <a:ext cx="210891" cy="1163525"/>
            <a:chOff x="4466335" y="5180294"/>
            <a:chExt cx="210891" cy="1163525"/>
          </a:xfrm>
        </p:grpSpPr>
        <p:sp>
          <p:nvSpPr>
            <p:cNvPr id="84" name="83 Rectángulo"/>
            <p:cNvSpPr/>
            <p:nvPr/>
          </p:nvSpPr>
          <p:spPr>
            <a:xfrm>
              <a:off x="4466335" y="564570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5" name="84 Rectángulo"/>
            <p:cNvSpPr/>
            <p:nvPr/>
          </p:nvSpPr>
          <p:spPr>
            <a:xfrm>
              <a:off x="4466335" y="541299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6" name="85 Rectángulo"/>
            <p:cNvSpPr/>
            <p:nvPr/>
          </p:nvSpPr>
          <p:spPr>
            <a:xfrm>
              <a:off x="4466335" y="587840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7" name="86 Rectángulo"/>
            <p:cNvSpPr/>
            <p:nvPr/>
          </p:nvSpPr>
          <p:spPr>
            <a:xfrm>
              <a:off x="4466335" y="611111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8" name="87 Rectángulo"/>
            <p:cNvSpPr/>
            <p:nvPr/>
          </p:nvSpPr>
          <p:spPr>
            <a:xfrm>
              <a:off x="4466335" y="518029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3" name="63 Grupo"/>
          <p:cNvGrpSpPr/>
          <p:nvPr/>
        </p:nvGrpSpPr>
        <p:grpSpPr>
          <a:xfrm>
            <a:off x="1467889" y="5027025"/>
            <a:ext cx="210891" cy="698115"/>
            <a:chOff x="4044553" y="5645704"/>
            <a:chExt cx="210891" cy="698115"/>
          </a:xfrm>
        </p:grpSpPr>
        <p:sp>
          <p:nvSpPr>
            <p:cNvPr id="81" name="80 Rectángulo"/>
            <p:cNvSpPr/>
            <p:nvPr/>
          </p:nvSpPr>
          <p:spPr>
            <a:xfrm>
              <a:off x="4044553" y="564570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2" name="81 Rectángulo"/>
            <p:cNvSpPr/>
            <p:nvPr/>
          </p:nvSpPr>
          <p:spPr>
            <a:xfrm>
              <a:off x="4044553" y="611111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3" name="82 Rectángulo"/>
            <p:cNvSpPr/>
            <p:nvPr/>
          </p:nvSpPr>
          <p:spPr>
            <a:xfrm>
              <a:off x="4044553" y="5878409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4" name="50 Grupo"/>
          <p:cNvGrpSpPr/>
          <p:nvPr/>
        </p:nvGrpSpPr>
        <p:grpSpPr>
          <a:xfrm>
            <a:off x="1047085" y="5729592"/>
            <a:ext cx="210891" cy="698115"/>
            <a:chOff x="1250285" y="5729592"/>
            <a:chExt cx="210891" cy="698115"/>
          </a:xfrm>
        </p:grpSpPr>
        <p:sp>
          <p:nvSpPr>
            <p:cNvPr id="45" name="44 Rectángulo"/>
            <p:cNvSpPr/>
            <p:nvPr/>
          </p:nvSpPr>
          <p:spPr>
            <a:xfrm>
              <a:off x="1250285" y="5729592"/>
              <a:ext cx="210891" cy="2327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6" name="45 Rectángulo"/>
            <p:cNvSpPr/>
            <p:nvPr/>
          </p:nvSpPr>
          <p:spPr>
            <a:xfrm>
              <a:off x="1250285" y="5962297"/>
              <a:ext cx="210891" cy="2327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9" name="48 Rectángulo"/>
            <p:cNvSpPr/>
            <p:nvPr/>
          </p:nvSpPr>
          <p:spPr>
            <a:xfrm>
              <a:off x="1250285" y="6195002"/>
              <a:ext cx="210891" cy="2327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5" name="65 Grupo"/>
          <p:cNvGrpSpPr/>
          <p:nvPr/>
        </p:nvGrpSpPr>
        <p:grpSpPr>
          <a:xfrm>
            <a:off x="2515083" y="2261468"/>
            <a:ext cx="210891" cy="1628935"/>
            <a:chOff x="5099008" y="4714884"/>
            <a:chExt cx="210891" cy="1628935"/>
          </a:xfrm>
        </p:grpSpPr>
        <p:sp>
          <p:nvSpPr>
            <p:cNvPr id="73" name="72 Rectángulo"/>
            <p:cNvSpPr/>
            <p:nvPr/>
          </p:nvSpPr>
          <p:spPr>
            <a:xfrm>
              <a:off x="5099008" y="471488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4" name="73 Rectángulo"/>
            <p:cNvSpPr/>
            <p:nvPr/>
          </p:nvSpPr>
          <p:spPr>
            <a:xfrm>
              <a:off x="5099008" y="518029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5" name="74 Rectángulo"/>
            <p:cNvSpPr/>
            <p:nvPr/>
          </p:nvSpPr>
          <p:spPr>
            <a:xfrm>
              <a:off x="5099008" y="541299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6" name="75 Rectángulo"/>
            <p:cNvSpPr/>
            <p:nvPr/>
          </p:nvSpPr>
          <p:spPr>
            <a:xfrm>
              <a:off x="5099008" y="611111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7" name="76 Rectángulo"/>
            <p:cNvSpPr/>
            <p:nvPr/>
          </p:nvSpPr>
          <p:spPr>
            <a:xfrm>
              <a:off x="5099008" y="564570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9" name="78 Rectángulo"/>
            <p:cNvSpPr/>
            <p:nvPr/>
          </p:nvSpPr>
          <p:spPr>
            <a:xfrm>
              <a:off x="5099008" y="494758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0" name="79 Rectángulo"/>
            <p:cNvSpPr/>
            <p:nvPr/>
          </p:nvSpPr>
          <p:spPr>
            <a:xfrm>
              <a:off x="5099008" y="587840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6" name="66 Grupo"/>
          <p:cNvGrpSpPr/>
          <p:nvPr/>
        </p:nvGrpSpPr>
        <p:grpSpPr>
          <a:xfrm>
            <a:off x="3155887" y="871342"/>
            <a:ext cx="210891" cy="1396230"/>
            <a:chOff x="5309900" y="4947589"/>
            <a:chExt cx="210891" cy="1396230"/>
          </a:xfrm>
        </p:grpSpPr>
        <p:sp>
          <p:nvSpPr>
            <p:cNvPr id="67" name="66 Rectángulo"/>
            <p:cNvSpPr/>
            <p:nvPr/>
          </p:nvSpPr>
          <p:spPr>
            <a:xfrm>
              <a:off x="5309900" y="518029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8" name="67 Rectángulo"/>
            <p:cNvSpPr/>
            <p:nvPr/>
          </p:nvSpPr>
          <p:spPr>
            <a:xfrm>
              <a:off x="5309900" y="541299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9" name="68 Rectángulo"/>
            <p:cNvSpPr/>
            <p:nvPr/>
          </p:nvSpPr>
          <p:spPr>
            <a:xfrm>
              <a:off x="5309900" y="564570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0" name="69 Rectángulo"/>
            <p:cNvSpPr/>
            <p:nvPr/>
          </p:nvSpPr>
          <p:spPr>
            <a:xfrm>
              <a:off x="5309900" y="587840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1" name="70 Rectángulo"/>
            <p:cNvSpPr/>
            <p:nvPr/>
          </p:nvSpPr>
          <p:spPr>
            <a:xfrm>
              <a:off x="5309900" y="611111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2" name="71 Rectángulo"/>
            <p:cNvSpPr/>
            <p:nvPr/>
          </p:nvSpPr>
          <p:spPr>
            <a:xfrm>
              <a:off x="5309900" y="494758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53" name="52 Rectángulo"/>
          <p:cNvSpPr/>
          <p:nvPr/>
        </p:nvSpPr>
        <p:spPr>
          <a:xfrm>
            <a:off x="1039394" y="6427707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4" name="53 Rectángulo"/>
          <p:cNvSpPr/>
          <p:nvPr/>
        </p:nvSpPr>
        <p:spPr>
          <a:xfrm>
            <a:off x="1250285" y="6427707"/>
            <a:ext cx="210891" cy="232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"/>
          <p:cNvSpPr/>
          <p:nvPr/>
        </p:nvSpPr>
        <p:spPr>
          <a:xfrm>
            <a:off x="1461176" y="6427707"/>
            <a:ext cx="210891" cy="232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55 Rectángulo"/>
          <p:cNvSpPr/>
          <p:nvPr/>
        </p:nvSpPr>
        <p:spPr>
          <a:xfrm>
            <a:off x="1672068" y="6427707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7" name="56 Rectángulo"/>
          <p:cNvSpPr/>
          <p:nvPr/>
        </p:nvSpPr>
        <p:spPr>
          <a:xfrm>
            <a:off x="1882959" y="6427707"/>
            <a:ext cx="210891" cy="232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57 Rectángulo"/>
          <p:cNvSpPr/>
          <p:nvPr/>
        </p:nvSpPr>
        <p:spPr>
          <a:xfrm>
            <a:off x="2093850" y="6427707"/>
            <a:ext cx="210891" cy="23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9" name="58 Rectángulo"/>
          <p:cNvSpPr/>
          <p:nvPr/>
        </p:nvSpPr>
        <p:spPr>
          <a:xfrm>
            <a:off x="2304741" y="6427707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" name="59 Rectángulo"/>
          <p:cNvSpPr/>
          <p:nvPr/>
        </p:nvSpPr>
        <p:spPr>
          <a:xfrm>
            <a:off x="2515632" y="6427707"/>
            <a:ext cx="210891" cy="2327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60 Rectángulo"/>
          <p:cNvSpPr/>
          <p:nvPr/>
        </p:nvSpPr>
        <p:spPr>
          <a:xfrm>
            <a:off x="2726523" y="6427707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61 Rectángulo"/>
          <p:cNvSpPr/>
          <p:nvPr/>
        </p:nvSpPr>
        <p:spPr>
          <a:xfrm>
            <a:off x="2937415" y="6427707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62 Rectángulo"/>
          <p:cNvSpPr/>
          <p:nvPr/>
        </p:nvSpPr>
        <p:spPr>
          <a:xfrm>
            <a:off x="3148306" y="6427707"/>
            <a:ext cx="210891" cy="2327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63 Rectángulo"/>
          <p:cNvSpPr/>
          <p:nvPr/>
        </p:nvSpPr>
        <p:spPr>
          <a:xfrm>
            <a:off x="3359197" y="6427707"/>
            <a:ext cx="210891" cy="2327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5" name="64 CuadroTexto"/>
          <p:cNvSpPr txBox="1"/>
          <p:nvPr/>
        </p:nvSpPr>
        <p:spPr>
          <a:xfrm>
            <a:off x="1074543" y="6627168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sz="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7037E-6 L 1.38889E-6 0.10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96296E-6 L -0.0007 0.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11111E-6 L 1.66667E-6 0.3685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7037E-6 L -0.0007 0.6018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64 Grupo"/>
          <p:cNvGrpSpPr/>
          <p:nvPr/>
        </p:nvGrpSpPr>
        <p:grpSpPr>
          <a:xfrm>
            <a:off x="1890650" y="5262733"/>
            <a:ext cx="210891" cy="1163525"/>
            <a:chOff x="4466335" y="5180294"/>
            <a:chExt cx="210891" cy="1163525"/>
          </a:xfrm>
        </p:grpSpPr>
        <p:sp>
          <p:nvSpPr>
            <p:cNvPr id="84" name="83 Rectángulo"/>
            <p:cNvSpPr/>
            <p:nvPr/>
          </p:nvSpPr>
          <p:spPr>
            <a:xfrm>
              <a:off x="4466335" y="564570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5" name="84 Rectángulo"/>
            <p:cNvSpPr/>
            <p:nvPr/>
          </p:nvSpPr>
          <p:spPr>
            <a:xfrm>
              <a:off x="4466335" y="541299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6" name="85 Rectángulo"/>
            <p:cNvSpPr/>
            <p:nvPr/>
          </p:nvSpPr>
          <p:spPr>
            <a:xfrm>
              <a:off x="4466335" y="587840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7" name="86 Rectángulo"/>
            <p:cNvSpPr/>
            <p:nvPr/>
          </p:nvSpPr>
          <p:spPr>
            <a:xfrm>
              <a:off x="4466335" y="611111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8" name="87 Rectángulo"/>
            <p:cNvSpPr/>
            <p:nvPr/>
          </p:nvSpPr>
          <p:spPr>
            <a:xfrm>
              <a:off x="4466335" y="518029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3" name="63 Grupo"/>
          <p:cNvGrpSpPr/>
          <p:nvPr/>
        </p:nvGrpSpPr>
        <p:grpSpPr>
          <a:xfrm>
            <a:off x="1467889" y="5729265"/>
            <a:ext cx="210891" cy="698115"/>
            <a:chOff x="4044553" y="5645704"/>
            <a:chExt cx="210891" cy="698115"/>
          </a:xfrm>
        </p:grpSpPr>
        <p:sp>
          <p:nvSpPr>
            <p:cNvPr id="81" name="80 Rectángulo"/>
            <p:cNvSpPr/>
            <p:nvPr/>
          </p:nvSpPr>
          <p:spPr>
            <a:xfrm>
              <a:off x="4044553" y="564570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2" name="81 Rectángulo"/>
            <p:cNvSpPr/>
            <p:nvPr/>
          </p:nvSpPr>
          <p:spPr>
            <a:xfrm>
              <a:off x="4044553" y="611111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3" name="82 Rectángulo"/>
            <p:cNvSpPr/>
            <p:nvPr/>
          </p:nvSpPr>
          <p:spPr>
            <a:xfrm>
              <a:off x="4044553" y="5878409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4" name="50 Grupo"/>
          <p:cNvGrpSpPr/>
          <p:nvPr/>
        </p:nvGrpSpPr>
        <p:grpSpPr>
          <a:xfrm>
            <a:off x="1047085" y="5729592"/>
            <a:ext cx="210891" cy="698115"/>
            <a:chOff x="1250285" y="5729592"/>
            <a:chExt cx="210891" cy="698115"/>
          </a:xfrm>
        </p:grpSpPr>
        <p:sp>
          <p:nvSpPr>
            <p:cNvPr id="45" name="44 Rectángulo"/>
            <p:cNvSpPr/>
            <p:nvPr/>
          </p:nvSpPr>
          <p:spPr>
            <a:xfrm>
              <a:off x="1250285" y="5729592"/>
              <a:ext cx="210891" cy="2327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6" name="45 Rectángulo"/>
            <p:cNvSpPr/>
            <p:nvPr/>
          </p:nvSpPr>
          <p:spPr>
            <a:xfrm>
              <a:off x="1250285" y="5962297"/>
              <a:ext cx="210891" cy="2327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9" name="48 Rectángulo"/>
            <p:cNvSpPr/>
            <p:nvPr/>
          </p:nvSpPr>
          <p:spPr>
            <a:xfrm>
              <a:off x="1250285" y="6195002"/>
              <a:ext cx="210891" cy="2327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5" name="65 Grupo"/>
          <p:cNvGrpSpPr/>
          <p:nvPr/>
        </p:nvGrpSpPr>
        <p:grpSpPr>
          <a:xfrm>
            <a:off x="2515083" y="4792458"/>
            <a:ext cx="210891" cy="1628935"/>
            <a:chOff x="5099008" y="4714884"/>
            <a:chExt cx="210891" cy="1628935"/>
          </a:xfrm>
        </p:grpSpPr>
        <p:sp>
          <p:nvSpPr>
            <p:cNvPr id="73" name="72 Rectángulo"/>
            <p:cNvSpPr/>
            <p:nvPr/>
          </p:nvSpPr>
          <p:spPr>
            <a:xfrm>
              <a:off x="5099008" y="471488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4" name="73 Rectángulo"/>
            <p:cNvSpPr/>
            <p:nvPr/>
          </p:nvSpPr>
          <p:spPr>
            <a:xfrm>
              <a:off x="5099008" y="518029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5" name="74 Rectángulo"/>
            <p:cNvSpPr/>
            <p:nvPr/>
          </p:nvSpPr>
          <p:spPr>
            <a:xfrm>
              <a:off x="5099008" y="541299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6" name="75 Rectángulo"/>
            <p:cNvSpPr/>
            <p:nvPr/>
          </p:nvSpPr>
          <p:spPr>
            <a:xfrm>
              <a:off x="5099008" y="611111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7" name="76 Rectángulo"/>
            <p:cNvSpPr/>
            <p:nvPr/>
          </p:nvSpPr>
          <p:spPr>
            <a:xfrm>
              <a:off x="5099008" y="564570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9" name="78 Rectángulo"/>
            <p:cNvSpPr/>
            <p:nvPr/>
          </p:nvSpPr>
          <p:spPr>
            <a:xfrm>
              <a:off x="5099008" y="494758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0" name="79 Rectángulo"/>
            <p:cNvSpPr/>
            <p:nvPr/>
          </p:nvSpPr>
          <p:spPr>
            <a:xfrm>
              <a:off x="5099008" y="587840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6" name="66 Grupo"/>
          <p:cNvGrpSpPr/>
          <p:nvPr/>
        </p:nvGrpSpPr>
        <p:grpSpPr>
          <a:xfrm>
            <a:off x="3155887" y="5018947"/>
            <a:ext cx="210891" cy="1396230"/>
            <a:chOff x="5309900" y="4947589"/>
            <a:chExt cx="210891" cy="1396230"/>
          </a:xfrm>
        </p:grpSpPr>
        <p:sp>
          <p:nvSpPr>
            <p:cNvPr id="67" name="66 Rectángulo"/>
            <p:cNvSpPr/>
            <p:nvPr/>
          </p:nvSpPr>
          <p:spPr>
            <a:xfrm>
              <a:off x="5309900" y="518029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8" name="67 Rectángulo"/>
            <p:cNvSpPr/>
            <p:nvPr/>
          </p:nvSpPr>
          <p:spPr>
            <a:xfrm>
              <a:off x="5309900" y="541299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9" name="68 Rectángulo"/>
            <p:cNvSpPr/>
            <p:nvPr/>
          </p:nvSpPr>
          <p:spPr>
            <a:xfrm>
              <a:off x="5309900" y="564570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0" name="69 Rectángulo"/>
            <p:cNvSpPr/>
            <p:nvPr/>
          </p:nvSpPr>
          <p:spPr>
            <a:xfrm>
              <a:off x="5309900" y="587840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1" name="70 Rectángulo"/>
            <p:cNvSpPr/>
            <p:nvPr/>
          </p:nvSpPr>
          <p:spPr>
            <a:xfrm>
              <a:off x="5309900" y="611111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2" name="71 Rectángulo"/>
            <p:cNvSpPr/>
            <p:nvPr/>
          </p:nvSpPr>
          <p:spPr>
            <a:xfrm>
              <a:off x="5309900" y="494758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53" name="52 Rectángulo"/>
          <p:cNvSpPr/>
          <p:nvPr/>
        </p:nvSpPr>
        <p:spPr>
          <a:xfrm>
            <a:off x="1039394" y="6427707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4" name="53 Rectángulo"/>
          <p:cNvSpPr/>
          <p:nvPr/>
        </p:nvSpPr>
        <p:spPr>
          <a:xfrm>
            <a:off x="1250285" y="6427707"/>
            <a:ext cx="210891" cy="232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"/>
          <p:cNvSpPr/>
          <p:nvPr/>
        </p:nvSpPr>
        <p:spPr>
          <a:xfrm>
            <a:off x="1461176" y="6427707"/>
            <a:ext cx="210891" cy="232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55 Rectángulo"/>
          <p:cNvSpPr/>
          <p:nvPr/>
        </p:nvSpPr>
        <p:spPr>
          <a:xfrm>
            <a:off x="1672068" y="6427707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7" name="56 Rectángulo"/>
          <p:cNvSpPr/>
          <p:nvPr/>
        </p:nvSpPr>
        <p:spPr>
          <a:xfrm>
            <a:off x="1882959" y="6427707"/>
            <a:ext cx="210891" cy="232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57 Rectángulo"/>
          <p:cNvSpPr/>
          <p:nvPr/>
        </p:nvSpPr>
        <p:spPr>
          <a:xfrm>
            <a:off x="2093850" y="6427707"/>
            <a:ext cx="210891" cy="23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9" name="58 Rectángulo"/>
          <p:cNvSpPr/>
          <p:nvPr/>
        </p:nvSpPr>
        <p:spPr>
          <a:xfrm>
            <a:off x="2304741" y="6427707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" name="59 Rectángulo"/>
          <p:cNvSpPr/>
          <p:nvPr/>
        </p:nvSpPr>
        <p:spPr>
          <a:xfrm>
            <a:off x="2515632" y="6427707"/>
            <a:ext cx="210891" cy="2327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60 Rectángulo"/>
          <p:cNvSpPr/>
          <p:nvPr/>
        </p:nvSpPr>
        <p:spPr>
          <a:xfrm>
            <a:off x="2726523" y="6427707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61 Rectángulo"/>
          <p:cNvSpPr/>
          <p:nvPr/>
        </p:nvSpPr>
        <p:spPr>
          <a:xfrm>
            <a:off x="2937415" y="6427707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62 Rectángulo"/>
          <p:cNvSpPr/>
          <p:nvPr/>
        </p:nvSpPr>
        <p:spPr>
          <a:xfrm>
            <a:off x="3148306" y="6427707"/>
            <a:ext cx="210891" cy="2327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63 Rectángulo"/>
          <p:cNvSpPr/>
          <p:nvPr/>
        </p:nvSpPr>
        <p:spPr>
          <a:xfrm>
            <a:off x="3359197" y="6427707"/>
            <a:ext cx="210891" cy="2327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5" name="64 CuadroTexto"/>
          <p:cNvSpPr txBox="1"/>
          <p:nvPr/>
        </p:nvSpPr>
        <p:spPr>
          <a:xfrm>
            <a:off x="1074543" y="6627168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sz="900" dirty="0"/>
          </a:p>
        </p:txBody>
      </p:sp>
      <p:sp>
        <p:nvSpPr>
          <p:cNvPr id="44" name="43 Rectángulo"/>
          <p:cNvSpPr/>
          <p:nvPr/>
        </p:nvSpPr>
        <p:spPr>
          <a:xfrm>
            <a:off x="1241501" y="2180151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7" name="46 Rectángulo"/>
          <p:cNvSpPr/>
          <p:nvPr/>
        </p:nvSpPr>
        <p:spPr>
          <a:xfrm>
            <a:off x="1670129" y="2180151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8" name="47 Rectángulo"/>
          <p:cNvSpPr/>
          <p:nvPr/>
        </p:nvSpPr>
        <p:spPr>
          <a:xfrm>
            <a:off x="2098757" y="2180151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0" name="49 Rectángulo"/>
          <p:cNvSpPr/>
          <p:nvPr/>
        </p:nvSpPr>
        <p:spPr>
          <a:xfrm>
            <a:off x="2527385" y="2180151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50 Rectángulo"/>
          <p:cNvSpPr/>
          <p:nvPr/>
        </p:nvSpPr>
        <p:spPr>
          <a:xfrm>
            <a:off x="1241501" y="2680217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2" name="51 Rectángulo"/>
          <p:cNvSpPr/>
          <p:nvPr/>
        </p:nvSpPr>
        <p:spPr>
          <a:xfrm>
            <a:off x="1670129" y="2680217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6" name="65 Rectángulo"/>
          <p:cNvSpPr/>
          <p:nvPr/>
        </p:nvSpPr>
        <p:spPr>
          <a:xfrm>
            <a:off x="2098757" y="2680217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8" name="77 Rectángulo"/>
          <p:cNvSpPr/>
          <p:nvPr/>
        </p:nvSpPr>
        <p:spPr>
          <a:xfrm>
            <a:off x="2527385" y="2680217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9" name="88 Rectángulo"/>
          <p:cNvSpPr/>
          <p:nvPr/>
        </p:nvSpPr>
        <p:spPr>
          <a:xfrm>
            <a:off x="1241501" y="3180283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0" name="89 Rectángulo"/>
          <p:cNvSpPr/>
          <p:nvPr/>
        </p:nvSpPr>
        <p:spPr>
          <a:xfrm>
            <a:off x="1670129" y="3180283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1" name="90 Rectángulo"/>
          <p:cNvSpPr/>
          <p:nvPr/>
        </p:nvSpPr>
        <p:spPr>
          <a:xfrm>
            <a:off x="2098757" y="3180283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2" name="91 Rectángulo"/>
          <p:cNvSpPr/>
          <p:nvPr/>
        </p:nvSpPr>
        <p:spPr>
          <a:xfrm>
            <a:off x="2527385" y="3180283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3" name="92 Rectángulo"/>
          <p:cNvSpPr/>
          <p:nvPr/>
        </p:nvSpPr>
        <p:spPr>
          <a:xfrm>
            <a:off x="1241501" y="3680349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4" name="93 Rectángulo"/>
          <p:cNvSpPr/>
          <p:nvPr/>
        </p:nvSpPr>
        <p:spPr>
          <a:xfrm>
            <a:off x="1670129" y="3680349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5" name="94 Rectángulo"/>
          <p:cNvSpPr/>
          <p:nvPr/>
        </p:nvSpPr>
        <p:spPr>
          <a:xfrm>
            <a:off x="2098757" y="3680349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6" name="95 Rectángulo"/>
          <p:cNvSpPr/>
          <p:nvPr/>
        </p:nvSpPr>
        <p:spPr>
          <a:xfrm>
            <a:off x="2527385" y="3680349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7" name="96 Rectángulo"/>
          <p:cNvSpPr/>
          <p:nvPr/>
        </p:nvSpPr>
        <p:spPr>
          <a:xfrm>
            <a:off x="2956013" y="2180151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8" name="97 Rectángulo"/>
          <p:cNvSpPr/>
          <p:nvPr/>
        </p:nvSpPr>
        <p:spPr>
          <a:xfrm>
            <a:off x="812873" y="2180151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9" name="98 Rectángulo"/>
          <p:cNvSpPr/>
          <p:nvPr/>
        </p:nvSpPr>
        <p:spPr>
          <a:xfrm>
            <a:off x="2956013" y="2680217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0" name="99 Rectángulo"/>
          <p:cNvSpPr/>
          <p:nvPr/>
        </p:nvSpPr>
        <p:spPr>
          <a:xfrm>
            <a:off x="812873" y="2680217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1" name="100 Rectángulo"/>
          <p:cNvSpPr/>
          <p:nvPr/>
        </p:nvSpPr>
        <p:spPr>
          <a:xfrm>
            <a:off x="2956013" y="3180283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2" name="101 Rectángulo"/>
          <p:cNvSpPr/>
          <p:nvPr/>
        </p:nvSpPr>
        <p:spPr>
          <a:xfrm>
            <a:off x="812873" y="3180283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3" name="102 Rectángulo"/>
          <p:cNvSpPr/>
          <p:nvPr/>
        </p:nvSpPr>
        <p:spPr>
          <a:xfrm>
            <a:off x="2956013" y="3680349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4" name="103 Rectángulo"/>
          <p:cNvSpPr/>
          <p:nvPr/>
        </p:nvSpPr>
        <p:spPr>
          <a:xfrm>
            <a:off x="812873" y="3680349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5" name="TextBox 104"/>
          <p:cNvSpPr txBox="1"/>
          <p:nvPr/>
        </p:nvSpPr>
        <p:spPr>
          <a:xfrm>
            <a:off x="1730235" y="1727200"/>
            <a:ext cx="81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41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3" name="42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4" name="43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5" name="44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6" name="45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7" name="46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8" name="47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9" name="48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0" name="49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50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2" name="51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3" name="52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4" name="53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55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7" name="56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57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9" name="58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" name="59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60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61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62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63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5" name="64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3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4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5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6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7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8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9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10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11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14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15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16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17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18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4" name="33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5" name="34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6" name="35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36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87" name="86 Grupo"/>
          <p:cNvGrpSpPr/>
          <p:nvPr/>
        </p:nvGrpSpPr>
        <p:grpSpPr>
          <a:xfrm>
            <a:off x="1428728" y="3429000"/>
            <a:ext cx="1714512" cy="500066"/>
            <a:chOff x="1428728" y="3429000"/>
            <a:chExt cx="1714512" cy="500066"/>
          </a:xfrm>
          <a:solidFill>
            <a:schemeClr val="bg1">
              <a:lumMod val="95000"/>
            </a:schemeClr>
          </a:solidFill>
        </p:grpSpPr>
        <p:sp>
          <p:nvSpPr>
            <p:cNvPr id="13" name="12 Rectángulo"/>
            <p:cNvSpPr/>
            <p:nvPr/>
          </p:nvSpPr>
          <p:spPr>
            <a:xfrm>
              <a:off x="1428728" y="3429000"/>
              <a:ext cx="428628" cy="500066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4" name="13 Rectángulo"/>
            <p:cNvSpPr/>
            <p:nvPr/>
          </p:nvSpPr>
          <p:spPr>
            <a:xfrm>
              <a:off x="1857356" y="3429000"/>
              <a:ext cx="428628" cy="500066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8" name="37 Rectángulo"/>
            <p:cNvSpPr/>
            <p:nvPr/>
          </p:nvSpPr>
          <p:spPr>
            <a:xfrm>
              <a:off x="2714612" y="3429000"/>
              <a:ext cx="428628" cy="500066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39" name="38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0" name="39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40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88" name="87 Grupo"/>
          <p:cNvGrpSpPr/>
          <p:nvPr/>
        </p:nvGrpSpPr>
        <p:grpSpPr>
          <a:xfrm>
            <a:off x="4071934" y="2428868"/>
            <a:ext cx="428628" cy="1500198"/>
            <a:chOff x="3643306" y="2428868"/>
            <a:chExt cx="428628" cy="1500198"/>
          </a:xfrm>
        </p:grpSpPr>
        <p:sp>
          <p:nvSpPr>
            <p:cNvPr id="112" name="111 Rectángulo"/>
            <p:cNvSpPr/>
            <p:nvPr/>
          </p:nvSpPr>
          <p:spPr>
            <a:xfrm>
              <a:off x="3643306" y="2428868"/>
              <a:ext cx="428628" cy="500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3" name="112 Rectángulo"/>
            <p:cNvSpPr/>
            <p:nvPr/>
          </p:nvSpPr>
          <p:spPr>
            <a:xfrm>
              <a:off x="3643306" y="2928934"/>
              <a:ext cx="428628" cy="500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3" name="122 Rectángulo"/>
            <p:cNvSpPr/>
            <p:nvPr/>
          </p:nvSpPr>
          <p:spPr>
            <a:xfrm>
              <a:off x="3643306" y="3429000"/>
              <a:ext cx="428628" cy="500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22" name="21 Rectángulo"/>
          <p:cNvSpPr/>
          <p:nvPr/>
        </p:nvSpPr>
        <p:spPr>
          <a:xfrm>
            <a:off x="3643306" y="3929066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22 Rectángulo"/>
          <p:cNvSpPr/>
          <p:nvPr/>
        </p:nvSpPr>
        <p:spPr>
          <a:xfrm>
            <a:off x="4071934" y="3929066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23 Rectángulo"/>
          <p:cNvSpPr/>
          <p:nvPr/>
        </p:nvSpPr>
        <p:spPr>
          <a:xfrm>
            <a:off x="4500562" y="392906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24 Rectángulo"/>
          <p:cNvSpPr/>
          <p:nvPr/>
        </p:nvSpPr>
        <p:spPr>
          <a:xfrm>
            <a:off x="4929190" y="3929066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25 Rectángulo"/>
          <p:cNvSpPr/>
          <p:nvPr/>
        </p:nvSpPr>
        <p:spPr>
          <a:xfrm>
            <a:off x="5357818" y="3929066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26 Rectángulo"/>
          <p:cNvSpPr/>
          <p:nvPr/>
        </p:nvSpPr>
        <p:spPr>
          <a:xfrm>
            <a:off x="5786446" y="3929066"/>
            <a:ext cx="428628" cy="5000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27 Rectángulo"/>
          <p:cNvSpPr/>
          <p:nvPr/>
        </p:nvSpPr>
        <p:spPr>
          <a:xfrm>
            <a:off x="6215074" y="3929066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28 Rectángulo"/>
          <p:cNvSpPr/>
          <p:nvPr/>
        </p:nvSpPr>
        <p:spPr>
          <a:xfrm>
            <a:off x="6643702" y="3929066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29 Rectángulo"/>
          <p:cNvSpPr/>
          <p:nvPr/>
        </p:nvSpPr>
        <p:spPr>
          <a:xfrm>
            <a:off x="7072330" y="3929066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30 Rectángulo"/>
          <p:cNvSpPr/>
          <p:nvPr/>
        </p:nvSpPr>
        <p:spPr>
          <a:xfrm>
            <a:off x="750095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31 Rectángulo"/>
          <p:cNvSpPr/>
          <p:nvPr/>
        </p:nvSpPr>
        <p:spPr>
          <a:xfrm>
            <a:off x="7929586" y="3929066"/>
            <a:ext cx="428628" cy="50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32 Rectángulo"/>
          <p:cNvSpPr/>
          <p:nvPr/>
        </p:nvSpPr>
        <p:spPr>
          <a:xfrm>
            <a:off x="8358214" y="3929066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-0.3331  E" pathEditMode="relative" ptsTypes="">
                                      <p:cBhvr>
                                        <p:cTn id="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12873" y="1744133"/>
            <a:ext cx="2757215" cy="5113867"/>
            <a:chOff x="812873" y="1744133"/>
            <a:chExt cx="2757215" cy="5113867"/>
          </a:xfrm>
        </p:grpSpPr>
        <p:grpSp>
          <p:nvGrpSpPr>
            <p:cNvPr id="2" name="64 Grupo"/>
            <p:cNvGrpSpPr/>
            <p:nvPr/>
          </p:nvGrpSpPr>
          <p:grpSpPr>
            <a:xfrm>
              <a:off x="1890650" y="5262733"/>
              <a:ext cx="210891" cy="1163525"/>
              <a:chOff x="4466335" y="5180294"/>
              <a:chExt cx="210891" cy="1163525"/>
            </a:xfrm>
            <a:solidFill>
              <a:schemeClr val="bg1">
                <a:lumMod val="65000"/>
              </a:schemeClr>
            </a:solidFill>
          </p:grpSpPr>
          <p:sp>
            <p:nvSpPr>
              <p:cNvPr id="84" name="83 Rectángulo"/>
              <p:cNvSpPr/>
              <p:nvPr/>
            </p:nvSpPr>
            <p:spPr>
              <a:xfrm>
                <a:off x="4466335" y="5645704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5" name="84 Rectángulo"/>
              <p:cNvSpPr/>
              <p:nvPr/>
            </p:nvSpPr>
            <p:spPr>
              <a:xfrm>
                <a:off x="4466335" y="5412999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6" name="85 Rectángulo"/>
              <p:cNvSpPr/>
              <p:nvPr/>
            </p:nvSpPr>
            <p:spPr>
              <a:xfrm>
                <a:off x="4466335" y="5878409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7" name="86 Rectángulo"/>
              <p:cNvSpPr/>
              <p:nvPr/>
            </p:nvSpPr>
            <p:spPr>
              <a:xfrm>
                <a:off x="4466335" y="6111114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8" name="87 Rectángulo"/>
              <p:cNvSpPr/>
              <p:nvPr/>
            </p:nvSpPr>
            <p:spPr>
              <a:xfrm>
                <a:off x="4466335" y="5180294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grpSp>
          <p:nvGrpSpPr>
            <p:cNvPr id="3" name="63 Grupo"/>
            <p:cNvGrpSpPr/>
            <p:nvPr/>
          </p:nvGrpSpPr>
          <p:grpSpPr>
            <a:xfrm>
              <a:off x="1467889" y="5729265"/>
              <a:ext cx="210891" cy="698115"/>
              <a:chOff x="4044553" y="5645704"/>
              <a:chExt cx="210891" cy="698115"/>
            </a:xfrm>
            <a:solidFill>
              <a:schemeClr val="bg1">
                <a:lumMod val="85000"/>
              </a:schemeClr>
            </a:solidFill>
          </p:grpSpPr>
          <p:sp>
            <p:nvSpPr>
              <p:cNvPr id="81" name="80 Rectángulo"/>
              <p:cNvSpPr/>
              <p:nvPr/>
            </p:nvSpPr>
            <p:spPr>
              <a:xfrm>
                <a:off x="4044553" y="5645704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2" name="81 Rectángulo"/>
              <p:cNvSpPr/>
              <p:nvPr/>
            </p:nvSpPr>
            <p:spPr>
              <a:xfrm>
                <a:off x="4044553" y="6111114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3" name="82 Rectángulo"/>
              <p:cNvSpPr/>
              <p:nvPr/>
            </p:nvSpPr>
            <p:spPr>
              <a:xfrm>
                <a:off x="4044553" y="5878409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grpSp>
          <p:nvGrpSpPr>
            <p:cNvPr id="4" name="50 Grupo"/>
            <p:cNvGrpSpPr/>
            <p:nvPr/>
          </p:nvGrpSpPr>
          <p:grpSpPr>
            <a:xfrm>
              <a:off x="1047085" y="5729592"/>
              <a:ext cx="210891" cy="698115"/>
              <a:chOff x="1250285" y="5729592"/>
              <a:chExt cx="210891" cy="698115"/>
            </a:xfrm>
            <a:solidFill>
              <a:schemeClr val="bg1"/>
            </a:solidFill>
          </p:grpSpPr>
          <p:sp>
            <p:nvSpPr>
              <p:cNvPr id="45" name="44 Rectángulo"/>
              <p:cNvSpPr/>
              <p:nvPr/>
            </p:nvSpPr>
            <p:spPr>
              <a:xfrm>
                <a:off x="1250285" y="5729592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46" name="45 Rectángulo"/>
              <p:cNvSpPr/>
              <p:nvPr/>
            </p:nvSpPr>
            <p:spPr>
              <a:xfrm>
                <a:off x="1250285" y="5962297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49" name="48 Rectángulo"/>
              <p:cNvSpPr/>
              <p:nvPr/>
            </p:nvSpPr>
            <p:spPr>
              <a:xfrm>
                <a:off x="1250285" y="6195002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grpSp>
          <p:nvGrpSpPr>
            <p:cNvPr id="5" name="65 Grupo"/>
            <p:cNvGrpSpPr/>
            <p:nvPr/>
          </p:nvGrpSpPr>
          <p:grpSpPr>
            <a:xfrm>
              <a:off x="2515083" y="4792458"/>
              <a:ext cx="210891" cy="1628935"/>
              <a:chOff x="5099008" y="4714884"/>
              <a:chExt cx="210891" cy="1628935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73" name="72 Rectángulo"/>
              <p:cNvSpPr/>
              <p:nvPr/>
            </p:nvSpPr>
            <p:spPr>
              <a:xfrm>
                <a:off x="5099008" y="4714884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74" name="73 Rectángulo"/>
              <p:cNvSpPr/>
              <p:nvPr/>
            </p:nvSpPr>
            <p:spPr>
              <a:xfrm>
                <a:off x="5099008" y="5180294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75" name="74 Rectángulo"/>
              <p:cNvSpPr/>
              <p:nvPr/>
            </p:nvSpPr>
            <p:spPr>
              <a:xfrm>
                <a:off x="5099008" y="5412999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76" name="75 Rectángulo"/>
              <p:cNvSpPr/>
              <p:nvPr/>
            </p:nvSpPr>
            <p:spPr>
              <a:xfrm>
                <a:off x="5099008" y="6111114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77" name="76 Rectángulo"/>
              <p:cNvSpPr/>
              <p:nvPr/>
            </p:nvSpPr>
            <p:spPr>
              <a:xfrm>
                <a:off x="5099008" y="5645704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79" name="78 Rectángulo"/>
              <p:cNvSpPr/>
              <p:nvPr/>
            </p:nvSpPr>
            <p:spPr>
              <a:xfrm>
                <a:off x="5099008" y="4947589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0" name="79 Rectángulo"/>
              <p:cNvSpPr/>
              <p:nvPr/>
            </p:nvSpPr>
            <p:spPr>
              <a:xfrm>
                <a:off x="5099008" y="5878409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grpSp>
          <p:nvGrpSpPr>
            <p:cNvPr id="6" name="66 Grupo"/>
            <p:cNvGrpSpPr/>
            <p:nvPr/>
          </p:nvGrpSpPr>
          <p:grpSpPr>
            <a:xfrm>
              <a:off x="3155887" y="5018947"/>
              <a:ext cx="210891" cy="1396230"/>
              <a:chOff x="5309900" y="4947589"/>
              <a:chExt cx="210891" cy="1396230"/>
            </a:xfrm>
            <a:solidFill>
              <a:schemeClr val="tx1">
                <a:lumMod val="95000"/>
                <a:lumOff val="5000"/>
              </a:schemeClr>
            </a:solidFill>
          </p:grpSpPr>
          <p:sp>
            <p:nvSpPr>
              <p:cNvPr id="67" name="66 Rectángulo"/>
              <p:cNvSpPr/>
              <p:nvPr/>
            </p:nvSpPr>
            <p:spPr>
              <a:xfrm>
                <a:off x="5309900" y="5180294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68" name="67 Rectángulo"/>
              <p:cNvSpPr/>
              <p:nvPr/>
            </p:nvSpPr>
            <p:spPr>
              <a:xfrm>
                <a:off x="5309900" y="5412999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69" name="68 Rectángulo"/>
              <p:cNvSpPr/>
              <p:nvPr/>
            </p:nvSpPr>
            <p:spPr>
              <a:xfrm>
                <a:off x="5309900" y="5645704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70" name="69 Rectángulo"/>
              <p:cNvSpPr/>
              <p:nvPr/>
            </p:nvSpPr>
            <p:spPr>
              <a:xfrm>
                <a:off x="5309900" y="5878409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71" name="70 Rectángulo"/>
              <p:cNvSpPr/>
              <p:nvPr/>
            </p:nvSpPr>
            <p:spPr>
              <a:xfrm>
                <a:off x="5309900" y="6111114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72" name="71 Rectángulo"/>
              <p:cNvSpPr/>
              <p:nvPr/>
            </p:nvSpPr>
            <p:spPr>
              <a:xfrm>
                <a:off x="5309900" y="4947589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sp>
          <p:nvSpPr>
            <p:cNvPr id="53" name="52 Rectángulo"/>
            <p:cNvSpPr/>
            <p:nvPr/>
          </p:nvSpPr>
          <p:spPr>
            <a:xfrm>
              <a:off x="1039394" y="6427707"/>
              <a:ext cx="210891" cy="2327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4" name="53 Rectángulo"/>
            <p:cNvSpPr/>
            <p:nvPr/>
          </p:nvSpPr>
          <p:spPr>
            <a:xfrm>
              <a:off x="1250285" y="6427707"/>
              <a:ext cx="210891" cy="2327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5" name="54 Rectángulo"/>
            <p:cNvSpPr/>
            <p:nvPr/>
          </p:nvSpPr>
          <p:spPr>
            <a:xfrm>
              <a:off x="1461176" y="6427707"/>
              <a:ext cx="210891" cy="2327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6" name="55 Rectángulo"/>
            <p:cNvSpPr/>
            <p:nvPr/>
          </p:nvSpPr>
          <p:spPr>
            <a:xfrm>
              <a:off x="1672068" y="6427707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7" name="56 Rectángulo"/>
            <p:cNvSpPr/>
            <p:nvPr/>
          </p:nvSpPr>
          <p:spPr>
            <a:xfrm>
              <a:off x="1882959" y="6427707"/>
              <a:ext cx="210891" cy="2327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8" name="57 Rectángulo"/>
            <p:cNvSpPr/>
            <p:nvPr/>
          </p:nvSpPr>
          <p:spPr>
            <a:xfrm>
              <a:off x="2093850" y="6427707"/>
              <a:ext cx="210891" cy="23270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9" name="58 Rectángulo"/>
            <p:cNvSpPr/>
            <p:nvPr/>
          </p:nvSpPr>
          <p:spPr>
            <a:xfrm>
              <a:off x="2304741" y="6427707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0" name="59 Rectángulo"/>
            <p:cNvSpPr/>
            <p:nvPr/>
          </p:nvSpPr>
          <p:spPr>
            <a:xfrm>
              <a:off x="2515632" y="6427707"/>
              <a:ext cx="210891" cy="23270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1" name="60 Rectángulo"/>
            <p:cNvSpPr/>
            <p:nvPr/>
          </p:nvSpPr>
          <p:spPr>
            <a:xfrm>
              <a:off x="2726523" y="6427707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2" name="61 Rectángulo"/>
            <p:cNvSpPr/>
            <p:nvPr/>
          </p:nvSpPr>
          <p:spPr>
            <a:xfrm>
              <a:off x="2937415" y="6427707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3" name="62 Rectángulo"/>
            <p:cNvSpPr/>
            <p:nvPr/>
          </p:nvSpPr>
          <p:spPr>
            <a:xfrm>
              <a:off x="3148306" y="6427707"/>
              <a:ext cx="210891" cy="232705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4" name="63 Rectángulo"/>
            <p:cNvSpPr/>
            <p:nvPr/>
          </p:nvSpPr>
          <p:spPr>
            <a:xfrm>
              <a:off x="3359197" y="6427707"/>
              <a:ext cx="210891" cy="23270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5" name="64 CuadroTexto"/>
            <p:cNvSpPr txBox="1"/>
            <p:nvPr/>
          </p:nvSpPr>
          <p:spPr>
            <a:xfrm>
              <a:off x="1074543" y="6627168"/>
              <a:ext cx="1847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s-CL" sz="900" dirty="0"/>
            </a:p>
          </p:txBody>
        </p:sp>
        <p:sp>
          <p:nvSpPr>
            <p:cNvPr id="44" name="43 Rectángulo"/>
            <p:cNvSpPr/>
            <p:nvPr/>
          </p:nvSpPr>
          <p:spPr>
            <a:xfrm>
              <a:off x="1241501" y="2180151"/>
              <a:ext cx="428628" cy="50006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7" name="46 Rectángulo"/>
            <p:cNvSpPr/>
            <p:nvPr/>
          </p:nvSpPr>
          <p:spPr>
            <a:xfrm>
              <a:off x="1670129" y="2180151"/>
              <a:ext cx="428628" cy="5000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8" name="47 Rectángulo"/>
            <p:cNvSpPr/>
            <p:nvPr/>
          </p:nvSpPr>
          <p:spPr>
            <a:xfrm>
              <a:off x="2098757" y="2180151"/>
              <a:ext cx="428628" cy="50006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0" name="49 Rectángulo"/>
            <p:cNvSpPr/>
            <p:nvPr/>
          </p:nvSpPr>
          <p:spPr>
            <a:xfrm>
              <a:off x="2527385" y="2180151"/>
              <a:ext cx="428628" cy="5000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1" name="50 Rectángulo"/>
            <p:cNvSpPr/>
            <p:nvPr/>
          </p:nvSpPr>
          <p:spPr>
            <a:xfrm>
              <a:off x="1241501" y="2680217"/>
              <a:ext cx="428628" cy="50006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2" name="51 Rectángulo"/>
            <p:cNvSpPr/>
            <p:nvPr/>
          </p:nvSpPr>
          <p:spPr>
            <a:xfrm>
              <a:off x="1670129" y="2680217"/>
              <a:ext cx="428628" cy="5000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6" name="65 Rectángulo"/>
            <p:cNvSpPr/>
            <p:nvPr/>
          </p:nvSpPr>
          <p:spPr>
            <a:xfrm>
              <a:off x="2098757" y="2680217"/>
              <a:ext cx="428628" cy="5000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8" name="77 Rectángulo"/>
            <p:cNvSpPr/>
            <p:nvPr/>
          </p:nvSpPr>
          <p:spPr>
            <a:xfrm>
              <a:off x="2527385" y="2680217"/>
              <a:ext cx="428628" cy="5000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9" name="88 Rectángulo"/>
            <p:cNvSpPr/>
            <p:nvPr/>
          </p:nvSpPr>
          <p:spPr>
            <a:xfrm>
              <a:off x="1241501" y="3180283"/>
              <a:ext cx="428628" cy="50006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0" name="89 Rectángulo"/>
            <p:cNvSpPr/>
            <p:nvPr/>
          </p:nvSpPr>
          <p:spPr>
            <a:xfrm>
              <a:off x="1670129" y="3180283"/>
              <a:ext cx="428628" cy="500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1" name="90 Rectángulo"/>
            <p:cNvSpPr/>
            <p:nvPr/>
          </p:nvSpPr>
          <p:spPr>
            <a:xfrm>
              <a:off x="2098757" y="3180283"/>
              <a:ext cx="428628" cy="500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2" name="91 Rectángulo"/>
            <p:cNvSpPr/>
            <p:nvPr/>
          </p:nvSpPr>
          <p:spPr>
            <a:xfrm>
              <a:off x="2527385" y="3180283"/>
              <a:ext cx="428628" cy="5000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3" name="92 Rectángulo"/>
            <p:cNvSpPr/>
            <p:nvPr/>
          </p:nvSpPr>
          <p:spPr>
            <a:xfrm>
              <a:off x="1241501" y="3680349"/>
              <a:ext cx="428628" cy="50006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4" name="93 Rectángulo"/>
            <p:cNvSpPr/>
            <p:nvPr/>
          </p:nvSpPr>
          <p:spPr>
            <a:xfrm>
              <a:off x="1670129" y="3680349"/>
              <a:ext cx="428628" cy="50006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5" name="94 Rectángulo"/>
            <p:cNvSpPr/>
            <p:nvPr/>
          </p:nvSpPr>
          <p:spPr>
            <a:xfrm>
              <a:off x="2098757" y="3680349"/>
              <a:ext cx="428628" cy="50006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6" name="95 Rectángulo"/>
            <p:cNvSpPr/>
            <p:nvPr/>
          </p:nvSpPr>
          <p:spPr>
            <a:xfrm>
              <a:off x="2527385" y="3680349"/>
              <a:ext cx="428628" cy="50006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7" name="96 Rectángulo"/>
            <p:cNvSpPr/>
            <p:nvPr/>
          </p:nvSpPr>
          <p:spPr>
            <a:xfrm>
              <a:off x="2956013" y="2180151"/>
              <a:ext cx="428628" cy="50006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8" name="97 Rectángulo"/>
            <p:cNvSpPr/>
            <p:nvPr/>
          </p:nvSpPr>
          <p:spPr>
            <a:xfrm>
              <a:off x="812873" y="2180151"/>
              <a:ext cx="428628" cy="5000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9" name="98 Rectángulo"/>
            <p:cNvSpPr/>
            <p:nvPr/>
          </p:nvSpPr>
          <p:spPr>
            <a:xfrm>
              <a:off x="2956013" y="2680217"/>
              <a:ext cx="428628" cy="5000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0" name="99 Rectángulo"/>
            <p:cNvSpPr/>
            <p:nvPr/>
          </p:nvSpPr>
          <p:spPr>
            <a:xfrm>
              <a:off x="812873" y="2680217"/>
              <a:ext cx="428628" cy="5000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1" name="100 Rectángulo"/>
            <p:cNvSpPr/>
            <p:nvPr/>
          </p:nvSpPr>
          <p:spPr>
            <a:xfrm>
              <a:off x="2956013" y="3180283"/>
              <a:ext cx="428628" cy="500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2" name="101 Rectángulo"/>
            <p:cNvSpPr/>
            <p:nvPr/>
          </p:nvSpPr>
          <p:spPr>
            <a:xfrm>
              <a:off x="812873" y="3180283"/>
              <a:ext cx="428628" cy="5000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3" name="102 Rectángulo"/>
            <p:cNvSpPr/>
            <p:nvPr/>
          </p:nvSpPr>
          <p:spPr>
            <a:xfrm>
              <a:off x="2956013" y="3680349"/>
              <a:ext cx="428628" cy="50006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4" name="103 Rectángulo"/>
            <p:cNvSpPr/>
            <p:nvPr/>
          </p:nvSpPr>
          <p:spPr>
            <a:xfrm>
              <a:off x="812873" y="3680349"/>
              <a:ext cx="428628" cy="50006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1864408" y="1744133"/>
              <a:ext cx="655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After</a:t>
              </a:r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825352" y="1727164"/>
            <a:ext cx="2629185" cy="4945607"/>
            <a:chOff x="4703238" y="1718697"/>
            <a:chExt cx="2629185" cy="4945607"/>
          </a:xfrm>
        </p:grpSpPr>
        <p:grpSp>
          <p:nvGrpSpPr>
            <p:cNvPr id="172" name="169 Grupo"/>
            <p:cNvGrpSpPr/>
            <p:nvPr/>
          </p:nvGrpSpPr>
          <p:grpSpPr>
            <a:xfrm>
              <a:off x="4703238" y="2171621"/>
              <a:ext cx="2629185" cy="4492683"/>
              <a:chOff x="4703238" y="2171621"/>
              <a:chExt cx="2629185" cy="4492683"/>
            </a:xfrm>
          </p:grpSpPr>
          <p:sp>
            <p:nvSpPr>
              <p:cNvPr id="174" name="104 Rectángulo"/>
              <p:cNvSpPr/>
              <p:nvPr/>
            </p:nvSpPr>
            <p:spPr>
              <a:xfrm>
                <a:off x="5012620" y="5733484"/>
                <a:ext cx="210891" cy="2327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75" name="105 Rectángulo"/>
              <p:cNvSpPr/>
              <p:nvPr/>
            </p:nvSpPr>
            <p:spPr>
              <a:xfrm>
                <a:off x="5012620" y="5966189"/>
                <a:ext cx="210891" cy="2327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grpSp>
            <p:nvGrpSpPr>
              <p:cNvPr id="176" name="106 Grupo"/>
              <p:cNvGrpSpPr/>
              <p:nvPr/>
            </p:nvGrpSpPr>
            <p:grpSpPr>
              <a:xfrm>
                <a:off x="5856185" y="5268074"/>
                <a:ext cx="210891" cy="1163525"/>
                <a:chOff x="4466335" y="5180294"/>
                <a:chExt cx="210891" cy="1163525"/>
              </a:xfrm>
            </p:grpSpPr>
            <p:sp>
              <p:nvSpPr>
                <p:cNvPr id="233" name="107 Rectángulo"/>
                <p:cNvSpPr/>
                <p:nvPr/>
              </p:nvSpPr>
              <p:spPr>
                <a:xfrm>
                  <a:off x="4466335" y="5645704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34" name="108 Rectángulo"/>
                <p:cNvSpPr/>
                <p:nvPr/>
              </p:nvSpPr>
              <p:spPr>
                <a:xfrm>
                  <a:off x="4466335" y="5412999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35" name="109 Rectángulo"/>
                <p:cNvSpPr/>
                <p:nvPr/>
              </p:nvSpPr>
              <p:spPr>
                <a:xfrm>
                  <a:off x="4466335" y="5878409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36" name="110 Rectángulo"/>
                <p:cNvSpPr/>
                <p:nvPr/>
              </p:nvSpPr>
              <p:spPr>
                <a:xfrm>
                  <a:off x="4466335" y="6111114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37" name="111 Rectángulo"/>
                <p:cNvSpPr/>
                <p:nvPr/>
              </p:nvSpPr>
              <p:spPr>
                <a:xfrm>
                  <a:off x="4466335" y="5180294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177" name="112 Grupo"/>
              <p:cNvGrpSpPr/>
              <p:nvPr/>
            </p:nvGrpSpPr>
            <p:grpSpPr>
              <a:xfrm>
                <a:off x="5434403" y="5733484"/>
                <a:ext cx="210891" cy="698115"/>
                <a:chOff x="4044553" y="5645704"/>
                <a:chExt cx="210891" cy="698115"/>
              </a:xfrm>
            </p:grpSpPr>
            <p:sp>
              <p:nvSpPr>
                <p:cNvPr id="230" name="113 Rectángulo"/>
                <p:cNvSpPr/>
                <p:nvPr/>
              </p:nvSpPr>
              <p:spPr>
                <a:xfrm>
                  <a:off x="4044553" y="5645704"/>
                  <a:ext cx="210891" cy="232705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31" name="114 Rectángulo"/>
                <p:cNvSpPr/>
                <p:nvPr/>
              </p:nvSpPr>
              <p:spPr>
                <a:xfrm>
                  <a:off x="4044553" y="6111114"/>
                  <a:ext cx="210891" cy="232705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32" name="115 Rectángulo"/>
                <p:cNvSpPr/>
                <p:nvPr/>
              </p:nvSpPr>
              <p:spPr>
                <a:xfrm>
                  <a:off x="4044553" y="5878409"/>
                  <a:ext cx="210891" cy="232705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sp>
            <p:nvSpPr>
              <p:cNvPr id="178" name="116 Rectángulo"/>
              <p:cNvSpPr/>
              <p:nvPr/>
            </p:nvSpPr>
            <p:spPr>
              <a:xfrm>
                <a:off x="5012620" y="6198894"/>
                <a:ext cx="210891" cy="2327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grpSp>
            <p:nvGrpSpPr>
              <p:cNvPr id="179" name="117 Grupo"/>
              <p:cNvGrpSpPr/>
              <p:nvPr/>
            </p:nvGrpSpPr>
            <p:grpSpPr>
              <a:xfrm>
                <a:off x="6488858" y="4802664"/>
                <a:ext cx="210891" cy="1628935"/>
                <a:chOff x="5099008" y="4714884"/>
                <a:chExt cx="210891" cy="1628935"/>
              </a:xfrm>
            </p:grpSpPr>
            <p:sp>
              <p:nvSpPr>
                <p:cNvPr id="223" name="118 Rectángulo"/>
                <p:cNvSpPr/>
                <p:nvPr/>
              </p:nvSpPr>
              <p:spPr>
                <a:xfrm>
                  <a:off x="5099008" y="4714884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24" name="119 Rectángulo"/>
                <p:cNvSpPr/>
                <p:nvPr/>
              </p:nvSpPr>
              <p:spPr>
                <a:xfrm>
                  <a:off x="5099008" y="5180294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25" name="120 Rectángulo"/>
                <p:cNvSpPr/>
                <p:nvPr/>
              </p:nvSpPr>
              <p:spPr>
                <a:xfrm>
                  <a:off x="5099008" y="5412999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26" name="121 Rectángulo"/>
                <p:cNvSpPr/>
                <p:nvPr/>
              </p:nvSpPr>
              <p:spPr>
                <a:xfrm>
                  <a:off x="5099008" y="6111114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27" name="122 Rectángulo"/>
                <p:cNvSpPr/>
                <p:nvPr/>
              </p:nvSpPr>
              <p:spPr>
                <a:xfrm>
                  <a:off x="5099008" y="5645704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28" name="123 Rectángulo"/>
                <p:cNvSpPr/>
                <p:nvPr/>
              </p:nvSpPr>
              <p:spPr>
                <a:xfrm>
                  <a:off x="5099008" y="4947589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29" name="124 Rectángulo"/>
                <p:cNvSpPr/>
                <p:nvPr/>
              </p:nvSpPr>
              <p:spPr>
                <a:xfrm>
                  <a:off x="5099008" y="5878409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180" name="125 Grupo"/>
              <p:cNvGrpSpPr/>
              <p:nvPr/>
            </p:nvGrpSpPr>
            <p:grpSpPr>
              <a:xfrm>
                <a:off x="6699750" y="5035369"/>
                <a:ext cx="210891" cy="1396230"/>
                <a:chOff x="5309900" y="4947589"/>
                <a:chExt cx="210891" cy="1396230"/>
              </a:xfrm>
            </p:grpSpPr>
            <p:sp>
              <p:nvSpPr>
                <p:cNvPr id="217" name="126 Rectángulo"/>
                <p:cNvSpPr/>
                <p:nvPr/>
              </p:nvSpPr>
              <p:spPr>
                <a:xfrm>
                  <a:off x="5309900" y="5180294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18" name="127 Rectángulo"/>
                <p:cNvSpPr/>
                <p:nvPr/>
              </p:nvSpPr>
              <p:spPr>
                <a:xfrm>
                  <a:off x="5309900" y="5412999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19" name="128 Rectángulo"/>
                <p:cNvSpPr/>
                <p:nvPr/>
              </p:nvSpPr>
              <p:spPr>
                <a:xfrm>
                  <a:off x="5309900" y="5645704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20" name="129 Rectángulo"/>
                <p:cNvSpPr/>
                <p:nvPr/>
              </p:nvSpPr>
              <p:spPr>
                <a:xfrm>
                  <a:off x="5309900" y="5878409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21" name="130 Rectángulo"/>
                <p:cNvSpPr/>
                <p:nvPr/>
              </p:nvSpPr>
              <p:spPr>
                <a:xfrm>
                  <a:off x="5309900" y="6111114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22" name="131 Rectángulo"/>
                <p:cNvSpPr/>
                <p:nvPr/>
              </p:nvSpPr>
              <p:spPr>
                <a:xfrm>
                  <a:off x="5309900" y="4947589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sp>
            <p:nvSpPr>
              <p:cNvPr id="181" name="132 Rectángulo"/>
              <p:cNvSpPr/>
              <p:nvPr/>
            </p:nvSpPr>
            <p:spPr>
              <a:xfrm>
                <a:off x="4801729" y="6431599"/>
                <a:ext cx="210891" cy="2327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82" name="133 Rectángulo"/>
              <p:cNvSpPr/>
              <p:nvPr/>
            </p:nvSpPr>
            <p:spPr>
              <a:xfrm>
                <a:off x="5012620" y="6431599"/>
                <a:ext cx="210891" cy="232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83" name="134 Rectángulo"/>
              <p:cNvSpPr/>
              <p:nvPr/>
            </p:nvSpPr>
            <p:spPr>
              <a:xfrm>
                <a:off x="5223511" y="6431599"/>
                <a:ext cx="210891" cy="23270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84" name="135 Rectángulo"/>
              <p:cNvSpPr/>
              <p:nvPr/>
            </p:nvSpPr>
            <p:spPr>
              <a:xfrm>
                <a:off x="5434403" y="6431599"/>
                <a:ext cx="210891" cy="23270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85" name="136 Rectángulo"/>
              <p:cNvSpPr/>
              <p:nvPr/>
            </p:nvSpPr>
            <p:spPr>
              <a:xfrm>
                <a:off x="5645294" y="6431599"/>
                <a:ext cx="210891" cy="23270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86" name="137 Rectángulo"/>
              <p:cNvSpPr/>
              <p:nvPr/>
            </p:nvSpPr>
            <p:spPr>
              <a:xfrm>
                <a:off x="5856185" y="6431599"/>
                <a:ext cx="210891" cy="23270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87" name="138 Rectángulo"/>
              <p:cNvSpPr/>
              <p:nvPr/>
            </p:nvSpPr>
            <p:spPr>
              <a:xfrm>
                <a:off x="6067076" y="6431599"/>
                <a:ext cx="210891" cy="23270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88" name="139 Rectángulo"/>
              <p:cNvSpPr/>
              <p:nvPr/>
            </p:nvSpPr>
            <p:spPr>
              <a:xfrm>
                <a:off x="6277967" y="6431599"/>
                <a:ext cx="210891" cy="23270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89" name="140 Rectángulo"/>
              <p:cNvSpPr/>
              <p:nvPr/>
            </p:nvSpPr>
            <p:spPr>
              <a:xfrm>
                <a:off x="6488858" y="6431599"/>
                <a:ext cx="210891" cy="23270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90" name="141 Rectángulo"/>
              <p:cNvSpPr/>
              <p:nvPr/>
            </p:nvSpPr>
            <p:spPr>
              <a:xfrm>
                <a:off x="6699750" y="6431599"/>
                <a:ext cx="210891" cy="23270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91" name="142 Rectángulo"/>
              <p:cNvSpPr/>
              <p:nvPr/>
            </p:nvSpPr>
            <p:spPr>
              <a:xfrm>
                <a:off x="6910641" y="6431599"/>
                <a:ext cx="210891" cy="232705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92" name="143 Rectángulo"/>
              <p:cNvSpPr/>
              <p:nvPr/>
            </p:nvSpPr>
            <p:spPr>
              <a:xfrm>
                <a:off x="7121532" y="6431599"/>
                <a:ext cx="210891" cy="23270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93" name="145 Rectángulo"/>
              <p:cNvSpPr/>
              <p:nvPr/>
            </p:nvSpPr>
            <p:spPr>
              <a:xfrm>
                <a:off x="5131866" y="2171621"/>
                <a:ext cx="428628" cy="50006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94" name="146 Rectángulo"/>
              <p:cNvSpPr/>
              <p:nvPr/>
            </p:nvSpPr>
            <p:spPr>
              <a:xfrm>
                <a:off x="5560494" y="2171621"/>
                <a:ext cx="428628" cy="50006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95" name="147 Rectángulo"/>
              <p:cNvSpPr/>
              <p:nvPr/>
            </p:nvSpPr>
            <p:spPr>
              <a:xfrm>
                <a:off x="5989122" y="2171621"/>
                <a:ext cx="428628" cy="50006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96" name="148 Rectángulo"/>
              <p:cNvSpPr/>
              <p:nvPr/>
            </p:nvSpPr>
            <p:spPr>
              <a:xfrm>
                <a:off x="6417750" y="2171621"/>
                <a:ext cx="428628" cy="50006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97" name="149 Rectángulo"/>
              <p:cNvSpPr/>
              <p:nvPr/>
            </p:nvSpPr>
            <p:spPr>
              <a:xfrm>
                <a:off x="5131866" y="2671687"/>
                <a:ext cx="428628" cy="50006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98" name="150 Rectángulo"/>
              <p:cNvSpPr/>
              <p:nvPr/>
            </p:nvSpPr>
            <p:spPr>
              <a:xfrm>
                <a:off x="5560494" y="2671687"/>
                <a:ext cx="428628" cy="50006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99" name="151 Rectángulo"/>
              <p:cNvSpPr/>
              <p:nvPr/>
            </p:nvSpPr>
            <p:spPr>
              <a:xfrm>
                <a:off x="5989122" y="2671687"/>
                <a:ext cx="428628" cy="50006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00" name="152 Rectángulo"/>
              <p:cNvSpPr/>
              <p:nvPr/>
            </p:nvSpPr>
            <p:spPr>
              <a:xfrm>
                <a:off x="6417750" y="2671687"/>
                <a:ext cx="428628" cy="50006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01" name="153 Rectángulo"/>
              <p:cNvSpPr/>
              <p:nvPr/>
            </p:nvSpPr>
            <p:spPr>
              <a:xfrm>
                <a:off x="5131866" y="3171753"/>
                <a:ext cx="428628" cy="50006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02" name="154 Rectángulo"/>
              <p:cNvSpPr/>
              <p:nvPr/>
            </p:nvSpPr>
            <p:spPr>
              <a:xfrm>
                <a:off x="5560494" y="3171753"/>
                <a:ext cx="428628" cy="5000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03" name="155 Rectángulo"/>
              <p:cNvSpPr/>
              <p:nvPr/>
            </p:nvSpPr>
            <p:spPr>
              <a:xfrm>
                <a:off x="5989122" y="3171753"/>
                <a:ext cx="428628" cy="5000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04" name="156 Rectángulo"/>
              <p:cNvSpPr/>
              <p:nvPr/>
            </p:nvSpPr>
            <p:spPr>
              <a:xfrm>
                <a:off x="6417750" y="3171753"/>
                <a:ext cx="428628" cy="50006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05" name="157 Rectángulo"/>
              <p:cNvSpPr/>
              <p:nvPr/>
            </p:nvSpPr>
            <p:spPr>
              <a:xfrm>
                <a:off x="5131866" y="3671819"/>
                <a:ext cx="428628" cy="50006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06" name="158 Rectángulo"/>
              <p:cNvSpPr/>
              <p:nvPr/>
            </p:nvSpPr>
            <p:spPr>
              <a:xfrm>
                <a:off x="5560494" y="3671819"/>
                <a:ext cx="428628" cy="50006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07" name="159 Rectángulo"/>
              <p:cNvSpPr/>
              <p:nvPr/>
            </p:nvSpPr>
            <p:spPr>
              <a:xfrm>
                <a:off x="5989122" y="3671819"/>
                <a:ext cx="428628" cy="50006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08" name="160 Rectángulo"/>
              <p:cNvSpPr/>
              <p:nvPr/>
            </p:nvSpPr>
            <p:spPr>
              <a:xfrm>
                <a:off x="6417750" y="3671819"/>
                <a:ext cx="428628" cy="50006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09" name="161 Rectángulo"/>
              <p:cNvSpPr/>
              <p:nvPr/>
            </p:nvSpPr>
            <p:spPr>
              <a:xfrm>
                <a:off x="6846378" y="2171621"/>
                <a:ext cx="428628" cy="50006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10" name="162 Rectángulo"/>
              <p:cNvSpPr/>
              <p:nvPr/>
            </p:nvSpPr>
            <p:spPr>
              <a:xfrm>
                <a:off x="4703238" y="2171621"/>
                <a:ext cx="428628" cy="50006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11" name="163 Rectángulo"/>
              <p:cNvSpPr/>
              <p:nvPr/>
            </p:nvSpPr>
            <p:spPr>
              <a:xfrm>
                <a:off x="6846378" y="2671687"/>
                <a:ext cx="428628" cy="50006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12" name="164 Rectángulo"/>
              <p:cNvSpPr/>
              <p:nvPr/>
            </p:nvSpPr>
            <p:spPr>
              <a:xfrm>
                <a:off x="4703238" y="2671687"/>
                <a:ext cx="428628" cy="50006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13" name="165 Rectángulo"/>
              <p:cNvSpPr/>
              <p:nvPr/>
            </p:nvSpPr>
            <p:spPr>
              <a:xfrm>
                <a:off x="6846378" y="3171753"/>
                <a:ext cx="428628" cy="5000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14" name="166 Rectángulo"/>
              <p:cNvSpPr/>
              <p:nvPr/>
            </p:nvSpPr>
            <p:spPr>
              <a:xfrm>
                <a:off x="4703238" y="3171753"/>
                <a:ext cx="428628" cy="50006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15" name="167 Rectángulo"/>
              <p:cNvSpPr/>
              <p:nvPr/>
            </p:nvSpPr>
            <p:spPr>
              <a:xfrm>
                <a:off x="6846378" y="3671819"/>
                <a:ext cx="428628" cy="50006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16" name="168 Rectángulo"/>
              <p:cNvSpPr/>
              <p:nvPr/>
            </p:nvSpPr>
            <p:spPr>
              <a:xfrm>
                <a:off x="4703238" y="3671819"/>
                <a:ext cx="428628" cy="50006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5608110" y="1718697"/>
              <a:ext cx="8125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Before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0.47605 0.00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02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173378" y="1752600"/>
            <a:ext cx="2757215" cy="5113867"/>
            <a:chOff x="812873" y="1744133"/>
            <a:chExt cx="2757215" cy="5113867"/>
          </a:xfrm>
        </p:grpSpPr>
        <p:grpSp>
          <p:nvGrpSpPr>
            <p:cNvPr id="2" name="64 Grupo"/>
            <p:cNvGrpSpPr/>
            <p:nvPr/>
          </p:nvGrpSpPr>
          <p:grpSpPr>
            <a:xfrm>
              <a:off x="1890650" y="5262733"/>
              <a:ext cx="210891" cy="1163525"/>
              <a:chOff x="4466335" y="5180294"/>
              <a:chExt cx="210891" cy="1163525"/>
            </a:xfrm>
            <a:solidFill>
              <a:schemeClr val="bg1">
                <a:lumMod val="65000"/>
              </a:schemeClr>
            </a:solidFill>
          </p:grpSpPr>
          <p:sp>
            <p:nvSpPr>
              <p:cNvPr id="84" name="83 Rectángulo"/>
              <p:cNvSpPr/>
              <p:nvPr/>
            </p:nvSpPr>
            <p:spPr>
              <a:xfrm>
                <a:off x="4466335" y="5645704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5" name="84 Rectángulo"/>
              <p:cNvSpPr/>
              <p:nvPr/>
            </p:nvSpPr>
            <p:spPr>
              <a:xfrm>
                <a:off x="4466335" y="5412999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6" name="85 Rectángulo"/>
              <p:cNvSpPr/>
              <p:nvPr/>
            </p:nvSpPr>
            <p:spPr>
              <a:xfrm>
                <a:off x="4466335" y="5878409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7" name="86 Rectángulo"/>
              <p:cNvSpPr/>
              <p:nvPr/>
            </p:nvSpPr>
            <p:spPr>
              <a:xfrm>
                <a:off x="4466335" y="6111114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8" name="87 Rectángulo"/>
              <p:cNvSpPr/>
              <p:nvPr/>
            </p:nvSpPr>
            <p:spPr>
              <a:xfrm>
                <a:off x="4466335" y="5180294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grpSp>
          <p:nvGrpSpPr>
            <p:cNvPr id="3" name="63 Grupo"/>
            <p:cNvGrpSpPr/>
            <p:nvPr/>
          </p:nvGrpSpPr>
          <p:grpSpPr>
            <a:xfrm>
              <a:off x="1467889" y="5729265"/>
              <a:ext cx="210891" cy="698115"/>
              <a:chOff x="4044553" y="5645704"/>
              <a:chExt cx="210891" cy="698115"/>
            </a:xfrm>
            <a:solidFill>
              <a:schemeClr val="bg1">
                <a:lumMod val="85000"/>
              </a:schemeClr>
            </a:solidFill>
          </p:grpSpPr>
          <p:sp>
            <p:nvSpPr>
              <p:cNvPr id="81" name="80 Rectángulo"/>
              <p:cNvSpPr/>
              <p:nvPr/>
            </p:nvSpPr>
            <p:spPr>
              <a:xfrm>
                <a:off x="4044553" y="5645704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2" name="81 Rectángulo"/>
              <p:cNvSpPr/>
              <p:nvPr/>
            </p:nvSpPr>
            <p:spPr>
              <a:xfrm>
                <a:off x="4044553" y="6111114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3" name="82 Rectángulo"/>
              <p:cNvSpPr/>
              <p:nvPr/>
            </p:nvSpPr>
            <p:spPr>
              <a:xfrm>
                <a:off x="4044553" y="5878409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grpSp>
          <p:nvGrpSpPr>
            <p:cNvPr id="4" name="50 Grupo"/>
            <p:cNvGrpSpPr/>
            <p:nvPr/>
          </p:nvGrpSpPr>
          <p:grpSpPr>
            <a:xfrm>
              <a:off x="1047085" y="5729592"/>
              <a:ext cx="210891" cy="698115"/>
              <a:chOff x="1250285" y="5729592"/>
              <a:chExt cx="210891" cy="698115"/>
            </a:xfrm>
            <a:solidFill>
              <a:schemeClr val="bg1"/>
            </a:solidFill>
          </p:grpSpPr>
          <p:sp>
            <p:nvSpPr>
              <p:cNvPr id="45" name="44 Rectángulo"/>
              <p:cNvSpPr/>
              <p:nvPr/>
            </p:nvSpPr>
            <p:spPr>
              <a:xfrm>
                <a:off x="1250285" y="5729592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46" name="45 Rectángulo"/>
              <p:cNvSpPr/>
              <p:nvPr/>
            </p:nvSpPr>
            <p:spPr>
              <a:xfrm>
                <a:off x="1250285" y="5962297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49" name="48 Rectángulo"/>
              <p:cNvSpPr/>
              <p:nvPr/>
            </p:nvSpPr>
            <p:spPr>
              <a:xfrm>
                <a:off x="1250285" y="6195002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grpSp>
          <p:nvGrpSpPr>
            <p:cNvPr id="5" name="65 Grupo"/>
            <p:cNvGrpSpPr/>
            <p:nvPr/>
          </p:nvGrpSpPr>
          <p:grpSpPr>
            <a:xfrm>
              <a:off x="2515083" y="4792458"/>
              <a:ext cx="210891" cy="1628935"/>
              <a:chOff x="5099008" y="4714884"/>
              <a:chExt cx="210891" cy="1628935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73" name="72 Rectángulo"/>
              <p:cNvSpPr/>
              <p:nvPr/>
            </p:nvSpPr>
            <p:spPr>
              <a:xfrm>
                <a:off x="5099008" y="4714884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74" name="73 Rectángulo"/>
              <p:cNvSpPr/>
              <p:nvPr/>
            </p:nvSpPr>
            <p:spPr>
              <a:xfrm>
                <a:off x="5099008" y="5180294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75" name="74 Rectángulo"/>
              <p:cNvSpPr/>
              <p:nvPr/>
            </p:nvSpPr>
            <p:spPr>
              <a:xfrm>
                <a:off x="5099008" y="5412999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76" name="75 Rectángulo"/>
              <p:cNvSpPr/>
              <p:nvPr/>
            </p:nvSpPr>
            <p:spPr>
              <a:xfrm>
                <a:off x="5099008" y="6111114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77" name="76 Rectángulo"/>
              <p:cNvSpPr/>
              <p:nvPr/>
            </p:nvSpPr>
            <p:spPr>
              <a:xfrm>
                <a:off x="5099008" y="5645704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79" name="78 Rectángulo"/>
              <p:cNvSpPr/>
              <p:nvPr/>
            </p:nvSpPr>
            <p:spPr>
              <a:xfrm>
                <a:off x="5099008" y="4947589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0" name="79 Rectángulo"/>
              <p:cNvSpPr/>
              <p:nvPr/>
            </p:nvSpPr>
            <p:spPr>
              <a:xfrm>
                <a:off x="5099008" y="5878409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grpSp>
          <p:nvGrpSpPr>
            <p:cNvPr id="6" name="66 Grupo"/>
            <p:cNvGrpSpPr/>
            <p:nvPr/>
          </p:nvGrpSpPr>
          <p:grpSpPr>
            <a:xfrm>
              <a:off x="3155887" y="5018947"/>
              <a:ext cx="210891" cy="1396230"/>
              <a:chOff x="5309900" y="4947589"/>
              <a:chExt cx="210891" cy="1396230"/>
            </a:xfrm>
            <a:solidFill>
              <a:schemeClr val="tx1">
                <a:lumMod val="95000"/>
                <a:lumOff val="5000"/>
              </a:schemeClr>
            </a:solidFill>
          </p:grpSpPr>
          <p:sp>
            <p:nvSpPr>
              <p:cNvPr id="67" name="66 Rectángulo"/>
              <p:cNvSpPr/>
              <p:nvPr/>
            </p:nvSpPr>
            <p:spPr>
              <a:xfrm>
                <a:off x="5309900" y="5180294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68" name="67 Rectángulo"/>
              <p:cNvSpPr/>
              <p:nvPr/>
            </p:nvSpPr>
            <p:spPr>
              <a:xfrm>
                <a:off x="5309900" y="5412999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69" name="68 Rectángulo"/>
              <p:cNvSpPr/>
              <p:nvPr/>
            </p:nvSpPr>
            <p:spPr>
              <a:xfrm>
                <a:off x="5309900" y="5645704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70" name="69 Rectángulo"/>
              <p:cNvSpPr/>
              <p:nvPr/>
            </p:nvSpPr>
            <p:spPr>
              <a:xfrm>
                <a:off x="5309900" y="5878409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71" name="70 Rectángulo"/>
              <p:cNvSpPr/>
              <p:nvPr/>
            </p:nvSpPr>
            <p:spPr>
              <a:xfrm>
                <a:off x="5309900" y="6111114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72" name="71 Rectángulo"/>
              <p:cNvSpPr/>
              <p:nvPr/>
            </p:nvSpPr>
            <p:spPr>
              <a:xfrm>
                <a:off x="5309900" y="4947589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sp>
          <p:nvSpPr>
            <p:cNvPr id="53" name="52 Rectángulo"/>
            <p:cNvSpPr/>
            <p:nvPr/>
          </p:nvSpPr>
          <p:spPr>
            <a:xfrm>
              <a:off x="1039394" y="6427707"/>
              <a:ext cx="210891" cy="2327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4" name="53 Rectángulo"/>
            <p:cNvSpPr/>
            <p:nvPr/>
          </p:nvSpPr>
          <p:spPr>
            <a:xfrm>
              <a:off x="1250285" y="6427707"/>
              <a:ext cx="210891" cy="2327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5" name="54 Rectángulo"/>
            <p:cNvSpPr/>
            <p:nvPr/>
          </p:nvSpPr>
          <p:spPr>
            <a:xfrm>
              <a:off x="1461176" y="6427707"/>
              <a:ext cx="210891" cy="2327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6" name="55 Rectángulo"/>
            <p:cNvSpPr/>
            <p:nvPr/>
          </p:nvSpPr>
          <p:spPr>
            <a:xfrm>
              <a:off x="1672068" y="6427707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7" name="56 Rectángulo"/>
            <p:cNvSpPr/>
            <p:nvPr/>
          </p:nvSpPr>
          <p:spPr>
            <a:xfrm>
              <a:off x="1882959" y="6427707"/>
              <a:ext cx="210891" cy="2327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8" name="57 Rectángulo"/>
            <p:cNvSpPr/>
            <p:nvPr/>
          </p:nvSpPr>
          <p:spPr>
            <a:xfrm>
              <a:off x="2093850" y="6427707"/>
              <a:ext cx="210891" cy="23270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9" name="58 Rectángulo"/>
            <p:cNvSpPr/>
            <p:nvPr/>
          </p:nvSpPr>
          <p:spPr>
            <a:xfrm>
              <a:off x="2304741" y="6427707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0" name="59 Rectángulo"/>
            <p:cNvSpPr/>
            <p:nvPr/>
          </p:nvSpPr>
          <p:spPr>
            <a:xfrm>
              <a:off x="2515632" y="6427707"/>
              <a:ext cx="210891" cy="23270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1" name="60 Rectángulo"/>
            <p:cNvSpPr/>
            <p:nvPr/>
          </p:nvSpPr>
          <p:spPr>
            <a:xfrm>
              <a:off x="2726523" y="6427707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2" name="61 Rectángulo"/>
            <p:cNvSpPr/>
            <p:nvPr/>
          </p:nvSpPr>
          <p:spPr>
            <a:xfrm>
              <a:off x="2937415" y="6427707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3" name="62 Rectángulo"/>
            <p:cNvSpPr/>
            <p:nvPr/>
          </p:nvSpPr>
          <p:spPr>
            <a:xfrm>
              <a:off x="3148306" y="6427707"/>
              <a:ext cx="210891" cy="232705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4" name="63 Rectángulo"/>
            <p:cNvSpPr/>
            <p:nvPr/>
          </p:nvSpPr>
          <p:spPr>
            <a:xfrm>
              <a:off x="3359197" y="6427707"/>
              <a:ext cx="210891" cy="23270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5" name="64 CuadroTexto"/>
            <p:cNvSpPr txBox="1"/>
            <p:nvPr/>
          </p:nvSpPr>
          <p:spPr>
            <a:xfrm>
              <a:off x="1074543" y="6627168"/>
              <a:ext cx="1847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s-CL" sz="900" dirty="0"/>
            </a:p>
          </p:txBody>
        </p:sp>
        <p:sp>
          <p:nvSpPr>
            <p:cNvPr id="44" name="43 Rectángulo"/>
            <p:cNvSpPr/>
            <p:nvPr/>
          </p:nvSpPr>
          <p:spPr>
            <a:xfrm>
              <a:off x="1241501" y="2180151"/>
              <a:ext cx="428628" cy="50006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7" name="46 Rectángulo"/>
            <p:cNvSpPr/>
            <p:nvPr/>
          </p:nvSpPr>
          <p:spPr>
            <a:xfrm>
              <a:off x="1670129" y="2180151"/>
              <a:ext cx="428628" cy="5000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8" name="47 Rectángulo"/>
            <p:cNvSpPr/>
            <p:nvPr/>
          </p:nvSpPr>
          <p:spPr>
            <a:xfrm>
              <a:off x="2098757" y="2180151"/>
              <a:ext cx="428628" cy="50006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0" name="49 Rectángulo"/>
            <p:cNvSpPr/>
            <p:nvPr/>
          </p:nvSpPr>
          <p:spPr>
            <a:xfrm>
              <a:off x="2527385" y="2180151"/>
              <a:ext cx="428628" cy="5000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1" name="50 Rectángulo"/>
            <p:cNvSpPr/>
            <p:nvPr/>
          </p:nvSpPr>
          <p:spPr>
            <a:xfrm>
              <a:off x="1241501" y="2680217"/>
              <a:ext cx="428628" cy="50006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2" name="51 Rectángulo"/>
            <p:cNvSpPr/>
            <p:nvPr/>
          </p:nvSpPr>
          <p:spPr>
            <a:xfrm>
              <a:off x="1670129" y="2680217"/>
              <a:ext cx="428628" cy="5000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6" name="65 Rectángulo"/>
            <p:cNvSpPr/>
            <p:nvPr/>
          </p:nvSpPr>
          <p:spPr>
            <a:xfrm>
              <a:off x="2098757" y="2680217"/>
              <a:ext cx="428628" cy="5000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8" name="77 Rectángulo"/>
            <p:cNvSpPr/>
            <p:nvPr/>
          </p:nvSpPr>
          <p:spPr>
            <a:xfrm>
              <a:off x="2527385" y="2680217"/>
              <a:ext cx="428628" cy="5000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9" name="88 Rectángulo"/>
            <p:cNvSpPr/>
            <p:nvPr/>
          </p:nvSpPr>
          <p:spPr>
            <a:xfrm>
              <a:off x="1241501" y="3180283"/>
              <a:ext cx="428628" cy="50006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0" name="89 Rectángulo"/>
            <p:cNvSpPr/>
            <p:nvPr/>
          </p:nvSpPr>
          <p:spPr>
            <a:xfrm>
              <a:off x="1670129" y="3180283"/>
              <a:ext cx="428628" cy="500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1" name="90 Rectángulo"/>
            <p:cNvSpPr/>
            <p:nvPr/>
          </p:nvSpPr>
          <p:spPr>
            <a:xfrm>
              <a:off x="2098757" y="3180283"/>
              <a:ext cx="428628" cy="500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2" name="91 Rectángulo"/>
            <p:cNvSpPr/>
            <p:nvPr/>
          </p:nvSpPr>
          <p:spPr>
            <a:xfrm>
              <a:off x="2527385" y="3180283"/>
              <a:ext cx="428628" cy="5000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3" name="92 Rectángulo"/>
            <p:cNvSpPr/>
            <p:nvPr/>
          </p:nvSpPr>
          <p:spPr>
            <a:xfrm>
              <a:off x="1241501" y="3680349"/>
              <a:ext cx="428628" cy="50006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4" name="93 Rectángulo"/>
            <p:cNvSpPr/>
            <p:nvPr/>
          </p:nvSpPr>
          <p:spPr>
            <a:xfrm>
              <a:off x="1670129" y="3680349"/>
              <a:ext cx="428628" cy="50006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5" name="94 Rectángulo"/>
            <p:cNvSpPr/>
            <p:nvPr/>
          </p:nvSpPr>
          <p:spPr>
            <a:xfrm>
              <a:off x="2098757" y="3680349"/>
              <a:ext cx="428628" cy="50006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6" name="95 Rectángulo"/>
            <p:cNvSpPr/>
            <p:nvPr/>
          </p:nvSpPr>
          <p:spPr>
            <a:xfrm>
              <a:off x="2527385" y="3680349"/>
              <a:ext cx="428628" cy="50006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7" name="96 Rectángulo"/>
            <p:cNvSpPr/>
            <p:nvPr/>
          </p:nvSpPr>
          <p:spPr>
            <a:xfrm>
              <a:off x="2956013" y="2180151"/>
              <a:ext cx="428628" cy="50006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8" name="97 Rectángulo"/>
            <p:cNvSpPr/>
            <p:nvPr/>
          </p:nvSpPr>
          <p:spPr>
            <a:xfrm>
              <a:off x="812873" y="2180151"/>
              <a:ext cx="428628" cy="5000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9" name="98 Rectángulo"/>
            <p:cNvSpPr/>
            <p:nvPr/>
          </p:nvSpPr>
          <p:spPr>
            <a:xfrm>
              <a:off x="2956013" y="2680217"/>
              <a:ext cx="428628" cy="5000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0" name="99 Rectángulo"/>
            <p:cNvSpPr/>
            <p:nvPr/>
          </p:nvSpPr>
          <p:spPr>
            <a:xfrm>
              <a:off x="812873" y="2680217"/>
              <a:ext cx="428628" cy="5000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1" name="100 Rectángulo"/>
            <p:cNvSpPr/>
            <p:nvPr/>
          </p:nvSpPr>
          <p:spPr>
            <a:xfrm>
              <a:off x="2956013" y="3180283"/>
              <a:ext cx="428628" cy="500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2" name="101 Rectángulo"/>
            <p:cNvSpPr/>
            <p:nvPr/>
          </p:nvSpPr>
          <p:spPr>
            <a:xfrm>
              <a:off x="812873" y="3180283"/>
              <a:ext cx="428628" cy="5000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3" name="102 Rectángulo"/>
            <p:cNvSpPr/>
            <p:nvPr/>
          </p:nvSpPr>
          <p:spPr>
            <a:xfrm>
              <a:off x="2956013" y="3680349"/>
              <a:ext cx="428628" cy="50006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4" name="103 Rectángulo"/>
            <p:cNvSpPr/>
            <p:nvPr/>
          </p:nvSpPr>
          <p:spPr>
            <a:xfrm>
              <a:off x="812873" y="3680349"/>
              <a:ext cx="428628" cy="50006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1864408" y="1744133"/>
              <a:ext cx="655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After</a:t>
              </a:r>
            </a:p>
          </p:txBody>
        </p:sp>
      </p:grpSp>
      <p:grpSp>
        <p:nvGrpSpPr>
          <p:cNvPr id="272" name="Group 271"/>
          <p:cNvGrpSpPr/>
          <p:nvPr/>
        </p:nvGrpSpPr>
        <p:grpSpPr>
          <a:xfrm>
            <a:off x="825352" y="1727200"/>
            <a:ext cx="2629185" cy="4945571"/>
            <a:chOff x="4703238" y="1718733"/>
            <a:chExt cx="2629185" cy="4945571"/>
          </a:xfrm>
        </p:grpSpPr>
        <p:grpSp>
          <p:nvGrpSpPr>
            <p:cNvPr id="273" name="169 Grupo"/>
            <p:cNvGrpSpPr/>
            <p:nvPr/>
          </p:nvGrpSpPr>
          <p:grpSpPr>
            <a:xfrm>
              <a:off x="4703238" y="2171621"/>
              <a:ext cx="2629185" cy="4492683"/>
              <a:chOff x="4703238" y="2171621"/>
              <a:chExt cx="2629185" cy="4492683"/>
            </a:xfrm>
          </p:grpSpPr>
          <p:sp>
            <p:nvSpPr>
              <p:cNvPr id="275" name="104 Rectángulo"/>
              <p:cNvSpPr/>
              <p:nvPr/>
            </p:nvSpPr>
            <p:spPr>
              <a:xfrm>
                <a:off x="5012620" y="5733484"/>
                <a:ext cx="210891" cy="2327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76" name="105 Rectángulo"/>
              <p:cNvSpPr/>
              <p:nvPr/>
            </p:nvSpPr>
            <p:spPr>
              <a:xfrm>
                <a:off x="5012620" y="5966189"/>
                <a:ext cx="210891" cy="2327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grpSp>
            <p:nvGrpSpPr>
              <p:cNvPr id="277" name="106 Grupo"/>
              <p:cNvGrpSpPr/>
              <p:nvPr/>
            </p:nvGrpSpPr>
            <p:grpSpPr>
              <a:xfrm>
                <a:off x="5856185" y="5268074"/>
                <a:ext cx="210891" cy="1163525"/>
                <a:chOff x="4466335" y="5180294"/>
                <a:chExt cx="210891" cy="1163525"/>
              </a:xfrm>
            </p:grpSpPr>
            <p:sp>
              <p:nvSpPr>
                <p:cNvPr id="334" name="107 Rectángulo"/>
                <p:cNvSpPr/>
                <p:nvPr/>
              </p:nvSpPr>
              <p:spPr>
                <a:xfrm>
                  <a:off x="4466335" y="5645704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35" name="108 Rectángulo"/>
                <p:cNvSpPr/>
                <p:nvPr/>
              </p:nvSpPr>
              <p:spPr>
                <a:xfrm>
                  <a:off x="4466335" y="5412999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36" name="109 Rectángulo"/>
                <p:cNvSpPr/>
                <p:nvPr/>
              </p:nvSpPr>
              <p:spPr>
                <a:xfrm>
                  <a:off x="4466335" y="5878409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37" name="110 Rectángulo"/>
                <p:cNvSpPr/>
                <p:nvPr/>
              </p:nvSpPr>
              <p:spPr>
                <a:xfrm>
                  <a:off x="4466335" y="6111114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38" name="111 Rectángulo"/>
                <p:cNvSpPr/>
                <p:nvPr/>
              </p:nvSpPr>
              <p:spPr>
                <a:xfrm>
                  <a:off x="4466335" y="5180294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278" name="112 Grupo"/>
              <p:cNvGrpSpPr/>
              <p:nvPr/>
            </p:nvGrpSpPr>
            <p:grpSpPr>
              <a:xfrm>
                <a:off x="5434403" y="5733484"/>
                <a:ext cx="210891" cy="698115"/>
                <a:chOff x="4044553" y="5645704"/>
                <a:chExt cx="210891" cy="698115"/>
              </a:xfrm>
            </p:grpSpPr>
            <p:sp>
              <p:nvSpPr>
                <p:cNvPr id="331" name="113 Rectángulo"/>
                <p:cNvSpPr/>
                <p:nvPr/>
              </p:nvSpPr>
              <p:spPr>
                <a:xfrm>
                  <a:off x="4044553" y="5645704"/>
                  <a:ext cx="210891" cy="232705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32" name="114 Rectángulo"/>
                <p:cNvSpPr/>
                <p:nvPr/>
              </p:nvSpPr>
              <p:spPr>
                <a:xfrm>
                  <a:off x="4044553" y="6111114"/>
                  <a:ext cx="210891" cy="232705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33" name="115 Rectángulo"/>
                <p:cNvSpPr/>
                <p:nvPr/>
              </p:nvSpPr>
              <p:spPr>
                <a:xfrm>
                  <a:off x="4044553" y="5878409"/>
                  <a:ext cx="210891" cy="232705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sp>
            <p:nvSpPr>
              <p:cNvPr id="279" name="116 Rectángulo"/>
              <p:cNvSpPr/>
              <p:nvPr/>
            </p:nvSpPr>
            <p:spPr>
              <a:xfrm>
                <a:off x="5012620" y="6198894"/>
                <a:ext cx="210891" cy="2327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grpSp>
            <p:nvGrpSpPr>
              <p:cNvPr id="280" name="117 Grupo"/>
              <p:cNvGrpSpPr/>
              <p:nvPr/>
            </p:nvGrpSpPr>
            <p:grpSpPr>
              <a:xfrm>
                <a:off x="6488858" y="4802664"/>
                <a:ext cx="210891" cy="1628935"/>
                <a:chOff x="5099008" y="4714884"/>
                <a:chExt cx="210891" cy="1628935"/>
              </a:xfrm>
            </p:grpSpPr>
            <p:sp>
              <p:nvSpPr>
                <p:cNvPr id="324" name="118 Rectángulo"/>
                <p:cNvSpPr/>
                <p:nvPr/>
              </p:nvSpPr>
              <p:spPr>
                <a:xfrm>
                  <a:off x="5099008" y="4714884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25" name="119 Rectángulo"/>
                <p:cNvSpPr/>
                <p:nvPr/>
              </p:nvSpPr>
              <p:spPr>
                <a:xfrm>
                  <a:off x="5099008" y="5180294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26" name="120 Rectángulo"/>
                <p:cNvSpPr/>
                <p:nvPr/>
              </p:nvSpPr>
              <p:spPr>
                <a:xfrm>
                  <a:off x="5099008" y="5412999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27" name="121 Rectángulo"/>
                <p:cNvSpPr/>
                <p:nvPr/>
              </p:nvSpPr>
              <p:spPr>
                <a:xfrm>
                  <a:off x="5099008" y="6111114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28" name="122 Rectángulo"/>
                <p:cNvSpPr/>
                <p:nvPr/>
              </p:nvSpPr>
              <p:spPr>
                <a:xfrm>
                  <a:off x="5099008" y="5645704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29" name="123 Rectángulo"/>
                <p:cNvSpPr/>
                <p:nvPr/>
              </p:nvSpPr>
              <p:spPr>
                <a:xfrm>
                  <a:off x="5099008" y="4947589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30" name="124 Rectángulo"/>
                <p:cNvSpPr/>
                <p:nvPr/>
              </p:nvSpPr>
              <p:spPr>
                <a:xfrm>
                  <a:off x="5099008" y="5878409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281" name="125 Grupo"/>
              <p:cNvGrpSpPr/>
              <p:nvPr/>
            </p:nvGrpSpPr>
            <p:grpSpPr>
              <a:xfrm>
                <a:off x="6699750" y="5035369"/>
                <a:ext cx="210891" cy="1396230"/>
                <a:chOff x="5309900" y="4947589"/>
                <a:chExt cx="210891" cy="1396230"/>
              </a:xfrm>
            </p:grpSpPr>
            <p:sp>
              <p:nvSpPr>
                <p:cNvPr id="318" name="126 Rectángulo"/>
                <p:cNvSpPr/>
                <p:nvPr/>
              </p:nvSpPr>
              <p:spPr>
                <a:xfrm>
                  <a:off x="5309900" y="5180294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19" name="127 Rectángulo"/>
                <p:cNvSpPr/>
                <p:nvPr/>
              </p:nvSpPr>
              <p:spPr>
                <a:xfrm>
                  <a:off x="5309900" y="5412999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20" name="128 Rectángulo"/>
                <p:cNvSpPr/>
                <p:nvPr/>
              </p:nvSpPr>
              <p:spPr>
                <a:xfrm>
                  <a:off x="5309900" y="5645704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21" name="129 Rectángulo"/>
                <p:cNvSpPr/>
                <p:nvPr/>
              </p:nvSpPr>
              <p:spPr>
                <a:xfrm>
                  <a:off x="5309900" y="5878409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22" name="130 Rectángulo"/>
                <p:cNvSpPr/>
                <p:nvPr/>
              </p:nvSpPr>
              <p:spPr>
                <a:xfrm>
                  <a:off x="5309900" y="6111114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23" name="131 Rectángulo"/>
                <p:cNvSpPr/>
                <p:nvPr/>
              </p:nvSpPr>
              <p:spPr>
                <a:xfrm>
                  <a:off x="5309900" y="4947589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sp>
            <p:nvSpPr>
              <p:cNvPr id="282" name="132 Rectángulo"/>
              <p:cNvSpPr/>
              <p:nvPr/>
            </p:nvSpPr>
            <p:spPr>
              <a:xfrm>
                <a:off x="4801729" y="6431599"/>
                <a:ext cx="210891" cy="2327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83" name="133 Rectángulo"/>
              <p:cNvSpPr/>
              <p:nvPr/>
            </p:nvSpPr>
            <p:spPr>
              <a:xfrm>
                <a:off x="5012620" y="6431599"/>
                <a:ext cx="210891" cy="232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84" name="134 Rectángulo"/>
              <p:cNvSpPr/>
              <p:nvPr/>
            </p:nvSpPr>
            <p:spPr>
              <a:xfrm>
                <a:off x="5223511" y="6431599"/>
                <a:ext cx="210891" cy="23270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85" name="135 Rectángulo"/>
              <p:cNvSpPr/>
              <p:nvPr/>
            </p:nvSpPr>
            <p:spPr>
              <a:xfrm>
                <a:off x="5434403" y="6431599"/>
                <a:ext cx="210891" cy="23270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86" name="136 Rectángulo"/>
              <p:cNvSpPr/>
              <p:nvPr/>
            </p:nvSpPr>
            <p:spPr>
              <a:xfrm>
                <a:off x="5645294" y="6431599"/>
                <a:ext cx="210891" cy="23270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87" name="137 Rectángulo"/>
              <p:cNvSpPr/>
              <p:nvPr/>
            </p:nvSpPr>
            <p:spPr>
              <a:xfrm>
                <a:off x="5856185" y="6431599"/>
                <a:ext cx="210891" cy="23270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88" name="138 Rectángulo"/>
              <p:cNvSpPr/>
              <p:nvPr/>
            </p:nvSpPr>
            <p:spPr>
              <a:xfrm>
                <a:off x="6067076" y="6431599"/>
                <a:ext cx="210891" cy="23270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89" name="139 Rectángulo"/>
              <p:cNvSpPr/>
              <p:nvPr/>
            </p:nvSpPr>
            <p:spPr>
              <a:xfrm>
                <a:off x="6277967" y="6431599"/>
                <a:ext cx="210891" cy="23270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90" name="140 Rectángulo"/>
              <p:cNvSpPr/>
              <p:nvPr/>
            </p:nvSpPr>
            <p:spPr>
              <a:xfrm>
                <a:off x="6488858" y="6431599"/>
                <a:ext cx="210891" cy="23270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91" name="141 Rectángulo"/>
              <p:cNvSpPr/>
              <p:nvPr/>
            </p:nvSpPr>
            <p:spPr>
              <a:xfrm>
                <a:off x="6699750" y="6431599"/>
                <a:ext cx="210891" cy="23270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92" name="142 Rectángulo"/>
              <p:cNvSpPr/>
              <p:nvPr/>
            </p:nvSpPr>
            <p:spPr>
              <a:xfrm>
                <a:off x="6910641" y="6431599"/>
                <a:ext cx="210891" cy="232705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93" name="143 Rectángulo"/>
              <p:cNvSpPr/>
              <p:nvPr/>
            </p:nvSpPr>
            <p:spPr>
              <a:xfrm>
                <a:off x="7121532" y="6431599"/>
                <a:ext cx="210891" cy="23270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94" name="145 Rectángulo"/>
              <p:cNvSpPr/>
              <p:nvPr/>
            </p:nvSpPr>
            <p:spPr>
              <a:xfrm>
                <a:off x="5131866" y="2171621"/>
                <a:ext cx="428628" cy="50006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95" name="146 Rectángulo"/>
              <p:cNvSpPr/>
              <p:nvPr/>
            </p:nvSpPr>
            <p:spPr>
              <a:xfrm>
                <a:off x="5560494" y="2171621"/>
                <a:ext cx="428628" cy="50006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96" name="147 Rectángulo"/>
              <p:cNvSpPr/>
              <p:nvPr/>
            </p:nvSpPr>
            <p:spPr>
              <a:xfrm>
                <a:off x="5989122" y="2171621"/>
                <a:ext cx="428628" cy="50006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97" name="148 Rectángulo"/>
              <p:cNvSpPr/>
              <p:nvPr/>
            </p:nvSpPr>
            <p:spPr>
              <a:xfrm>
                <a:off x="6417750" y="2171621"/>
                <a:ext cx="428628" cy="50006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98" name="149 Rectángulo"/>
              <p:cNvSpPr/>
              <p:nvPr/>
            </p:nvSpPr>
            <p:spPr>
              <a:xfrm>
                <a:off x="5131866" y="2671687"/>
                <a:ext cx="428628" cy="50006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99" name="150 Rectángulo"/>
              <p:cNvSpPr/>
              <p:nvPr/>
            </p:nvSpPr>
            <p:spPr>
              <a:xfrm>
                <a:off x="5560494" y="2671687"/>
                <a:ext cx="428628" cy="50006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00" name="151 Rectángulo"/>
              <p:cNvSpPr/>
              <p:nvPr/>
            </p:nvSpPr>
            <p:spPr>
              <a:xfrm>
                <a:off x="5989122" y="2671687"/>
                <a:ext cx="428628" cy="50006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01" name="152 Rectángulo"/>
              <p:cNvSpPr/>
              <p:nvPr/>
            </p:nvSpPr>
            <p:spPr>
              <a:xfrm>
                <a:off x="6417750" y="2671687"/>
                <a:ext cx="428628" cy="50006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02" name="153 Rectángulo"/>
              <p:cNvSpPr/>
              <p:nvPr/>
            </p:nvSpPr>
            <p:spPr>
              <a:xfrm>
                <a:off x="5131866" y="3171753"/>
                <a:ext cx="428628" cy="50006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03" name="154 Rectángulo"/>
              <p:cNvSpPr/>
              <p:nvPr/>
            </p:nvSpPr>
            <p:spPr>
              <a:xfrm>
                <a:off x="5560494" y="3171753"/>
                <a:ext cx="428628" cy="5000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04" name="155 Rectángulo"/>
              <p:cNvSpPr/>
              <p:nvPr/>
            </p:nvSpPr>
            <p:spPr>
              <a:xfrm>
                <a:off x="5989122" y="3171753"/>
                <a:ext cx="428628" cy="5000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05" name="156 Rectángulo"/>
              <p:cNvSpPr/>
              <p:nvPr/>
            </p:nvSpPr>
            <p:spPr>
              <a:xfrm>
                <a:off x="6417750" y="3171753"/>
                <a:ext cx="428628" cy="50006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06" name="157 Rectángulo"/>
              <p:cNvSpPr/>
              <p:nvPr/>
            </p:nvSpPr>
            <p:spPr>
              <a:xfrm>
                <a:off x="5131866" y="3671819"/>
                <a:ext cx="428628" cy="50006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07" name="158 Rectángulo"/>
              <p:cNvSpPr/>
              <p:nvPr/>
            </p:nvSpPr>
            <p:spPr>
              <a:xfrm>
                <a:off x="5560494" y="3671819"/>
                <a:ext cx="428628" cy="50006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08" name="159 Rectángulo"/>
              <p:cNvSpPr/>
              <p:nvPr/>
            </p:nvSpPr>
            <p:spPr>
              <a:xfrm>
                <a:off x="5989122" y="3671819"/>
                <a:ext cx="428628" cy="50006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09" name="160 Rectángulo"/>
              <p:cNvSpPr/>
              <p:nvPr/>
            </p:nvSpPr>
            <p:spPr>
              <a:xfrm>
                <a:off x="6417750" y="3671819"/>
                <a:ext cx="428628" cy="50006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10" name="161 Rectángulo"/>
              <p:cNvSpPr/>
              <p:nvPr/>
            </p:nvSpPr>
            <p:spPr>
              <a:xfrm>
                <a:off x="6846378" y="2171621"/>
                <a:ext cx="428628" cy="50006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11" name="162 Rectángulo"/>
              <p:cNvSpPr/>
              <p:nvPr/>
            </p:nvSpPr>
            <p:spPr>
              <a:xfrm>
                <a:off x="4703238" y="2171621"/>
                <a:ext cx="428628" cy="50006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12" name="163 Rectángulo"/>
              <p:cNvSpPr/>
              <p:nvPr/>
            </p:nvSpPr>
            <p:spPr>
              <a:xfrm>
                <a:off x="6846378" y="2671687"/>
                <a:ext cx="428628" cy="50006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13" name="164 Rectángulo"/>
              <p:cNvSpPr/>
              <p:nvPr/>
            </p:nvSpPr>
            <p:spPr>
              <a:xfrm>
                <a:off x="4703238" y="2671687"/>
                <a:ext cx="428628" cy="50006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14" name="165 Rectángulo"/>
              <p:cNvSpPr/>
              <p:nvPr/>
            </p:nvSpPr>
            <p:spPr>
              <a:xfrm>
                <a:off x="6846378" y="3171753"/>
                <a:ext cx="428628" cy="5000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15" name="166 Rectángulo"/>
              <p:cNvSpPr/>
              <p:nvPr/>
            </p:nvSpPr>
            <p:spPr>
              <a:xfrm>
                <a:off x="4703238" y="3171753"/>
                <a:ext cx="428628" cy="50006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16" name="167 Rectángulo"/>
              <p:cNvSpPr/>
              <p:nvPr/>
            </p:nvSpPr>
            <p:spPr>
              <a:xfrm>
                <a:off x="6846378" y="3671819"/>
                <a:ext cx="428628" cy="50006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17" name="168 Rectángulo"/>
              <p:cNvSpPr/>
              <p:nvPr/>
            </p:nvSpPr>
            <p:spPr>
              <a:xfrm>
                <a:off x="4703238" y="3671819"/>
                <a:ext cx="428628" cy="50006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sp>
          <p:nvSpPr>
            <p:cNvPr id="274" name="TextBox 273"/>
            <p:cNvSpPr txBox="1"/>
            <p:nvPr/>
          </p:nvSpPr>
          <p:spPr>
            <a:xfrm>
              <a:off x="5608121" y="1718733"/>
              <a:ext cx="8125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Before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538133" y="34036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60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64 Grupo"/>
          <p:cNvGrpSpPr/>
          <p:nvPr/>
        </p:nvGrpSpPr>
        <p:grpSpPr>
          <a:xfrm>
            <a:off x="6251155" y="5271200"/>
            <a:ext cx="210891" cy="1163525"/>
            <a:chOff x="4466335" y="5180294"/>
            <a:chExt cx="210891" cy="1163525"/>
          </a:xfrm>
          <a:solidFill>
            <a:schemeClr val="bg1">
              <a:lumMod val="65000"/>
            </a:schemeClr>
          </a:solidFill>
        </p:grpSpPr>
        <p:sp>
          <p:nvSpPr>
            <p:cNvPr id="84" name="83 Rectángulo"/>
            <p:cNvSpPr/>
            <p:nvPr/>
          </p:nvSpPr>
          <p:spPr>
            <a:xfrm>
              <a:off x="4466335" y="5645704"/>
              <a:ext cx="210891" cy="232705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5" name="84 Rectángulo"/>
            <p:cNvSpPr/>
            <p:nvPr/>
          </p:nvSpPr>
          <p:spPr>
            <a:xfrm>
              <a:off x="4466335" y="5412999"/>
              <a:ext cx="210891" cy="232705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6" name="85 Rectángulo"/>
            <p:cNvSpPr/>
            <p:nvPr/>
          </p:nvSpPr>
          <p:spPr>
            <a:xfrm>
              <a:off x="4466335" y="5878409"/>
              <a:ext cx="210891" cy="232705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7" name="86 Rectángulo"/>
            <p:cNvSpPr/>
            <p:nvPr/>
          </p:nvSpPr>
          <p:spPr>
            <a:xfrm>
              <a:off x="4466335" y="6111114"/>
              <a:ext cx="210891" cy="232705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8" name="87 Rectángulo"/>
            <p:cNvSpPr/>
            <p:nvPr/>
          </p:nvSpPr>
          <p:spPr>
            <a:xfrm>
              <a:off x="4466335" y="5180294"/>
              <a:ext cx="210891" cy="232705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3" name="63 Grupo"/>
          <p:cNvGrpSpPr/>
          <p:nvPr/>
        </p:nvGrpSpPr>
        <p:grpSpPr>
          <a:xfrm>
            <a:off x="5828394" y="5737732"/>
            <a:ext cx="210891" cy="698115"/>
            <a:chOff x="4044553" y="5645704"/>
            <a:chExt cx="210891" cy="698115"/>
          </a:xfrm>
          <a:solidFill>
            <a:schemeClr val="bg1">
              <a:lumMod val="85000"/>
            </a:schemeClr>
          </a:solidFill>
        </p:grpSpPr>
        <p:sp>
          <p:nvSpPr>
            <p:cNvPr id="81" name="80 Rectángulo"/>
            <p:cNvSpPr/>
            <p:nvPr/>
          </p:nvSpPr>
          <p:spPr>
            <a:xfrm>
              <a:off x="4044553" y="5645704"/>
              <a:ext cx="210891" cy="232705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2" name="81 Rectángulo"/>
            <p:cNvSpPr/>
            <p:nvPr/>
          </p:nvSpPr>
          <p:spPr>
            <a:xfrm>
              <a:off x="4044553" y="6111114"/>
              <a:ext cx="210891" cy="232705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3" name="82 Rectángulo"/>
            <p:cNvSpPr/>
            <p:nvPr/>
          </p:nvSpPr>
          <p:spPr>
            <a:xfrm>
              <a:off x="4044553" y="5878409"/>
              <a:ext cx="210891" cy="232705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4" name="50 Grupo"/>
          <p:cNvGrpSpPr/>
          <p:nvPr/>
        </p:nvGrpSpPr>
        <p:grpSpPr>
          <a:xfrm>
            <a:off x="5407590" y="5738059"/>
            <a:ext cx="210891" cy="698115"/>
            <a:chOff x="1250285" y="5729592"/>
            <a:chExt cx="210891" cy="698115"/>
          </a:xfrm>
          <a:solidFill>
            <a:schemeClr val="bg1"/>
          </a:solidFill>
        </p:grpSpPr>
        <p:sp>
          <p:nvSpPr>
            <p:cNvPr id="45" name="44 Rectángulo"/>
            <p:cNvSpPr/>
            <p:nvPr/>
          </p:nvSpPr>
          <p:spPr>
            <a:xfrm>
              <a:off x="1250285" y="5729592"/>
              <a:ext cx="210891" cy="232705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6" name="45 Rectángulo"/>
            <p:cNvSpPr/>
            <p:nvPr/>
          </p:nvSpPr>
          <p:spPr>
            <a:xfrm>
              <a:off x="1250285" y="5962297"/>
              <a:ext cx="210891" cy="232705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9" name="48 Rectángulo"/>
            <p:cNvSpPr/>
            <p:nvPr/>
          </p:nvSpPr>
          <p:spPr>
            <a:xfrm>
              <a:off x="1250285" y="6195002"/>
              <a:ext cx="210891" cy="232705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5" name="65 Grupo"/>
          <p:cNvGrpSpPr/>
          <p:nvPr/>
        </p:nvGrpSpPr>
        <p:grpSpPr>
          <a:xfrm>
            <a:off x="6875588" y="4800925"/>
            <a:ext cx="210891" cy="1628935"/>
            <a:chOff x="5099008" y="4714884"/>
            <a:chExt cx="210891" cy="162893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73" name="72 Rectángulo"/>
            <p:cNvSpPr/>
            <p:nvPr/>
          </p:nvSpPr>
          <p:spPr>
            <a:xfrm>
              <a:off x="5099008" y="4714884"/>
              <a:ext cx="210891" cy="232705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4" name="73 Rectángulo"/>
            <p:cNvSpPr/>
            <p:nvPr/>
          </p:nvSpPr>
          <p:spPr>
            <a:xfrm>
              <a:off x="5099008" y="5180294"/>
              <a:ext cx="210891" cy="232705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5" name="74 Rectángulo"/>
            <p:cNvSpPr/>
            <p:nvPr/>
          </p:nvSpPr>
          <p:spPr>
            <a:xfrm>
              <a:off x="5099008" y="5412999"/>
              <a:ext cx="210891" cy="232705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6" name="75 Rectángulo"/>
            <p:cNvSpPr/>
            <p:nvPr/>
          </p:nvSpPr>
          <p:spPr>
            <a:xfrm>
              <a:off x="5099008" y="6111114"/>
              <a:ext cx="210891" cy="232705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7" name="76 Rectángulo"/>
            <p:cNvSpPr/>
            <p:nvPr/>
          </p:nvSpPr>
          <p:spPr>
            <a:xfrm>
              <a:off x="5099008" y="5645704"/>
              <a:ext cx="210891" cy="232705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9" name="78 Rectángulo"/>
            <p:cNvSpPr/>
            <p:nvPr/>
          </p:nvSpPr>
          <p:spPr>
            <a:xfrm>
              <a:off x="5099008" y="4947589"/>
              <a:ext cx="210891" cy="232705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0" name="79 Rectángulo"/>
            <p:cNvSpPr/>
            <p:nvPr/>
          </p:nvSpPr>
          <p:spPr>
            <a:xfrm>
              <a:off x="5099008" y="5878409"/>
              <a:ext cx="210891" cy="232705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6" name="66 Grupo"/>
          <p:cNvGrpSpPr/>
          <p:nvPr/>
        </p:nvGrpSpPr>
        <p:grpSpPr>
          <a:xfrm>
            <a:off x="7516392" y="5027414"/>
            <a:ext cx="210891" cy="1396230"/>
            <a:chOff x="5309900" y="4947589"/>
            <a:chExt cx="210891" cy="1396230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67" name="66 Rectángulo"/>
            <p:cNvSpPr/>
            <p:nvPr/>
          </p:nvSpPr>
          <p:spPr>
            <a:xfrm>
              <a:off x="5309900" y="5180294"/>
              <a:ext cx="210891" cy="232705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8" name="67 Rectángulo"/>
            <p:cNvSpPr/>
            <p:nvPr/>
          </p:nvSpPr>
          <p:spPr>
            <a:xfrm>
              <a:off x="5309900" y="5412999"/>
              <a:ext cx="210891" cy="232705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9" name="68 Rectángulo"/>
            <p:cNvSpPr/>
            <p:nvPr/>
          </p:nvSpPr>
          <p:spPr>
            <a:xfrm>
              <a:off x="5309900" y="5645704"/>
              <a:ext cx="210891" cy="232705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0" name="69 Rectángulo"/>
            <p:cNvSpPr/>
            <p:nvPr/>
          </p:nvSpPr>
          <p:spPr>
            <a:xfrm>
              <a:off x="5309900" y="5878409"/>
              <a:ext cx="210891" cy="232705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1" name="70 Rectángulo"/>
            <p:cNvSpPr/>
            <p:nvPr/>
          </p:nvSpPr>
          <p:spPr>
            <a:xfrm>
              <a:off x="5309900" y="6111114"/>
              <a:ext cx="210891" cy="232705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2" name="71 Rectángulo"/>
            <p:cNvSpPr/>
            <p:nvPr/>
          </p:nvSpPr>
          <p:spPr>
            <a:xfrm>
              <a:off x="5309900" y="4947589"/>
              <a:ext cx="210891" cy="232705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65" name="64 CuadroTexto"/>
          <p:cNvSpPr txBox="1"/>
          <p:nvPr/>
        </p:nvSpPr>
        <p:spPr>
          <a:xfrm>
            <a:off x="5612855" y="6635635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sz="900" dirty="0"/>
          </a:p>
        </p:txBody>
      </p:sp>
      <p:sp>
        <p:nvSpPr>
          <p:cNvPr id="44" name="43 Rectángulo"/>
          <p:cNvSpPr/>
          <p:nvPr/>
        </p:nvSpPr>
        <p:spPr>
          <a:xfrm>
            <a:off x="5602006" y="2188618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5</a:t>
            </a:r>
            <a:endParaRPr lang="es-CL" dirty="0"/>
          </a:p>
        </p:txBody>
      </p:sp>
      <p:sp>
        <p:nvSpPr>
          <p:cNvPr id="47" name="46 Rectángulo"/>
          <p:cNvSpPr/>
          <p:nvPr/>
        </p:nvSpPr>
        <p:spPr>
          <a:xfrm>
            <a:off x="6030634" y="2188618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8</a:t>
            </a:r>
            <a:endParaRPr lang="es-CL" dirty="0"/>
          </a:p>
        </p:txBody>
      </p:sp>
      <p:sp>
        <p:nvSpPr>
          <p:cNvPr id="48" name="47 Rectángulo"/>
          <p:cNvSpPr/>
          <p:nvPr/>
        </p:nvSpPr>
        <p:spPr>
          <a:xfrm>
            <a:off x="6459262" y="2188618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5</a:t>
            </a:r>
            <a:endParaRPr lang="es-CL" dirty="0"/>
          </a:p>
        </p:txBody>
      </p:sp>
      <p:sp>
        <p:nvSpPr>
          <p:cNvPr id="50" name="49 Rectángulo"/>
          <p:cNvSpPr/>
          <p:nvPr/>
        </p:nvSpPr>
        <p:spPr>
          <a:xfrm>
            <a:off x="6887890" y="2188618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3</a:t>
            </a:r>
            <a:endParaRPr lang="es-CL" dirty="0"/>
          </a:p>
        </p:txBody>
      </p:sp>
      <p:sp>
        <p:nvSpPr>
          <p:cNvPr id="51" name="50 Rectángulo"/>
          <p:cNvSpPr/>
          <p:nvPr/>
        </p:nvSpPr>
        <p:spPr>
          <a:xfrm>
            <a:off x="5602006" y="2688684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5</a:t>
            </a:r>
            <a:endParaRPr lang="es-CL" dirty="0"/>
          </a:p>
        </p:txBody>
      </p:sp>
      <p:sp>
        <p:nvSpPr>
          <p:cNvPr id="52" name="51 Rectángulo"/>
          <p:cNvSpPr/>
          <p:nvPr/>
        </p:nvSpPr>
        <p:spPr>
          <a:xfrm>
            <a:off x="6030634" y="2688684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3</a:t>
            </a:r>
            <a:endParaRPr lang="es-CL" dirty="0"/>
          </a:p>
        </p:txBody>
      </p:sp>
      <p:sp>
        <p:nvSpPr>
          <p:cNvPr id="66" name="65 Rectángulo"/>
          <p:cNvSpPr/>
          <p:nvPr/>
        </p:nvSpPr>
        <p:spPr>
          <a:xfrm>
            <a:off x="6459262" y="2688684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8</a:t>
            </a:r>
            <a:endParaRPr lang="es-CL" dirty="0"/>
          </a:p>
        </p:txBody>
      </p:sp>
      <p:sp>
        <p:nvSpPr>
          <p:cNvPr id="78" name="77 Rectángulo"/>
          <p:cNvSpPr/>
          <p:nvPr/>
        </p:nvSpPr>
        <p:spPr>
          <a:xfrm>
            <a:off x="6887890" y="2688684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8</a:t>
            </a:r>
            <a:endParaRPr lang="es-CL" dirty="0"/>
          </a:p>
        </p:txBody>
      </p:sp>
      <p:sp>
        <p:nvSpPr>
          <p:cNvPr id="89" name="88 Rectángulo"/>
          <p:cNvSpPr/>
          <p:nvPr/>
        </p:nvSpPr>
        <p:spPr>
          <a:xfrm>
            <a:off x="5602006" y="3188750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5</a:t>
            </a:r>
            <a:endParaRPr lang="es-CL" dirty="0"/>
          </a:p>
        </p:txBody>
      </p:sp>
      <p:sp>
        <p:nvSpPr>
          <p:cNvPr id="90" name="89 Rectángulo"/>
          <p:cNvSpPr/>
          <p:nvPr/>
        </p:nvSpPr>
        <p:spPr>
          <a:xfrm>
            <a:off x="6030634" y="318875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</a:t>
            </a:r>
            <a:endParaRPr lang="es-CL" dirty="0"/>
          </a:p>
        </p:txBody>
      </p:sp>
      <p:sp>
        <p:nvSpPr>
          <p:cNvPr id="91" name="90 Rectángulo"/>
          <p:cNvSpPr/>
          <p:nvPr/>
        </p:nvSpPr>
        <p:spPr>
          <a:xfrm>
            <a:off x="6459262" y="318875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</a:t>
            </a:r>
            <a:endParaRPr lang="es-CL" dirty="0"/>
          </a:p>
        </p:txBody>
      </p:sp>
      <p:sp>
        <p:nvSpPr>
          <p:cNvPr id="92" name="91 Rectángulo"/>
          <p:cNvSpPr/>
          <p:nvPr/>
        </p:nvSpPr>
        <p:spPr>
          <a:xfrm>
            <a:off x="6887890" y="3188750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8</a:t>
            </a:r>
            <a:endParaRPr lang="es-CL" dirty="0"/>
          </a:p>
        </p:txBody>
      </p:sp>
      <p:sp>
        <p:nvSpPr>
          <p:cNvPr id="93" name="92 Rectángulo"/>
          <p:cNvSpPr/>
          <p:nvPr/>
        </p:nvSpPr>
        <p:spPr>
          <a:xfrm>
            <a:off x="5602006" y="3688816"/>
            <a:ext cx="428628" cy="50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11</a:t>
            </a:r>
            <a:endParaRPr lang="es-CL" dirty="0"/>
          </a:p>
        </p:txBody>
      </p:sp>
      <p:sp>
        <p:nvSpPr>
          <p:cNvPr id="94" name="93 Rectángulo"/>
          <p:cNvSpPr/>
          <p:nvPr/>
        </p:nvSpPr>
        <p:spPr>
          <a:xfrm>
            <a:off x="6030634" y="3688816"/>
            <a:ext cx="428628" cy="50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11</a:t>
            </a:r>
            <a:endParaRPr lang="es-CL" dirty="0"/>
          </a:p>
        </p:txBody>
      </p:sp>
      <p:sp>
        <p:nvSpPr>
          <p:cNvPr id="95" name="94 Rectángulo"/>
          <p:cNvSpPr/>
          <p:nvPr/>
        </p:nvSpPr>
        <p:spPr>
          <a:xfrm>
            <a:off x="6459262" y="3688816"/>
            <a:ext cx="428628" cy="50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11</a:t>
            </a:r>
            <a:endParaRPr lang="es-CL" dirty="0"/>
          </a:p>
        </p:txBody>
      </p:sp>
      <p:sp>
        <p:nvSpPr>
          <p:cNvPr id="96" name="95 Rectángulo"/>
          <p:cNvSpPr/>
          <p:nvPr/>
        </p:nvSpPr>
        <p:spPr>
          <a:xfrm>
            <a:off x="6887890" y="3688816"/>
            <a:ext cx="428628" cy="50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11</a:t>
            </a:r>
            <a:endParaRPr lang="es-CL" dirty="0"/>
          </a:p>
        </p:txBody>
      </p:sp>
      <p:sp>
        <p:nvSpPr>
          <p:cNvPr id="97" name="96 Rectángulo"/>
          <p:cNvSpPr/>
          <p:nvPr/>
        </p:nvSpPr>
        <p:spPr>
          <a:xfrm>
            <a:off x="7316518" y="2188618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5</a:t>
            </a:r>
            <a:endParaRPr lang="es-CL" dirty="0"/>
          </a:p>
        </p:txBody>
      </p:sp>
      <p:sp>
        <p:nvSpPr>
          <p:cNvPr id="98" name="97 Rectángulo"/>
          <p:cNvSpPr/>
          <p:nvPr/>
        </p:nvSpPr>
        <p:spPr>
          <a:xfrm>
            <a:off x="5173378" y="2188618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3</a:t>
            </a:r>
            <a:endParaRPr lang="es-CL" dirty="0"/>
          </a:p>
        </p:txBody>
      </p:sp>
      <p:sp>
        <p:nvSpPr>
          <p:cNvPr id="99" name="98 Rectángulo"/>
          <p:cNvSpPr/>
          <p:nvPr/>
        </p:nvSpPr>
        <p:spPr>
          <a:xfrm>
            <a:off x="7316518" y="2688684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8</a:t>
            </a:r>
            <a:endParaRPr lang="es-CL" dirty="0"/>
          </a:p>
        </p:txBody>
      </p:sp>
      <p:sp>
        <p:nvSpPr>
          <p:cNvPr id="100" name="99 Rectángulo"/>
          <p:cNvSpPr/>
          <p:nvPr/>
        </p:nvSpPr>
        <p:spPr>
          <a:xfrm>
            <a:off x="5173378" y="2688684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8</a:t>
            </a:r>
            <a:endParaRPr lang="es-CL" dirty="0"/>
          </a:p>
        </p:txBody>
      </p:sp>
      <p:sp>
        <p:nvSpPr>
          <p:cNvPr id="101" name="100 Rectángulo"/>
          <p:cNvSpPr/>
          <p:nvPr/>
        </p:nvSpPr>
        <p:spPr>
          <a:xfrm>
            <a:off x="7316518" y="318875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</a:t>
            </a:r>
            <a:endParaRPr lang="es-CL" dirty="0"/>
          </a:p>
        </p:txBody>
      </p:sp>
      <p:sp>
        <p:nvSpPr>
          <p:cNvPr id="102" name="101 Rectángulo"/>
          <p:cNvSpPr/>
          <p:nvPr/>
        </p:nvSpPr>
        <p:spPr>
          <a:xfrm>
            <a:off x="5173378" y="3188750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8</a:t>
            </a:r>
            <a:endParaRPr lang="es-CL" dirty="0"/>
          </a:p>
        </p:txBody>
      </p:sp>
      <p:sp>
        <p:nvSpPr>
          <p:cNvPr id="103" name="102 Rectángulo"/>
          <p:cNvSpPr/>
          <p:nvPr/>
        </p:nvSpPr>
        <p:spPr>
          <a:xfrm>
            <a:off x="7316518" y="3688816"/>
            <a:ext cx="428628" cy="50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11</a:t>
            </a:r>
            <a:endParaRPr lang="es-CL" dirty="0"/>
          </a:p>
        </p:txBody>
      </p:sp>
      <p:sp>
        <p:nvSpPr>
          <p:cNvPr id="104" name="103 Rectángulo"/>
          <p:cNvSpPr/>
          <p:nvPr/>
        </p:nvSpPr>
        <p:spPr>
          <a:xfrm>
            <a:off x="5173378" y="3688816"/>
            <a:ext cx="428628" cy="50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11</a:t>
            </a:r>
            <a:endParaRPr lang="es-CL" dirty="0"/>
          </a:p>
        </p:txBody>
      </p:sp>
      <p:sp>
        <p:nvSpPr>
          <p:cNvPr id="145" name="TextBox 144"/>
          <p:cNvSpPr txBox="1"/>
          <p:nvPr/>
        </p:nvSpPr>
        <p:spPr>
          <a:xfrm>
            <a:off x="6130257" y="1752600"/>
            <a:ext cx="655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</a:t>
            </a:r>
          </a:p>
        </p:txBody>
      </p:sp>
      <p:sp>
        <p:nvSpPr>
          <p:cNvPr id="140" name="104 Rectángulo"/>
          <p:cNvSpPr/>
          <p:nvPr/>
        </p:nvSpPr>
        <p:spPr>
          <a:xfrm>
            <a:off x="1134734" y="5741951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1" name="105 Rectángulo"/>
          <p:cNvSpPr/>
          <p:nvPr/>
        </p:nvSpPr>
        <p:spPr>
          <a:xfrm>
            <a:off x="1134734" y="5974656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142" name="106 Grupo"/>
          <p:cNvGrpSpPr/>
          <p:nvPr/>
        </p:nvGrpSpPr>
        <p:grpSpPr>
          <a:xfrm>
            <a:off x="1978299" y="5276541"/>
            <a:ext cx="210891" cy="1163525"/>
            <a:chOff x="4466335" y="5180294"/>
            <a:chExt cx="210891" cy="1163525"/>
          </a:xfrm>
        </p:grpSpPr>
        <p:sp>
          <p:nvSpPr>
            <p:cNvPr id="267" name="107 Rectángulo"/>
            <p:cNvSpPr/>
            <p:nvPr/>
          </p:nvSpPr>
          <p:spPr>
            <a:xfrm>
              <a:off x="4466335" y="564570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68" name="108 Rectángulo"/>
            <p:cNvSpPr/>
            <p:nvPr/>
          </p:nvSpPr>
          <p:spPr>
            <a:xfrm>
              <a:off x="4466335" y="541299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69" name="109 Rectángulo"/>
            <p:cNvSpPr/>
            <p:nvPr/>
          </p:nvSpPr>
          <p:spPr>
            <a:xfrm>
              <a:off x="4466335" y="587840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70" name="110 Rectángulo"/>
            <p:cNvSpPr/>
            <p:nvPr/>
          </p:nvSpPr>
          <p:spPr>
            <a:xfrm>
              <a:off x="4466335" y="611111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71" name="111 Rectángulo"/>
            <p:cNvSpPr/>
            <p:nvPr/>
          </p:nvSpPr>
          <p:spPr>
            <a:xfrm>
              <a:off x="4466335" y="518029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143" name="112 Grupo"/>
          <p:cNvGrpSpPr/>
          <p:nvPr/>
        </p:nvGrpSpPr>
        <p:grpSpPr>
          <a:xfrm>
            <a:off x="1556517" y="5741951"/>
            <a:ext cx="210891" cy="698115"/>
            <a:chOff x="4044553" y="5645704"/>
            <a:chExt cx="210891" cy="698115"/>
          </a:xfrm>
        </p:grpSpPr>
        <p:sp>
          <p:nvSpPr>
            <p:cNvPr id="264" name="113 Rectángulo"/>
            <p:cNvSpPr/>
            <p:nvPr/>
          </p:nvSpPr>
          <p:spPr>
            <a:xfrm>
              <a:off x="4044553" y="564570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65" name="114 Rectángulo"/>
            <p:cNvSpPr/>
            <p:nvPr/>
          </p:nvSpPr>
          <p:spPr>
            <a:xfrm>
              <a:off x="4044553" y="611111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66" name="115 Rectángulo"/>
            <p:cNvSpPr/>
            <p:nvPr/>
          </p:nvSpPr>
          <p:spPr>
            <a:xfrm>
              <a:off x="4044553" y="5878409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144" name="116 Rectángulo"/>
          <p:cNvSpPr/>
          <p:nvPr/>
        </p:nvSpPr>
        <p:spPr>
          <a:xfrm>
            <a:off x="1134734" y="6207361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146" name="117 Grupo"/>
          <p:cNvGrpSpPr/>
          <p:nvPr/>
        </p:nvGrpSpPr>
        <p:grpSpPr>
          <a:xfrm>
            <a:off x="2610972" y="4811131"/>
            <a:ext cx="210891" cy="1628935"/>
            <a:chOff x="5099008" y="4714884"/>
            <a:chExt cx="210891" cy="1628935"/>
          </a:xfrm>
        </p:grpSpPr>
        <p:sp>
          <p:nvSpPr>
            <p:cNvPr id="257" name="118 Rectángulo"/>
            <p:cNvSpPr/>
            <p:nvPr/>
          </p:nvSpPr>
          <p:spPr>
            <a:xfrm>
              <a:off x="5099008" y="471488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58" name="119 Rectángulo"/>
            <p:cNvSpPr/>
            <p:nvPr/>
          </p:nvSpPr>
          <p:spPr>
            <a:xfrm>
              <a:off x="5099008" y="518029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59" name="120 Rectángulo"/>
            <p:cNvSpPr/>
            <p:nvPr/>
          </p:nvSpPr>
          <p:spPr>
            <a:xfrm>
              <a:off x="5099008" y="541299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60" name="121 Rectángulo"/>
            <p:cNvSpPr/>
            <p:nvPr/>
          </p:nvSpPr>
          <p:spPr>
            <a:xfrm>
              <a:off x="5099008" y="611111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61" name="122 Rectángulo"/>
            <p:cNvSpPr/>
            <p:nvPr/>
          </p:nvSpPr>
          <p:spPr>
            <a:xfrm>
              <a:off x="5099008" y="564570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62" name="123 Rectángulo"/>
            <p:cNvSpPr/>
            <p:nvPr/>
          </p:nvSpPr>
          <p:spPr>
            <a:xfrm>
              <a:off x="5099008" y="494758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63" name="124 Rectángulo"/>
            <p:cNvSpPr/>
            <p:nvPr/>
          </p:nvSpPr>
          <p:spPr>
            <a:xfrm>
              <a:off x="5099008" y="587840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147" name="125 Grupo"/>
          <p:cNvGrpSpPr/>
          <p:nvPr/>
        </p:nvGrpSpPr>
        <p:grpSpPr>
          <a:xfrm>
            <a:off x="2821864" y="5043836"/>
            <a:ext cx="210891" cy="1396230"/>
            <a:chOff x="5309900" y="4947589"/>
            <a:chExt cx="210891" cy="1396230"/>
          </a:xfrm>
        </p:grpSpPr>
        <p:sp>
          <p:nvSpPr>
            <p:cNvPr id="251" name="126 Rectángulo"/>
            <p:cNvSpPr/>
            <p:nvPr/>
          </p:nvSpPr>
          <p:spPr>
            <a:xfrm>
              <a:off x="5309900" y="518029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52" name="127 Rectángulo"/>
            <p:cNvSpPr/>
            <p:nvPr/>
          </p:nvSpPr>
          <p:spPr>
            <a:xfrm>
              <a:off x="5309900" y="541299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53" name="128 Rectángulo"/>
            <p:cNvSpPr/>
            <p:nvPr/>
          </p:nvSpPr>
          <p:spPr>
            <a:xfrm>
              <a:off x="5309900" y="564570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54" name="129 Rectángulo"/>
            <p:cNvSpPr/>
            <p:nvPr/>
          </p:nvSpPr>
          <p:spPr>
            <a:xfrm>
              <a:off x="5309900" y="587840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55" name="130 Rectángulo"/>
            <p:cNvSpPr/>
            <p:nvPr/>
          </p:nvSpPr>
          <p:spPr>
            <a:xfrm>
              <a:off x="5309900" y="611111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56" name="131 Rectángulo"/>
            <p:cNvSpPr/>
            <p:nvPr/>
          </p:nvSpPr>
          <p:spPr>
            <a:xfrm>
              <a:off x="5309900" y="494758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148" name="132 Rectángulo"/>
          <p:cNvSpPr/>
          <p:nvPr/>
        </p:nvSpPr>
        <p:spPr>
          <a:xfrm>
            <a:off x="923843" y="6440066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9" name="133 Rectángulo"/>
          <p:cNvSpPr/>
          <p:nvPr/>
        </p:nvSpPr>
        <p:spPr>
          <a:xfrm>
            <a:off x="1134734" y="6440066"/>
            <a:ext cx="210891" cy="232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0" name="134 Rectángulo"/>
          <p:cNvSpPr/>
          <p:nvPr/>
        </p:nvSpPr>
        <p:spPr>
          <a:xfrm>
            <a:off x="1345625" y="6440066"/>
            <a:ext cx="210891" cy="232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51" name="135 Rectángulo"/>
          <p:cNvSpPr/>
          <p:nvPr/>
        </p:nvSpPr>
        <p:spPr>
          <a:xfrm>
            <a:off x="1556517" y="6440066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52" name="136 Rectángulo"/>
          <p:cNvSpPr/>
          <p:nvPr/>
        </p:nvSpPr>
        <p:spPr>
          <a:xfrm>
            <a:off x="1767408" y="6440066"/>
            <a:ext cx="210891" cy="232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53" name="137 Rectángulo"/>
          <p:cNvSpPr/>
          <p:nvPr/>
        </p:nvSpPr>
        <p:spPr>
          <a:xfrm>
            <a:off x="1978299" y="6440066"/>
            <a:ext cx="210891" cy="23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54" name="138 Rectángulo"/>
          <p:cNvSpPr/>
          <p:nvPr/>
        </p:nvSpPr>
        <p:spPr>
          <a:xfrm>
            <a:off x="2189190" y="6440066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55" name="139 Rectángulo"/>
          <p:cNvSpPr/>
          <p:nvPr/>
        </p:nvSpPr>
        <p:spPr>
          <a:xfrm>
            <a:off x="2400081" y="6440066"/>
            <a:ext cx="210891" cy="2327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56" name="140 Rectángulo"/>
          <p:cNvSpPr/>
          <p:nvPr/>
        </p:nvSpPr>
        <p:spPr>
          <a:xfrm>
            <a:off x="2610972" y="6440066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57" name="141 Rectángulo"/>
          <p:cNvSpPr/>
          <p:nvPr/>
        </p:nvSpPr>
        <p:spPr>
          <a:xfrm>
            <a:off x="2821864" y="6440066"/>
            <a:ext cx="243069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58" name="142 Rectángulo"/>
          <p:cNvSpPr/>
          <p:nvPr/>
        </p:nvSpPr>
        <p:spPr>
          <a:xfrm>
            <a:off x="3032755" y="6440066"/>
            <a:ext cx="210891" cy="2327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59" name="143 Rectángulo"/>
          <p:cNvSpPr/>
          <p:nvPr/>
        </p:nvSpPr>
        <p:spPr>
          <a:xfrm>
            <a:off x="3243646" y="6440066"/>
            <a:ext cx="210891" cy="2327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60" name="145 Rectángulo"/>
          <p:cNvSpPr/>
          <p:nvPr/>
        </p:nvSpPr>
        <p:spPr>
          <a:xfrm>
            <a:off x="1253980" y="218008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61" name="146 Rectángulo"/>
          <p:cNvSpPr/>
          <p:nvPr/>
        </p:nvSpPr>
        <p:spPr>
          <a:xfrm>
            <a:off x="1682608" y="218008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62" name="147 Rectángulo"/>
          <p:cNvSpPr/>
          <p:nvPr/>
        </p:nvSpPr>
        <p:spPr>
          <a:xfrm>
            <a:off x="2111236" y="218008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63" name="148 Rectángulo"/>
          <p:cNvSpPr/>
          <p:nvPr/>
        </p:nvSpPr>
        <p:spPr>
          <a:xfrm>
            <a:off x="2539864" y="218008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64" name="149 Rectángulo"/>
          <p:cNvSpPr/>
          <p:nvPr/>
        </p:nvSpPr>
        <p:spPr>
          <a:xfrm>
            <a:off x="1253980" y="268015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65" name="150 Rectángulo"/>
          <p:cNvSpPr/>
          <p:nvPr/>
        </p:nvSpPr>
        <p:spPr>
          <a:xfrm>
            <a:off x="1682608" y="268015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66" name="151 Rectángulo"/>
          <p:cNvSpPr/>
          <p:nvPr/>
        </p:nvSpPr>
        <p:spPr>
          <a:xfrm>
            <a:off x="2111236" y="268015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67" name="152 Rectángulo"/>
          <p:cNvSpPr/>
          <p:nvPr/>
        </p:nvSpPr>
        <p:spPr>
          <a:xfrm>
            <a:off x="2539864" y="268015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68" name="153 Rectángulo"/>
          <p:cNvSpPr/>
          <p:nvPr/>
        </p:nvSpPr>
        <p:spPr>
          <a:xfrm>
            <a:off x="1253980" y="3180220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69" name="154 Rectángulo"/>
          <p:cNvSpPr/>
          <p:nvPr/>
        </p:nvSpPr>
        <p:spPr>
          <a:xfrm>
            <a:off x="1682608" y="318022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0" name="155 Rectángulo"/>
          <p:cNvSpPr/>
          <p:nvPr/>
        </p:nvSpPr>
        <p:spPr>
          <a:xfrm>
            <a:off x="2111236" y="318022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38" name="156 Rectángulo"/>
          <p:cNvSpPr/>
          <p:nvPr/>
        </p:nvSpPr>
        <p:spPr>
          <a:xfrm>
            <a:off x="2539864" y="318022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39" name="157 Rectángulo"/>
          <p:cNvSpPr/>
          <p:nvPr/>
        </p:nvSpPr>
        <p:spPr>
          <a:xfrm>
            <a:off x="1253980" y="368028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40" name="158 Rectángulo"/>
          <p:cNvSpPr/>
          <p:nvPr/>
        </p:nvSpPr>
        <p:spPr>
          <a:xfrm>
            <a:off x="1682608" y="368028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41" name="159 Rectángulo"/>
          <p:cNvSpPr/>
          <p:nvPr/>
        </p:nvSpPr>
        <p:spPr>
          <a:xfrm>
            <a:off x="2111236" y="368028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42" name="160 Rectángulo"/>
          <p:cNvSpPr/>
          <p:nvPr/>
        </p:nvSpPr>
        <p:spPr>
          <a:xfrm>
            <a:off x="2539864" y="368028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43" name="161 Rectángulo"/>
          <p:cNvSpPr/>
          <p:nvPr/>
        </p:nvSpPr>
        <p:spPr>
          <a:xfrm>
            <a:off x="2968492" y="218008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44" name="162 Rectángulo"/>
          <p:cNvSpPr/>
          <p:nvPr/>
        </p:nvSpPr>
        <p:spPr>
          <a:xfrm>
            <a:off x="825352" y="218008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45" name="163 Rectángulo"/>
          <p:cNvSpPr/>
          <p:nvPr/>
        </p:nvSpPr>
        <p:spPr>
          <a:xfrm>
            <a:off x="2968492" y="268015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46" name="164 Rectángulo"/>
          <p:cNvSpPr/>
          <p:nvPr/>
        </p:nvSpPr>
        <p:spPr>
          <a:xfrm>
            <a:off x="825352" y="268015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47" name="165 Rectángulo"/>
          <p:cNvSpPr/>
          <p:nvPr/>
        </p:nvSpPr>
        <p:spPr>
          <a:xfrm>
            <a:off x="2968492" y="318022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48" name="166 Rectángulo"/>
          <p:cNvSpPr/>
          <p:nvPr/>
        </p:nvSpPr>
        <p:spPr>
          <a:xfrm>
            <a:off x="825352" y="318022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49" name="167 Rectángulo"/>
          <p:cNvSpPr/>
          <p:nvPr/>
        </p:nvSpPr>
        <p:spPr>
          <a:xfrm>
            <a:off x="2968492" y="368028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50" name="168 Rectángulo"/>
          <p:cNvSpPr/>
          <p:nvPr/>
        </p:nvSpPr>
        <p:spPr>
          <a:xfrm>
            <a:off x="825352" y="368028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706571" y="1727200"/>
            <a:ext cx="81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</a:t>
            </a:r>
          </a:p>
        </p:txBody>
      </p:sp>
      <p:sp>
        <p:nvSpPr>
          <p:cNvPr id="136" name="132 Rectángulo"/>
          <p:cNvSpPr/>
          <p:nvPr/>
        </p:nvSpPr>
        <p:spPr>
          <a:xfrm>
            <a:off x="5394250" y="6448532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7" name="133 Rectángulo"/>
          <p:cNvSpPr/>
          <p:nvPr/>
        </p:nvSpPr>
        <p:spPr>
          <a:xfrm>
            <a:off x="5605141" y="6448532"/>
            <a:ext cx="210891" cy="232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8" name="134 Rectángulo"/>
          <p:cNvSpPr/>
          <p:nvPr/>
        </p:nvSpPr>
        <p:spPr>
          <a:xfrm>
            <a:off x="5816032" y="6448532"/>
            <a:ext cx="210891" cy="232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71" name="135 Rectángulo"/>
          <p:cNvSpPr/>
          <p:nvPr/>
        </p:nvSpPr>
        <p:spPr>
          <a:xfrm>
            <a:off x="6026924" y="6448532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72" name="136 Rectángulo"/>
          <p:cNvSpPr/>
          <p:nvPr/>
        </p:nvSpPr>
        <p:spPr>
          <a:xfrm>
            <a:off x="6237815" y="6448532"/>
            <a:ext cx="210891" cy="232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73" name="137 Rectángulo"/>
          <p:cNvSpPr/>
          <p:nvPr/>
        </p:nvSpPr>
        <p:spPr>
          <a:xfrm>
            <a:off x="6448706" y="6448532"/>
            <a:ext cx="210891" cy="23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74" name="138 Rectángulo"/>
          <p:cNvSpPr/>
          <p:nvPr/>
        </p:nvSpPr>
        <p:spPr>
          <a:xfrm>
            <a:off x="6659597" y="6448532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75" name="139 Rectángulo"/>
          <p:cNvSpPr/>
          <p:nvPr/>
        </p:nvSpPr>
        <p:spPr>
          <a:xfrm>
            <a:off x="6870488" y="6448532"/>
            <a:ext cx="210891" cy="2327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76" name="140 Rectángulo"/>
          <p:cNvSpPr/>
          <p:nvPr/>
        </p:nvSpPr>
        <p:spPr>
          <a:xfrm>
            <a:off x="7081379" y="6448532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77" name="141 Rectángulo"/>
          <p:cNvSpPr/>
          <p:nvPr/>
        </p:nvSpPr>
        <p:spPr>
          <a:xfrm>
            <a:off x="7292271" y="6448532"/>
            <a:ext cx="243069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78" name="142 Rectángulo"/>
          <p:cNvSpPr/>
          <p:nvPr/>
        </p:nvSpPr>
        <p:spPr>
          <a:xfrm>
            <a:off x="7503162" y="6448532"/>
            <a:ext cx="210891" cy="2327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79" name="143 Rectángulo"/>
          <p:cNvSpPr/>
          <p:nvPr/>
        </p:nvSpPr>
        <p:spPr>
          <a:xfrm>
            <a:off x="7714053" y="6448532"/>
            <a:ext cx="210891" cy="2327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590633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/>
          <p:cNvSpPr>
            <a:spLocks noChangeAspect="1" noChangeArrowheads="1" noTextEdit="1"/>
          </p:cNvSpPr>
          <p:nvPr/>
        </p:nvSpPr>
        <p:spPr bwMode="auto">
          <a:xfrm>
            <a:off x="914400" y="685800"/>
            <a:ext cx="7315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9493" y="1148013"/>
            <a:ext cx="348615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134767" y="760497"/>
            <a:ext cx="9084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</a:rPr>
              <a:t>Before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9964" y="1123950"/>
            <a:ext cx="3486026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6081039" y="736434"/>
            <a:ext cx="7053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</a:rPr>
              <a:t>After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Rectangle 8"/>
          <p:cNvSpPr>
            <a:spLocks noChangeArrowheads="1"/>
          </p:cNvSpPr>
          <p:nvPr/>
        </p:nvSpPr>
        <p:spPr bwMode="auto">
          <a:xfrm>
            <a:off x="1558945" y="389753"/>
            <a:ext cx="1351668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</a:rPr>
              <a:t>Before 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705" name="Rectangle 15"/>
          <p:cNvSpPr>
            <a:spLocks noChangeArrowheads="1"/>
          </p:cNvSpPr>
          <p:nvPr/>
        </p:nvSpPr>
        <p:spPr bwMode="auto">
          <a:xfrm>
            <a:off x="6033712" y="507677"/>
            <a:ext cx="1609625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</a:rPr>
              <a:t>After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062" y="1213805"/>
            <a:ext cx="3846676" cy="3006503"/>
          </a:xfrm>
          <a:prstGeom prst="rect">
            <a:avLst/>
          </a:prstGeom>
        </p:spPr>
      </p:pic>
      <p:pic>
        <p:nvPicPr>
          <p:cNvPr id="4" name="Picture 3" descr="Screen Shot 2014-08-04 at 4.40.2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16" y="1199022"/>
            <a:ext cx="3965104" cy="304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3185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44 Rectángulo"/>
          <p:cNvSpPr/>
          <p:nvPr/>
        </p:nvSpPr>
        <p:spPr>
          <a:xfrm>
            <a:off x="1250285" y="5729592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6" name="45 Rectángulo"/>
          <p:cNvSpPr/>
          <p:nvPr/>
        </p:nvSpPr>
        <p:spPr>
          <a:xfrm>
            <a:off x="1250285" y="5962297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3" name="64 Grupo"/>
          <p:cNvGrpSpPr/>
          <p:nvPr/>
        </p:nvGrpSpPr>
        <p:grpSpPr>
          <a:xfrm>
            <a:off x="2093850" y="3880198"/>
            <a:ext cx="210891" cy="1163525"/>
            <a:chOff x="4466335" y="5180294"/>
            <a:chExt cx="210891" cy="1163525"/>
          </a:xfrm>
        </p:grpSpPr>
        <p:sp>
          <p:nvSpPr>
            <p:cNvPr id="84" name="83 Rectángulo"/>
            <p:cNvSpPr/>
            <p:nvPr/>
          </p:nvSpPr>
          <p:spPr>
            <a:xfrm>
              <a:off x="4466335" y="564570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5" name="84 Rectángulo"/>
            <p:cNvSpPr/>
            <p:nvPr/>
          </p:nvSpPr>
          <p:spPr>
            <a:xfrm>
              <a:off x="4466335" y="541299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6" name="85 Rectángulo"/>
            <p:cNvSpPr/>
            <p:nvPr/>
          </p:nvSpPr>
          <p:spPr>
            <a:xfrm>
              <a:off x="4466335" y="587840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7" name="86 Rectángulo"/>
            <p:cNvSpPr/>
            <p:nvPr/>
          </p:nvSpPr>
          <p:spPr>
            <a:xfrm>
              <a:off x="4466335" y="611111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8" name="87 Rectángulo"/>
            <p:cNvSpPr/>
            <p:nvPr/>
          </p:nvSpPr>
          <p:spPr>
            <a:xfrm>
              <a:off x="4466335" y="518029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4" name="63 Grupo"/>
          <p:cNvGrpSpPr/>
          <p:nvPr/>
        </p:nvGrpSpPr>
        <p:grpSpPr>
          <a:xfrm>
            <a:off x="1677439" y="5027025"/>
            <a:ext cx="210891" cy="698115"/>
            <a:chOff x="4044553" y="5645704"/>
            <a:chExt cx="210891" cy="698115"/>
          </a:xfrm>
        </p:grpSpPr>
        <p:sp>
          <p:nvSpPr>
            <p:cNvPr id="81" name="80 Rectángulo"/>
            <p:cNvSpPr/>
            <p:nvPr/>
          </p:nvSpPr>
          <p:spPr>
            <a:xfrm>
              <a:off x="4044553" y="564570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2" name="81 Rectángulo"/>
            <p:cNvSpPr/>
            <p:nvPr/>
          </p:nvSpPr>
          <p:spPr>
            <a:xfrm>
              <a:off x="4044553" y="611111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3" name="82 Rectángulo"/>
            <p:cNvSpPr/>
            <p:nvPr/>
          </p:nvSpPr>
          <p:spPr>
            <a:xfrm>
              <a:off x="4044553" y="5878409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49" name="48 Rectángulo"/>
          <p:cNvSpPr/>
          <p:nvPr/>
        </p:nvSpPr>
        <p:spPr>
          <a:xfrm>
            <a:off x="1250285" y="6195002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5" name="65 Grupo"/>
          <p:cNvGrpSpPr/>
          <p:nvPr/>
        </p:nvGrpSpPr>
        <p:grpSpPr>
          <a:xfrm>
            <a:off x="2726523" y="2261468"/>
            <a:ext cx="210891" cy="1628935"/>
            <a:chOff x="5099008" y="4714884"/>
            <a:chExt cx="210891" cy="1628935"/>
          </a:xfrm>
        </p:grpSpPr>
        <p:sp>
          <p:nvSpPr>
            <p:cNvPr id="73" name="72 Rectángulo"/>
            <p:cNvSpPr/>
            <p:nvPr/>
          </p:nvSpPr>
          <p:spPr>
            <a:xfrm>
              <a:off x="5099008" y="471488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4" name="73 Rectángulo"/>
            <p:cNvSpPr/>
            <p:nvPr/>
          </p:nvSpPr>
          <p:spPr>
            <a:xfrm>
              <a:off x="5099008" y="518029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5" name="74 Rectángulo"/>
            <p:cNvSpPr/>
            <p:nvPr/>
          </p:nvSpPr>
          <p:spPr>
            <a:xfrm>
              <a:off x="5099008" y="541299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6" name="75 Rectángulo"/>
            <p:cNvSpPr/>
            <p:nvPr/>
          </p:nvSpPr>
          <p:spPr>
            <a:xfrm>
              <a:off x="5099008" y="611111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7" name="76 Rectángulo"/>
            <p:cNvSpPr/>
            <p:nvPr/>
          </p:nvSpPr>
          <p:spPr>
            <a:xfrm>
              <a:off x="5099008" y="564570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9" name="78 Rectángulo"/>
            <p:cNvSpPr/>
            <p:nvPr/>
          </p:nvSpPr>
          <p:spPr>
            <a:xfrm>
              <a:off x="5099008" y="494758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0" name="79 Rectángulo"/>
            <p:cNvSpPr/>
            <p:nvPr/>
          </p:nvSpPr>
          <p:spPr>
            <a:xfrm>
              <a:off x="5099008" y="587840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6" name="66 Grupo"/>
          <p:cNvGrpSpPr/>
          <p:nvPr/>
        </p:nvGrpSpPr>
        <p:grpSpPr>
          <a:xfrm>
            <a:off x="2929177" y="871342"/>
            <a:ext cx="210891" cy="1396230"/>
            <a:chOff x="5309900" y="4947589"/>
            <a:chExt cx="210891" cy="1396230"/>
          </a:xfrm>
        </p:grpSpPr>
        <p:sp>
          <p:nvSpPr>
            <p:cNvPr id="67" name="66 Rectángulo"/>
            <p:cNvSpPr/>
            <p:nvPr/>
          </p:nvSpPr>
          <p:spPr>
            <a:xfrm>
              <a:off x="5309900" y="518029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8" name="67 Rectángulo"/>
            <p:cNvSpPr/>
            <p:nvPr/>
          </p:nvSpPr>
          <p:spPr>
            <a:xfrm>
              <a:off x="5309900" y="541299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9" name="68 Rectángulo"/>
            <p:cNvSpPr/>
            <p:nvPr/>
          </p:nvSpPr>
          <p:spPr>
            <a:xfrm>
              <a:off x="5309900" y="564570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0" name="69 Rectángulo"/>
            <p:cNvSpPr/>
            <p:nvPr/>
          </p:nvSpPr>
          <p:spPr>
            <a:xfrm>
              <a:off x="5309900" y="587840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1" name="70 Rectángulo"/>
            <p:cNvSpPr/>
            <p:nvPr/>
          </p:nvSpPr>
          <p:spPr>
            <a:xfrm>
              <a:off x="5309900" y="611111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2" name="71 Rectángulo"/>
            <p:cNvSpPr/>
            <p:nvPr/>
          </p:nvSpPr>
          <p:spPr>
            <a:xfrm>
              <a:off x="5309900" y="494758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53" name="52 Rectángulo"/>
          <p:cNvSpPr/>
          <p:nvPr/>
        </p:nvSpPr>
        <p:spPr>
          <a:xfrm>
            <a:off x="1039394" y="6427707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4" name="53 Rectángulo"/>
          <p:cNvSpPr/>
          <p:nvPr/>
        </p:nvSpPr>
        <p:spPr>
          <a:xfrm>
            <a:off x="1250285" y="6427707"/>
            <a:ext cx="210891" cy="232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"/>
          <p:cNvSpPr/>
          <p:nvPr/>
        </p:nvSpPr>
        <p:spPr>
          <a:xfrm>
            <a:off x="1461176" y="6427707"/>
            <a:ext cx="210891" cy="232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55 Rectángulo"/>
          <p:cNvSpPr/>
          <p:nvPr/>
        </p:nvSpPr>
        <p:spPr>
          <a:xfrm>
            <a:off x="1672068" y="6427707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7" name="56 Rectángulo"/>
          <p:cNvSpPr/>
          <p:nvPr/>
        </p:nvSpPr>
        <p:spPr>
          <a:xfrm>
            <a:off x="1882959" y="6427707"/>
            <a:ext cx="210891" cy="232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57 Rectángulo"/>
          <p:cNvSpPr/>
          <p:nvPr/>
        </p:nvSpPr>
        <p:spPr>
          <a:xfrm>
            <a:off x="2093850" y="6427707"/>
            <a:ext cx="210891" cy="23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9" name="58 Rectángulo"/>
          <p:cNvSpPr/>
          <p:nvPr/>
        </p:nvSpPr>
        <p:spPr>
          <a:xfrm>
            <a:off x="2304741" y="6427707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" name="59 Rectángulo"/>
          <p:cNvSpPr/>
          <p:nvPr/>
        </p:nvSpPr>
        <p:spPr>
          <a:xfrm>
            <a:off x="2515632" y="6427707"/>
            <a:ext cx="210891" cy="2327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60 Rectángulo"/>
          <p:cNvSpPr/>
          <p:nvPr/>
        </p:nvSpPr>
        <p:spPr>
          <a:xfrm>
            <a:off x="2726523" y="6427707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61 Rectángulo"/>
          <p:cNvSpPr/>
          <p:nvPr/>
        </p:nvSpPr>
        <p:spPr>
          <a:xfrm>
            <a:off x="2937415" y="6427707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62 Rectángulo"/>
          <p:cNvSpPr/>
          <p:nvPr/>
        </p:nvSpPr>
        <p:spPr>
          <a:xfrm>
            <a:off x="3148306" y="6427707"/>
            <a:ext cx="210891" cy="2327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63 Rectángulo"/>
          <p:cNvSpPr/>
          <p:nvPr/>
        </p:nvSpPr>
        <p:spPr>
          <a:xfrm>
            <a:off x="3359197" y="6427707"/>
            <a:ext cx="210891" cy="2327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5" name="64 CuadroTexto"/>
          <p:cNvSpPr txBox="1"/>
          <p:nvPr/>
        </p:nvSpPr>
        <p:spPr>
          <a:xfrm>
            <a:off x="1074543" y="6627168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sz="900" dirty="0"/>
          </a:p>
        </p:txBody>
      </p:sp>
      <p:sp>
        <p:nvSpPr>
          <p:cNvPr id="66" name="65 Forma libre"/>
          <p:cNvSpPr/>
          <p:nvPr/>
        </p:nvSpPr>
        <p:spPr>
          <a:xfrm>
            <a:off x="1046218" y="874720"/>
            <a:ext cx="2611394" cy="5552303"/>
          </a:xfrm>
          <a:custGeom>
            <a:avLst/>
            <a:gdLst>
              <a:gd name="connsiteX0" fmla="*/ 0 w 2611394"/>
              <a:gd name="connsiteY0" fmla="*/ 5552303 h 5552303"/>
              <a:gd name="connsiteX1" fmla="*/ 197708 w 2611394"/>
              <a:gd name="connsiteY1" fmla="*/ 5552303 h 5552303"/>
              <a:gd name="connsiteX2" fmla="*/ 197708 w 2611394"/>
              <a:gd name="connsiteY2" fmla="*/ 4843849 h 5552303"/>
              <a:gd name="connsiteX3" fmla="*/ 634313 w 2611394"/>
              <a:gd name="connsiteY3" fmla="*/ 4852087 h 5552303"/>
              <a:gd name="connsiteX4" fmla="*/ 626075 w 2611394"/>
              <a:gd name="connsiteY4" fmla="*/ 4143633 h 5552303"/>
              <a:gd name="connsiteX5" fmla="*/ 1054443 w 2611394"/>
              <a:gd name="connsiteY5" fmla="*/ 4143633 h 5552303"/>
              <a:gd name="connsiteX6" fmla="*/ 1054443 w 2611394"/>
              <a:gd name="connsiteY6" fmla="*/ 3006811 h 5552303"/>
              <a:gd name="connsiteX7" fmla="*/ 1680519 w 2611394"/>
              <a:gd name="connsiteY7" fmla="*/ 3006811 h 5552303"/>
              <a:gd name="connsiteX8" fmla="*/ 1672281 w 2611394"/>
              <a:gd name="connsiteY8" fmla="*/ 1383957 h 5552303"/>
              <a:gd name="connsiteX9" fmla="*/ 1886465 w 2611394"/>
              <a:gd name="connsiteY9" fmla="*/ 1383957 h 5552303"/>
              <a:gd name="connsiteX10" fmla="*/ 1886465 w 2611394"/>
              <a:gd name="connsiteY10" fmla="*/ 0 h 5552303"/>
              <a:gd name="connsiteX11" fmla="*/ 2611394 w 2611394"/>
              <a:gd name="connsiteY11" fmla="*/ 0 h 555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11394" h="5552303">
                <a:moveTo>
                  <a:pt x="0" y="5552303"/>
                </a:moveTo>
                <a:lnTo>
                  <a:pt x="197708" y="5552303"/>
                </a:lnTo>
                <a:lnTo>
                  <a:pt x="197708" y="4843849"/>
                </a:lnTo>
                <a:lnTo>
                  <a:pt x="634313" y="4852087"/>
                </a:lnTo>
                <a:lnTo>
                  <a:pt x="626075" y="4143633"/>
                </a:lnTo>
                <a:lnTo>
                  <a:pt x="1054443" y="4143633"/>
                </a:lnTo>
                <a:lnTo>
                  <a:pt x="1054443" y="3006811"/>
                </a:lnTo>
                <a:lnTo>
                  <a:pt x="1680519" y="3006811"/>
                </a:lnTo>
                <a:lnTo>
                  <a:pt x="1672281" y="1383957"/>
                </a:lnTo>
                <a:lnTo>
                  <a:pt x="1886465" y="1383957"/>
                </a:lnTo>
                <a:lnTo>
                  <a:pt x="1886465" y="0"/>
                </a:lnTo>
                <a:lnTo>
                  <a:pt x="2611394" y="0"/>
                </a:lnTo>
              </a:path>
            </a:pathLst>
          </a:cu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8" name="87 Grupo"/>
          <p:cNvGrpSpPr/>
          <p:nvPr/>
        </p:nvGrpSpPr>
        <p:grpSpPr>
          <a:xfrm>
            <a:off x="1029779" y="823786"/>
            <a:ext cx="2545493" cy="5577012"/>
            <a:chOff x="3410465" y="601126"/>
            <a:chExt cx="2606249" cy="5742009"/>
          </a:xfrm>
        </p:grpSpPr>
        <p:sp>
          <p:nvSpPr>
            <p:cNvPr id="151" name="150 Forma libre"/>
            <p:cNvSpPr/>
            <p:nvPr/>
          </p:nvSpPr>
          <p:spPr>
            <a:xfrm>
              <a:off x="3410465" y="5395784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2" name="151 Forma libre"/>
            <p:cNvSpPr/>
            <p:nvPr/>
          </p:nvSpPr>
          <p:spPr>
            <a:xfrm>
              <a:off x="3847070" y="4429132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3" name="152 Forma libre"/>
            <p:cNvSpPr/>
            <p:nvPr/>
          </p:nvSpPr>
          <p:spPr>
            <a:xfrm>
              <a:off x="4283675" y="3481781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4" name="153 Forma libre"/>
            <p:cNvSpPr/>
            <p:nvPr/>
          </p:nvSpPr>
          <p:spPr>
            <a:xfrm>
              <a:off x="4720280" y="2515129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5" name="154 Forma libre"/>
            <p:cNvSpPr/>
            <p:nvPr/>
          </p:nvSpPr>
          <p:spPr>
            <a:xfrm>
              <a:off x="5143504" y="1567778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6" name="155 Forma libre"/>
            <p:cNvSpPr/>
            <p:nvPr/>
          </p:nvSpPr>
          <p:spPr>
            <a:xfrm>
              <a:off x="5580109" y="601126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51" name="CuadroTexto 51"/>
          <p:cNvSpPr txBox="1"/>
          <p:nvPr/>
        </p:nvSpPr>
        <p:spPr>
          <a:xfrm>
            <a:off x="5143500" y="1619250"/>
            <a:ext cx="3238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How to split the bars, so that the difference between ideal accumulative function (red) and real accumulative function (blue) is minimal? </a:t>
            </a:r>
            <a:endParaRPr lang="es-ES_tradnl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6776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44 Rectángulo"/>
          <p:cNvSpPr/>
          <p:nvPr/>
        </p:nvSpPr>
        <p:spPr>
          <a:xfrm>
            <a:off x="1250285" y="5729592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6" name="45 Rectángulo"/>
          <p:cNvSpPr/>
          <p:nvPr/>
        </p:nvSpPr>
        <p:spPr>
          <a:xfrm>
            <a:off x="1029421" y="5962297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4" name="83 Rectángulo"/>
          <p:cNvSpPr/>
          <p:nvPr/>
        </p:nvSpPr>
        <p:spPr>
          <a:xfrm>
            <a:off x="1872986" y="4345608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5" name="84 Rectángulo"/>
          <p:cNvSpPr/>
          <p:nvPr/>
        </p:nvSpPr>
        <p:spPr>
          <a:xfrm>
            <a:off x="1872986" y="4112903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6" name="85 Rectángulo"/>
          <p:cNvSpPr/>
          <p:nvPr/>
        </p:nvSpPr>
        <p:spPr>
          <a:xfrm>
            <a:off x="1667898" y="4578313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7" name="86 Rectángulo"/>
          <p:cNvSpPr/>
          <p:nvPr/>
        </p:nvSpPr>
        <p:spPr>
          <a:xfrm>
            <a:off x="1667898" y="4811018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8" name="87 Rectángulo"/>
          <p:cNvSpPr/>
          <p:nvPr/>
        </p:nvSpPr>
        <p:spPr>
          <a:xfrm>
            <a:off x="2093850" y="3880198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1" name="80 Rectángulo"/>
          <p:cNvSpPr/>
          <p:nvPr/>
        </p:nvSpPr>
        <p:spPr>
          <a:xfrm>
            <a:off x="1456575" y="5027025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2" name="81 Rectángulo"/>
          <p:cNvSpPr/>
          <p:nvPr/>
        </p:nvSpPr>
        <p:spPr>
          <a:xfrm>
            <a:off x="1251487" y="5492435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3" name="82 Rectángulo"/>
          <p:cNvSpPr/>
          <p:nvPr/>
        </p:nvSpPr>
        <p:spPr>
          <a:xfrm>
            <a:off x="1456575" y="5259730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9" name="48 Rectángulo"/>
          <p:cNvSpPr/>
          <p:nvPr/>
        </p:nvSpPr>
        <p:spPr>
          <a:xfrm>
            <a:off x="1029421" y="6195002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3" name="72 Rectángulo"/>
          <p:cNvSpPr/>
          <p:nvPr/>
        </p:nvSpPr>
        <p:spPr>
          <a:xfrm>
            <a:off x="2726523" y="2261468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4" name="73 Rectángulo"/>
          <p:cNvSpPr/>
          <p:nvPr/>
        </p:nvSpPr>
        <p:spPr>
          <a:xfrm>
            <a:off x="2513547" y="2726878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5" name="74 Rectángulo"/>
          <p:cNvSpPr/>
          <p:nvPr/>
        </p:nvSpPr>
        <p:spPr>
          <a:xfrm>
            <a:off x="2513547" y="2959583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6" name="75 Rectángulo"/>
          <p:cNvSpPr/>
          <p:nvPr/>
        </p:nvSpPr>
        <p:spPr>
          <a:xfrm>
            <a:off x="2087595" y="3657698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7" name="76 Rectángulo"/>
          <p:cNvSpPr/>
          <p:nvPr/>
        </p:nvSpPr>
        <p:spPr>
          <a:xfrm>
            <a:off x="2308459" y="3192288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9" name="78 Rectángulo"/>
          <p:cNvSpPr/>
          <p:nvPr/>
        </p:nvSpPr>
        <p:spPr>
          <a:xfrm>
            <a:off x="2726523" y="2494173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0" name="79 Rectángulo"/>
          <p:cNvSpPr/>
          <p:nvPr/>
        </p:nvSpPr>
        <p:spPr>
          <a:xfrm>
            <a:off x="2308459" y="3424993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7" name="66 Rectángulo"/>
          <p:cNvSpPr/>
          <p:nvPr/>
        </p:nvSpPr>
        <p:spPr>
          <a:xfrm>
            <a:off x="3378793" y="1104047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8" name="67 Rectángulo"/>
          <p:cNvSpPr/>
          <p:nvPr/>
        </p:nvSpPr>
        <p:spPr>
          <a:xfrm>
            <a:off x="3157929" y="1336752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9" name="68 Rectángulo"/>
          <p:cNvSpPr/>
          <p:nvPr/>
        </p:nvSpPr>
        <p:spPr>
          <a:xfrm>
            <a:off x="3157929" y="1569457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0" name="69 Rectángulo"/>
          <p:cNvSpPr/>
          <p:nvPr/>
        </p:nvSpPr>
        <p:spPr>
          <a:xfrm>
            <a:off x="2929177" y="1802162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1" name="70 Rectángulo"/>
          <p:cNvSpPr/>
          <p:nvPr/>
        </p:nvSpPr>
        <p:spPr>
          <a:xfrm>
            <a:off x="2929177" y="2034867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2" name="71 Rectángulo"/>
          <p:cNvSpPr/>
          <p:nvPr/>
        </p:nvSpPr>
        <p:spPr>
          <a:xfrm>
            <a:off x="3378793" y="871342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3" name="52 Rectángulo"/>
          <p:cNvSpPr/>
          <p:nvPr/>
        </p:nvSpPr>
        <p:spPr>
          <a:xfrm>
            <a:off x="1039394" y="6427707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4" name="53 Rectángulo"/>
          <p:cNvSpPr/>
          <p:nvPr/>
        </p:nvSpPr>
        <p:spPr>
          <a:xfrm>
            <a:off x="1250285" y="6427707"/>
            <a:ext cx="210891" cy="232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"/>
          <p:cNvSpPr/>
          <p:nvPr/>
        </p:nvSpPr>
        <p:spPr>
          <a:xfrm>
            <a:off x="1461176" y="6427707"/>
            <a:ext cx="210891" cy="232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55 Rectángulo"/>
          <p:cNvSpPr/>
          <p:nvPr/>
        </p:nvSpPr>
        <p:spPr>
          <a:xfrm>
            <a:off x="1672068" y="6427707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7" name="56 Rectángulo"/>
          <p:cNvSpPr/>
          <p:nvPr/>
        </p:nvSpPr>
        <p:spPr>
          <a:xfrm>
            <a:off x="1882959" y="6427707"/>
            <a:ext cx="210891" cy="232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57 Rectángulo"/>
          <p:cNvSpPr/>
          <p:nvPr/>
        </p:nvSpPr>
        <p:spPr>
          <a:xfrm>
            <a:off x="2093850" y="6427707"/>
            <a:ext cx="210891" cy="23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9" name="58 Rectángulo"/>
          <p:cNvSpPr/>
          <p:nvPr/>
        </p:nvSpPr>
        <p:spPr>
          <a:xfrm>
            <a:off x="2304741" y="6427707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" name="59 Rectángulo"/>
          <p:cNvSpPr/>
          <p:nvPr/>
        </p:nvSpPr>
        <p:spPr>
          <a:xfrm>
            <a:off x="2515632" y="6427707"/>
            <a:ext cx="210891" cy="2327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60 Rectángulo"/>
          <p:cNvSpPr/>
          <p:nvPr/>
        </p:nvSpPr>
        <p:spPr>
          <a:xfrm>
            <a:off x="2726523" y="6427707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61 Rectángulo"/>
          <p:cNvSpPr/>
          <p:nvPr/>
        </p:nvSpPr>
        <p:spPr>
          <a:xfrm>
            <a:off x="2937415" y="6427707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62 Rectángulo"/>
          <p:cNvSpPr/>
          <p:nvPr/>
        </p:nvSpPr>
        <p:spPr>
          <a:xfrm>
            <a:off x="3148306" y="6427707"/>
            <a:ext cx="210891" cy="2327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63 Rectángulo"/>
          <p:cNvSpPr/>
          <p:nvPr/>
        </p:nvSpPr>
        <p:spPr>
          <a:xfrm>
            <a:off x="3359197" y="6427707"/>
            <a:ext cx="210891" cy="2327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5" name="64 CuadroTexto"/>
          <p:cNvSpPr txBox="1"/>
          <p:nvPr/>
        </p:nvSpPr>
        <p:spPr>
          <a:xfrm>
            <a:off x="1074543" y="6627168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sz="900" dirty="0"/>
          </a:p>
        </p:txBody>
      </p:sp>
      <p:grpSp>
        <p:nvGrpSpPr>
          <p:cNvPr id="8" name="87 Grupo"/>
          <p:cNvGrpSpPr/>
          <p:nvPr/>
        </p:nvGrpSpPr>
        <p:grpSpPr>
          <a:xfrm>
            <a:off x="1029779" y="823786"/>
            <a:ext cx="2545493" cy="5577012"/>
            <a:chOff x="3410465" y="601126"/>
            <a:chExt cx="2606249" cy="5742009"/>
          </a:xfrm>
        </p:grpSpPr>
        <p:sp>
          <p:nvSpPr>
            <p:cNvPr id="151" name="150 Forma libre"/>
            <p:cNvSpPr/>
            <p:nvPr/>
          </p:nvSpPr>
          <p:spPr>
            <a:xfrm>
              <a:off x="3410465" y="5395784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2" name="151 Forma libre"/>
            <p:cNvSpPr/>
            <p:nvPr/>
          </p:nvSpPr>
          <p:spPr>
            <a:xfrm>
              <a:off x="3847070" y="4429132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3" name="152 Forma libre"/>
            <p:cNvSpPr/>
            <p:nvPr/>
          </p:nvSpPr>
          <p:spPr>
            <a:xfrm>
              <a:off x="4283675" y="3481781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4" name="153 Forma libre"/>
            <p:cNvSpPr/>
            <p:nvPr/>
          </p:nvSpPr>
          <p:spPr>
            <a:xfrm>
              <a:off x="4720280" y="2515129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5" name="154 Forma libre"/>
            <p:cNvSpPr/>
            <p:nvPr/>
          </p:nvSpPr>
          <p:spPr>
            <a:xfrm>
              <a:off x="5143504" y="1567778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6" name="155 Forma libre"/>
            <p:cNvSpPr/>
            <p:nvPr/>
          </p:nvSpPr>
          <p:spPr>
            <a:xfrm>
              <a:off x="5580109" y="601126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51" name="CuadroTexto 51"/>
          <p:cNvSpPr txBox="1"/>
          <p:nvPr/>
        </p:nvSpPr>
        <p:spPr>
          <a:xfrm>
            <a:off x="5143500" y="1619250"/>
            <a:ext cx="3238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How to split the bars, so that the difference between ideal accumulative function (red) and real accumulative function (blue) is minimal? </a:t>
            </a:r>
            <a:endParaRPr lang="es-ES_tradnl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3919662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64 CuadroTexto"/>
          <p:cNvSpPr txBox="1"/>
          <p:nvPr/>
        </p:nvSpPr>
        <p:spPr>
          <a:xfrm>
            <a:off x="5612855" y="6635635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sz="9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5173378" y="1752600"/>
            <a:ext cx="2571768" cy="2436282"/>
            <a:chOff x="5173378" y="1752600"/>
            <a:chExt cx="2571768" cy="2436282"/>
          </a:xfrm>
        </p:grpSpPr>
        <p:sp>
          <p:nvSpPr>
            <p:cNvPr id="44" name="43 Rectángulo"/>
            <p:cNvSpPr/>
            <p:nvPr/>
          </p:nvSpPr>
          <p:spPr>
            <a:xfrm>
              <a:off x="5602006" y="2188618"/>
              <a:ext cx="428628" cy="5000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  <a:endParaRPr lang="es-CL" dirty="0"/>
            </a:p>
          </p:txBody>
        </p:sp>
        <p:sp>
          <p:nvSpPr>
            <p:cNvPr id="47" name="46 Rectángulo"/>
            <p:cNvSpPr/>
            <p:nvPr/>
          </p:nvSpPr>
          <p:spPr>
            <a:xfrm>
              <a:off x="6030634" y="2188618"/>
              <a:ext cx="428628" cy="50006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  <a:endParaRPr lang="es-CL" dirty="0"/>
            </a:p>
          </p:txBody>
        </p:sp>
        <p:sp>
          <p:nvSpPr>
            <p:cNvPr id="48" name="47 Rectángulo"/>
            <p:cNvSpPr/>
            <p:nvPr/>
          </p:nvSpPr>
          <p:spPr>
            <a:xfrm>
              <a:off x="6459262" y="2188618"/>
              <a:ext cx="428628" cy="50006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  <a:endParaRPr lang="es-CL" dirty="0"/>
            </a:p>
          </p:txBody>
        </p:sp>
        <p:sp>
          <p:nvSpPr>
            <p:cNvPr id="50" name="49 Rectángulo"/>
            <p:cNvSpPr/>
            <p:nvPr/>
          </p:nvSpPr>
          <p:spPr>
            <a:xfrm>
              <a:off x="6887890" y="2188618"/>
              <a:ext cx="428628" cy="5000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3</a:t>
              </a:r>
              <a:endParaRPr lang="es-CL" dirty="0"/>
            </a:p>
          </p:txBody>
        </p:sp>
        <p:sp>
          <p:nvSpPr>
            <p:cNvPr id="51" name="50 Rectángulo"/>
            <p:cNvSpPr/>
            <p:nvPr/>
          </p:nvSpPr>
          <p:spPr>
            <a:xfrm>
              <a:off x="5602006" y="2688684"/>
              <a:ext cx="428628" cy="50006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5</a:t>
              </a:r>
              <a:endParaRPr lang="es-CL" dirty="0"/>
            </a:p>
          </p:txBody>
        </p:sp>
        <p:sp>
          <p:nvSpPr>
            <p:cNvPr id="52" name="51 Rectángulo"/>
            <p:cNvSpPr/>
            <p:nvPr/>
          </p:nvSpPr>
          <p:spPr>
            <a:xfrm>
              <a:off x="6030634" y="2688684"/>
              <a:ext cx="428628" cy="5000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3</a:t>
              </a:r>
              <a:endParaRPr lang="es-CL" dirty="0"/>
            </a:p>
          </p:txBody>
        </p:sp>
        <p:sp>
          <p:nvSpPr>
            <p:cNvPr id="66" name="65 Rectángulo"/>
            <p:cNvSpPr/>
            <p:nvPr/>
          </p:nvSpPr>
          <p:spPr>
            <a:xfrm>
              <a:off x="6459262" y="2688684"/>
              <a:ext cx="428628" cy="5000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7</a:t>
              </a:r>
              <a:endParaRPr lang="es-CL" dirty="0"/>
            </a:p>
          </p:txBody>
        </p:sp>
        <p:sp>
          <p:nvSpPr>
            <p:cNvPr id="78" name="77 Rectángulo"/>
            <p:cNvSpPr/>
            <p:nvPr/>
          </p:nvSpPr>
          <p:spPr>
            <a:xfrm>
              <a:off x="6887890" y="2688684"/>
              <a:ext cx="428628" cy="5000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8</a:t>
              </a:r>
              <a:endParaRPr lang="es-CL" dirty="0"/>
            </a:p>
          </p:txBody>
        </p:sp>
        <p:sp>
          <p:nvSpPr>
            <p:cNvPr id="89" name="88 Rectángulo"/>
            <p:cNvSpPr/>
            <p:nvPr/>
          </p:nvSpPr>
          <p:spPr>
            <a:xfrm>
              <a:off x="5602006" y="3188750"/>
              <a:ext cx="428628" cy="50006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  <a:endParaRPr lang="es-CL" dirty="0"/>
            </a:p>
          </p:txBody>
        </p:sp>
        <p:sp>
          <p:nvSpPr>
            <p:cNvPr id="90" name="89 Rectángulo"/>
            <p:cNvSpPr/>
            <p:nvPr/>
          </p:nvSpPr>
          <p:spPr>
            <a:xfrm>
              <a:off x="6030634" y="3188750"/>
              <a:ext cx="428628" cy="500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1</a:t>
              </a:r>
              <a:endParaRPr lang="es-CL" dirty="0"/>
            </a:p>
          </p:txBody>
        </p:sp>
        <p:sp>
          <p:nvSpPr>
            <p:cNvPr id="91" name="90 Rectángulo"/>
            <p:cNvSpPr/>
            <p:nvPr/>
          </p:nvSpPr>
          <p:spPr>
            <a:xfrm>
              <a:off x="6459262" y="3188750"/>
              <a:ext cx="428628" cy="500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1</a:t>
              </a:r>
              <a:endParaRPr lang="es-CL" dirty="0"/>
            </a:p>
          </p:txBody>
        </p:sp>
        <p:sp>
          <p:nvSpPr>
            <p:cNvPr id="92" name="91 Rectángulo"/>
            <p:cNvSpPr/>
            <p:nvPr/>
          </p:nvSpPr>
          <p:spPr>
            <a:xfrm>
              <a:off x="6887890" y="3188750"/>
              <a:ext cx="428628" cy="5000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  <a:endParaRPr lang="es-CL" dirty="0"/>
            </a:p>
          </p:txBody>
        </p:sp>
        <p:sp>
          <p:nvSpPr>
            <p:cNvPr id="93" name="92 Rectángulo"/>
            <p:cNvSpPr/>
            <p:nvPr/>
          </p:nvSpPr>
          <p:spPr>
            <a:xfrm>
              <a:off x="5602006" y="3688816"/>
              <a:ext cx="428628" cy="50006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10</a:t>
              </a:r>
              <a:endParaRPr lang="es-CL" dirty="0"/>
            </a:p>
          </p:txBody>
        </p:sp>
        <p:sp>
          <p:nvSpPr>
            <p:cNvPr id="94" name="93 Rectángulo"/>
            <p:cNvSpPr/>
            <p:nvPr/>
          </p:nvSpPr>
          <p:spPr>
            <a:xfrm>
              <a:off x="6030634" y="3688816"/>
              <a:ext cx="428628" cy="50006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11</a:t>
              </a:r>
              <a:endParaRPr lang="es-CL" dirty="0"/>
            </a:p>
          </p:txBody>
        </p:sp>
        <p:sp>
          <p:nvSpPr>
            <p:cNvPr id="95" name="94 Rectángulo"/>
            <p:cNvSpPr/>
            <p:nvPr/>
          </p:nvSpPr>
          <p:spPr>
            <a:xfrm>
              <a:off x="6459262" y="3688816"/>
              <a:ext cx="428628" cy="50006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11</a:t>
              </a:r>
              <a:endParaRPr lang="es-CL" dirty="0"/>
            </a:p>
          </p:txBody>
        </p:sp>
        <p:sp>
          <p:nvSpPr>
            <p:cNvPr id="96" name="95 Rectángulo"/>
            <p:cNvSpPr/>
            <p:nvPr/>
          </p:nvSpPr>
          <p:spPr>
            <a:xfrm>
              <a:off x="6887890" y="3688816"/>
              <a:ext cx="428628" cy="50006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12</a:t>
              </a:r>
              <a:endParaRPr lang="es-CL" dirty="0"/>
            </a:p>
          </p:txBody>
        </p:sp>
        <p:sp>
          <p:nvSpPr>
            <p:cNvPr id="97" name="96 Rectángulo"/>
            <p:cNvSpPr/>
            <p:nvPr/>
          </p:nvSpPr>
          <p:spPr>
            <a:xfrm>
              <a:off x="7316518" y="2188618"/>
              <a:ext cx="428628" cy="50006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5</a:t>
              </a:r>
              <a:endParaRPr lang="es-CL" dirty="0"/>
            </a:p>
          </p:txBody>
        </p:sp>
        <p:sp>
          <p:nvSpPr>
            <p:cNvPr id="98" name="97 Rectángulo"/>
            <p:cNvSpPr/>
            <p:nvPr/>
          </p:nvSpPr>
          <p:spPr>
            <a:xfrm>
              <a:off x="5173378" y="2188618"/>
              <a:ext cx="428628" cy="5000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  <a:endParaRPr lang="es-CL" dirty="0"/>
            </a:p>
          </p:txBody>
        </p:sp>
        <p:sp>
          <p:nvSpPr>
            <p:cNvPr id="99" name="98 Rectángulo"/>
            <p:cNvSpPr/>
            <p:nvPr/>
          </p:nvSpPr>
          <p:spPr>
            <a:xfrm>
              <a:off x="7316518" y="2688684"/>
              <a:ext cx="428628" cy="5000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8</a:t>
              </a:r>
              <a:endParaRPr lang="es-CL" dirty="0"/>
            </a:p>
          </p:txBody>
        </p:sp>
        <p:sp>
          <p:nvSpPr>
            <p:cNvPr id="100" name="99 Rectángulo"/>
            <p:cNvSpPr/>
            <p:nvPr/>
          </p:nvSpPr>
          <p:spPr>
            <a:xfrm>
              <a:off x="5173378" y="2688684"/>
              <a:ext cx="428628" cy="5000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7</a:t>
              </a:r>
              <a:endParaRPr lang="es-CL" dirty="0"/>
            </a:p>
          </p:txBody>
        </p:sp>
        <p:sp>
          <p:nvSpPr>
            <p:cNvPr id="101" name="100 Rectángulo"/>
            <p:cNvSpPr/>
            <p:nvPr/>
          </p:nvSpPr>
          <p:spPr>
            <a:xfrm>
              <a:off x="7316518" y="3188750"/>
              <a:ext cx="428628" cy="5000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  <a:endParaRPr lang="es-CL" dirty="0"/>
            </a:p>
          </p:txBody>
        </p:sp>
        <p:sp>
          <p:nvSpPr>
            <p:cNvPr id="102" name="101 Rectángulo"/>
            <p:cNvSpPr/>
            <p:nvPr/>
          </p:nvSpPr>
          <p:spPr>
            <a:xfrm>
              <a:off x="5173378" y="3188750"/>
              <a:ext cx="428628" cy="5000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  <a:endParaRPr lang="es-CL" dirty="0"/>
            </a:p>
          </p:txBody>
        </p:sp>
        <p:sp>
          <p:nvSpPr>
            <p:cNvPr id="103" name="102 Rectángulo"/>
            <p:cNvSpPr/>
            <p:nvPr/>
          </p:nvSpPr>
          <p:spPr>
            <a:xfrm>
              <a:off x="7316518" y="3688816"/>
              <a:ext cx="428628" cy="50006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12</a:t>
              </a:r>
              <a:endParaRPr lang="es-CL" dirty="0"/>
            </a:p>
          </p:txBody>
        </p:sp>
        <p:sp>
          <p:nvSpPr>
            <p:cNvPr id="104" name="103 Rectángulo"/>
            <p:cNvSpPr/>
            <p:nvPr/>
          </p:nvSpPr>
          <p:spPr>
            <a:xfrm>
              <a:off x="5173378" y="3688816"/>
              <a:ext cx="428628" cy="50006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10</a:t>
              </a:r>
              <a:endParaRPr lang="es-CL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130257" y="1752600"/>
              <a:ext cx="655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After</a:t>
              </a:r>
            </a:p>
          </p:txBody>
        </p:sp>
      </p:grpSp>
      <p:sp>
        <p:nvSpPr>
          <p:cNvPr id="140" name="104 Rectángulo"/>
          <p:cNvSpPr/>
          <p:nvPr/>
        </p:nvSpPr>
        <p:spPr>
          <a:xfrm>
            <a:off x="1134734" y="5741951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1" name="105 Rectángulo"/>
          <p:cNvSpPr/>
          <p:nvPr/>
        </p:nvSpPr>
        <p:spPr>
          <a:xfrm>
            <a:off x="1134734" y="5974656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142" name="106 Grupo"/>
          <p:cNvGrpSpPr/>
          <p:nvPr/>
        </p:nvGrpSpPr>
        <p:grpSpPr>
          <a:xfrm>
            <a:off x="1978299" y="5276541"/>
            <a:ext cx="210891" cy="1163525"/>
            <a:chOff x="4466335" y="5180294"/>
            <a:chExt cx="210891" cy="1163525"/>
          </a:xfrm>
        </p:grpSpPr>
        <p:sp>
          <p:nvSpPr>
            <p:cNvPr id="267" name="107 Rectángulo"/>
            <p:cNvSpPr/>
            <p:nvPr/>
          </p:nvSpPr>
          <p:spPr>
            <a:xfrm>
              <a:off x="4466335" y="564570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68" name="108 Rectángulo"/>
            <p:cNvSpPr/>
            <p:nvPr/>
          </p:nvSpPr>
          <p:spPr>
            <a:xfrm>
              <a:off x="4466335" y="541299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69" name="109 Rectángulo"/>
            <p:cNvSpPr/>
            <p:nvPr/>
          </p:nvSpPr>
          <p:spPr>
            <a:xfrm>
              <a:off x="4466335" y="587840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70" name="110 Rectángulo"/>
            <p:cNvSpPr/>
            <p:nvPr/>
          </p:nvSpPr>
          <p:spPr>
            <a:xfrm>
              <a:off x="4466335" y="611111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71" name="111 Rectángulo"/>
            <p:cNvSpPr/>
            <p:nvPr/>
          </p:nvSpPr>
          <p:spPr>
            <a:xfrm>
              <a:off x="4466335" y="518029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143" name="112 Grupo"/>
          <p:cNvGrpSpPr/>
          <p:nvPr/>
        </p:nvGrpSpPr>
        <p:grpSpPr>
          <a:xfrm>
            <a:off x="1556517" y="5741951"/>
            <a:ext cx="210891" cy="698115"/>
            <a:chOff x="4044553" y="5645704"/>
            <a:chExt cx="210891" cy="698115"/>
          </a:xfrm>
        </p:grpSpPr>
        <p:sp>
          <p:nvSpPr>
            <p:cNvPr id="264" name="113 Rectángulo"/>
            <p:cNvSpPr/>
            <p:nvPr/>
          </p:nvSpPr>
          <p:spPr>
            <a:xfrm>
              <a:off x="4044553" y="564570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65" name="114 Rectángulo"/>
            <p:cNvSpPr/>
            <p:nvPr/>
          </p:nvSpPr>
          <p:spPr>
            <a:xfrm>
              <a:off x="4044553" y="611111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66" name="115 Rectángulo"/>
            <p:cNvSpPr/>
            <p:nvPr/>
          </p:nvSpPr>
          <p:spPr>
            <a:xfrm>
              <a:off x="4044553" y="5878409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144" name="116 Rectángulo"/>
          <p:cNvSpPr/>
          <p:nvPr/>
        </p:nvSpPr>
        <p:spPr>
          <a:xfrm>
            <a:off x="1134734" y="6207361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146" name="117 Grupo"/>
          <p:cNvGrpSpPr/>
          <p:nvPr/>
        </p:nvGrpSpPr>
        <p:grpSpPr>
          <a:xfrm>
            <a:off x="2610972" y="4811131"/>
            <a:ext cx="210891" cy="1628935"/>
            <a:chOff x="5099008" y="4714884"/>
            <a:chExt cx="210891" cy="1628935"/>
          </a:xfrm>
        </p:grpSpPr>
        <p:sp>
          <p:nvSpPr>
            <p:cNvPr id="257" name="118 Rectángulo"/>
            <p:cNvSpPr/>
            <p:nvPr/>
          </p:nvSpPr>
          <p:spPr>
            <a:xfrm>
              <a:off x="5099008" y="471488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58" name="119 Rectángulo"/>
            <p:cNvSpPr/>
            <p:nvPr/>
          </p:nvSpPr>
          <p:spPr>
            <a:xfrm>
              <a:off x="5099008" y="518029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59" name="120 Rectángulo"/>
            <p:cNvSpPr/>
            <p:nvPr/>
          </p:nvSpPr>
          <p:spPr>
            <a:xfrm>
              <a:off x="5099008" y="541299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60" name="121 Rectángulo"/>
            <p:cNvSpPr/>
            <p:nvPr/>
          </p:nvSpPr>
          <p:spPr>
            <a:xfrm>
              <a:off x="5099008" y="611111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61" name="122 Rectángulo"/>
            <p:cNvSpPr/>
            <p:nvPr/>
          </p:nvSpPr>
          <p:spPr>
            <a:xfrm>
              <a:off x="5099008" y="564570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62" name="123 Rectángulo"/>
            <p:cNvSpPr/>
            <p:nvPr/>
          </p:nvSpPr>
          <p:spPr>
            <a:xfrm>
              <a:off x="5099008" y="494758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63" name="124 Rectángulo"/>
            <p:cNvSpPr/>
            <p:nvPr/>
          </p:nvSpPr>
          <p:spPr>
            <a:xfrm>
              <a:off x="5099008" y="587840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147" name="125 Grupo"/>
          <p:cNvGrpSpPr/>
          <p:nvPr/>
        </p:nvGrpSpPr>
        <p:grpSpPr>
          <a:xfrm>
            <a:off x="2821864" y="5043836"/>
            <a:ext cx="210891" cy="1396230"/>
            <a:chOff x="5309900" y="4947589"/>
            <a:chExt cx="210891" cy="1396230"/>
          </a:xfrm>
        </p:grpSpPr>
        <p:sp>
          <p:nvSpPr>
            <p:cNvPr id="251" name="126 Rectángulo"/>
            <p:cNvSpPr/>
            <p:nvPr/>
          </p:nvSpPr>
          <p:spPr>
            <a:xfrm>
              <a:off x="5309900" y="518029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52" name="127 Rectángulo"/>
            <p:cNvSpPr/>
            <p:nvPr/>
          </p:nvSpPr>
          <p:spPr>
            <a:xfrm>
              <a:off x="5309900" y="541299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53" name="128 Rectángulo"/>
            <p:cNvSpPr/>
            <p:nvPr/>
          </p:nvSpPr>
          <p:spPr>
            <a:xfrm>
              <a:off x="5309900" y="564570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54" name="129 Rectángulo"/>
            <p:cNvSpPr/>
            <p:nvPr/>
          </p:nvSpPr>
          <p:spPr>
            <a:xfrm>
              <a:off x="5309900" y="587840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55" name="130 Rectángulo"/>
            <p:cNvSpPr/>
            <p:nvPr/>
          </p:nvSpPr>
          <p:spPr>
            <a:xfrm>
              <a:off x="5309900" y="611111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56" name="131 Rectángulo"/>
            <p:cNvSpPr/>
            <p:nvPr/>
          </p:nvSpPr>
          <p:spPr>
            <a:xfrm>
              <a:off x="5309900" y="494758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148" name="132 Rectángulo"/>
          <p:cNvSpPr/>
          <p:nvPr/>
        </p:nvSpPr>
        <p:spPr>
          <a:xfrm>
            <a:off x="923843" y="6440066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9" name="133 Rectángulo"/>
          <p:cNvSpPr/>
          <p:nvPr/>
        </p:nvSpPr>
        <p:spPr>
          <a:xfrm>
            <a:off x="1134734" y="6440066"/>
            <a:ext cx="210891" cy="232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0" name="134 Rectángulo"/>
          <p:cNvSpPr/>
          <p:nvPr/>
        </p:nvSpPr>
        <p:spPr>
          <a:xfrm>
            <a:off x="1345625" y="6440066"/>
            <a:ext cx="210891" cy="232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51" name="135 Rectángulo"/>
          <p:cNvSpPr/>
          <p:nvPr/>
        </p:nvSpPr>
        <p:spPr>
          <a:xfrm>
            <a:off x="1556517" y="6440066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52" name="136 Rectángulo"/>
          <p:cNvSpPr/>
          <p:nvPr/>
        </p:nvSpPr>
        <p:spPr>
          <a:xfrm>
            <a:off x="1767408" y="6440066"/>
            <a:ext cx="210891" cy="232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53" name="137 Rectángulo"/>
          <p:cNvSpPr/>
          <p:nvPr/>
        </p:nvSpPr>
        <p:spPr>
          <a:xfrm>
            <a:off x="1978299" y="6440066"/>
            <a:ext cx="210891" cy="23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54" name="138 Rectángulo"/>
          <p:cNvSpPr/>
          <p:nvPr/>
        </p:nvSpPr>
        <p:spPr>
          <a:xfrm>
            <a:off x="2189190" y="6440066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55" name="139 Rectángulo"/>
          <p:cNvSpPr/>
          <p:nvPr/>
        </p:nvSpPr>
        <p:spPr>
          <a:xfrm>
            <a:off x="2400081" y="6440066"/>
            <a:ext cx="210891" cy="2327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56" name="140 Rectángulo"/>
          <p:cNvSpPr/>
          <p:nvPr/>
        </p:nvSpPr>
        <p:spPr>
          <a:xfrm>
            <a:off x="2610972" y="6440066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57" name="141 Rectángulo"/>
          <p:cNvSpPr/>
          <p:nvPr/>
        </p:nvSpPr>
        <p:spPr>
          <a:xfrm>
            <a:off x="2821864" y="6440066"/>
            <a:ext cx="243069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58" name="142 Rectángulo"/>
          <p:cNvSpPr/>
          <p:nvPr/>
        </p:nvSpPr>
        <p:spPr>
          <a:xfrm>
            <a:off x="3032755" y="6440066"/>
            <a:ext cx="210891" cy="2327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59" name="143 Rectángulo"/>
          <p:cNvSpPr/>
          <p:nvPr/>
        </p:nvSpPr>
        <p:spPr>
          <a:xfrm>
            <a:off x="3243646" y="6440066"/>
            <a:ext cx="210891" cy="2327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60" name="145 Rectángulo"/>
          <p:cNvSpPr/>
          <p:nvPr/>
        </p:nvSpPr>
        <p:spPr>
          <a:xfrm>
            <a:off x="1253980" y="218008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61" name="146 Rectángulo"/>
          <p:cNvSpPr/>
          <p:nvPr/>
        </p:nvSpPr>
        <p:spPr>
          <a:xfrm>
            <a:off x="1682608" y="218008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62" name="147 Rectángulo"/>
          <p:cNvSpPr/>
          <p:nvPr/>
        </p:nvSpPr>
        <p:spPr>
          <a:xfrm>
            <a:off x="2111236" y="218008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63" name="148 Rectángulo"/>
          <p:cNvSpPr/>
          <p:nvPr/>
        </p:nvSpPr>
        <p:spPr>
          <a:xfrm>
            <a:off x="2539864" y="218008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64" name="149 Rectángulo"/>
          <p:cNvSpPr/>
          <p:nvPr/>
        </p:nvSpPr>
        <p:spPr>
          <a:xfrm>
            <a:off x="1253980" y="268015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65" name="150 Rectángulo"/>
          <p:cNvSpPr/>
          <p:nvPr/>
        </p:nvSpPr>
        <p:spPr>
          <a:xfrm>
            <a:off x="1682608" y="268015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66" name="151 Rectángulo"/>
          <p:cNvSpPr/>
          <p:nvPr/>
        </p:nvSpPr>
        <p:spPr>
          <a:xfrm>
            <a:off x="2111236" y="268015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67" name="152 Rectángulo"/>
          <p:cNvSpPr/>
          <p:nvPr/>
        </p:nvSpPr>
        <p:spPr>
          <a:xfrm>
            <a:off x="2539864" y="268015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68" name="153 Rectángulo"/>
          <p:cNvSpPr/>
          <p:nvPr/>
        </p:nvSpPr>
        <p:spPr>
          <a:xfrm>
            <a:off x="1253980" y="3180220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69" name="154 Rectángulo"/>
          <p:cNvSpPr/>
          <p:nvPr/>
        </p:nvSpPr>
        <p:spPr>
          <a:xfrm>
            <a:off x="1682608" y="318022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0" name="155 Rectángulo"/>
          <p:cNvSpPr/>
          <p:nvPr/>
        </p:nvSpPr>
        <p:spPr>
          <a:xfrm>
            <a:off x="2111236" y="318022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38" name="156 Rectángulo"/>
          <p:cNvSpPr/>
          <p:nvPr/>
        </p:nvSpPr>
        <p:spPr>
          <a:xfrm>
            <a:off x="2539864" y="318022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39" name="157 Rectángulo"/>
          <p:cNvSpPr/>
          <p:nvPr/>
        </p:nvSpPr>
        <p:spPr>
          <a:xfrm>
            <a:off x="1253980" y="368028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40" name="158 Rectángulo"/>
          <p:cNvSpPr/>
          <p:nvPr/>
        </p:nvSpPr>
        <p:spPr>
          <a:xfrm>
            <a:off x="1682608" y="368028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41" name="159 Rectángulo"/>
          <p:cNvSpPr/>
          <p:nvPr/>
        </p:nvSpPr>
        <p:spPr>
          <a:xfrm>
            <a:off x="2111236" y="368028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42" name="160 Rectángulo"/>
          <p:cNvSpPr/>
          <p:nvPr/>
        </p:nvSpPr>
        <p:spPr>
          <a:xfrm>
            <a:off x="2539864" y="368028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43" name="161 Rectángulo"/>
          <p:cNvSpPr/>
          <p:nvPr/>
        </p:nvSpPr>
        <p:spPr>
          <a:xfrm>
            <a:off x="2968492" y="218008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44" name="162 Rectángulo"/>
          <p:cNvSpPr/>
          <p:nvPr/>
        </p:nvSpPr>
        <p:spPr>
          <a:xfrm>
            <a:off x="825352" y="218008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45" name="163 Rectángulo"/>
          <p:cNvSpPr/>
          <p:nvPr/>
        </p:nvSpPr>
        <p:spPr>
          <a:xfrm>
            <a:off x="2968492" y="268015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46" name="164 Rectángulo"/>
          <p:cNvSpPr/>
          <p:nvPr/>
        </p:nvSpPr>
        <p:spPr>
          <a:xfrm>
            <a:off x="825352" y="268015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47" name="165 Rectángulo"/>
          <p:cNvSpPr/>
          <p:nvPr/>
        </p:nvSpPr>
        <p:spPr>
          <a:xfrm>
            <a:off x="2968492" y="318022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48" name="166 Rectángulo"/>
          <p:cNvSpPr/>
          <p:nvPr/>
        </p:nvSpPr>
        <p:spPr>
          <a:xfrm>
            <a:off x="825352" y="318022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49" name="167 Rectángulo"/>
          <p:cNvSpPr/>
          <p:nvPr/>
        </p:nvSpPr>
        <p:spPr>
          <a:xfrm>
            <a:off x="2968492" y="368028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50" name="168 Rectángulo"/>
          <p:cNvSpPr/>
          <p:nvPr/>
        </p:nvSpPr>
        <p:spPr>
          <a:xfrm>
            <a:off x="825352" y="368028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706571" y="1727200"/>
            <a:ext cx="81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82751" y="5884765"/>
            <a:ext cx="2568210" cy="796472"/>
            <a:chOff x="5382751" y="5884765"/>
            <a:chExt cx="2568210" cy="796472"/>
          </a:xfrm>
        </p:grpSpPr>
        <p:sp>
          <p:nvSpPr>
            <p:cNvPr id="136" name="132 Rectángulo"/>
            <p:cNvSpPr/>
            <p:nvPr/>
          </p:nvSpPr>
          <p:spPr>
            <a:xfrm>
              <a:off x="5394250" y="6448532"/>
              <a:ext cx="210891" cy="2327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7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37" name="133 Rectángulo"/>
            <p:cNvSpPr/>
            <p:nvPr/>
          </p:nvSpPr>
          <p:spPr>
            <a:xfrm>
              <a:off x="5605141" y="6448532"/>
              <a:ext cx="210891" cy="2327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7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38" name="134 Rectángulo"/>
            <p:cNvSpPr/>
            <p:nvPr/>
          </p:nvSpPr>
          <p:spPr>
            <a:xfrm>
              <a:off x="5816032" y="6448532"/>
              <a:ext cx="210891" cy="2327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700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71" name="135 Rectángulo"/>
            <p:cNvSpPr/>
            <p:nvPr/>
          </p:nvSpPr>
          <p:spPr>
            <a:xfrm>
              <a:off x="6026924" y="6448532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700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72" name="136 Rectángulo"/>
            <p:cNvSpPr/>
            <p:nvPr/>
          </p:nvSpPr>
          <p:spPr>
            <a:xfrm>
              <a:off x="6237815" y="6448532"/>
              <a:ext cx="210891" cy="2327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700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73" name="137 Rectángulo"/>
            <p:cNvSpPr/>
            <p:nvPr/>
          </p:nvSpPr>
          <p:spPr>
            <a:xfrm>
              <a:off x="6448706" y="6448532"/>
              <a:ext cx="210891" cy="23270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700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74" name="138 Rectángulo"/>
            <p:cNvSpPr/>
            <p:nvPr/>
          </p:nvSpPr>
          <p:spPr>
            <a:xfrm>
              <a:off x="6659597" y="6448532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700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175" name="139 Rectángulo"/>
            <p:cNvSpPr/>
            <p:nvPr/>
          </p:nvSpPr>
          <p:spPr>
            <a:xfrm>
              <a:off x="6870488" y="6448532"/>
              <a:ext cx="210891" cy="23270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700" dirty="0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176" name="140 Rectángulo"/>
            <p:cNvSpPr/>
            <p:nvPr/>
          </p:nvSpPr>
          <p:spPr>
            <a:xfrm>
              <a:off x="7081379" y="6448532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700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177" name="141 Rectángulo"/>
            <p:cNvSpPr/>
            <p:nvPr/>
          </p:nvSpPr>
          <p:spPr>
            <a:xfrm>
              <a:off x="7292271" y="6448532"/>
              <a:ext cx="243069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700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178" name="142 Rectángulo"/>
            <p:cNvSpPr/>
            <p:nvPr/>
          </p:nvSpPr>
          <p:spPr>
            <a:xfrm>
              <a:off x="7503162" y="6448532"/>
              <a:ext cx="210891" cy="232705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700" dirty="0">
                  <a:solidFill>
                    <a:srgbClr val="FF0000"/>
                  </a:solidFill>
                </a:rPr>
                <a:t>11</a:t>
              </a:r>
            </a:p>
          </p:txBody>
        </p:sp>
        <p:sp>
          <p:nvSpPr>
            <p:cNvPr id="179" name="143 Rectángulo"/>
            <p:cNvSpPr/>
            <p:nvPr/>
          </p:nvSpPr>
          <p:spPr>
            <a:xfrm>
              <a:off x="7714053" y="6448532"/>
              <a:ext cx="210891" cy="23270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700" dirty="0">
                  <a:solidFill>
                    <a:srgbClr val="FF0000"/>
                  </a:solidFill>
                </a:rPr>
                <a:t>12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5382751" y="5884765"/>
              <a:ext cx="2568210" cy="544302"/>
              <a:chOff x="3647422" y="2924024"/>
              <a:chExt cx="5147652" cy="1006706"/>
            </a:xfrm>
          </p:grpSpPr>
          <p:sp>
            <p:nvSpPr>
              <p:cNvPr id="134" name="62 Rectángulo"/>
              <p:cNvSpPr/>
              <p:nvPr/>
            </p:nvSpPr>
            <p:spPr>
              <a:xfrm>
                <a:off x="3647422" y="3430664"/>
                <a:ext cx="428628" cy="5000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35" name="63 Rectángulo"/>
              <p:cNvSpPr/>
              <p:nvPr/>
            </p:nvSpPr>
            <p:spPr>
              <a:xfrm>
                <a:off x="4076050" y="3430664"/>
                <a:ext cx="428628" cy="5000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80" name="64 Rectángulo"/>
              <p:cNvSpPr/>
              <p:nvPr/>
            </p:nvSpPr>
            <p:spPr>
              <a:xfrm>
                <a:off x="4504678" y="3430664"/>
                <a:ext cx="428628" cy="5000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81" name="65 Rectángulo"/>
              <p:cNvSpPr/>
              <p:nvPr/>
            </p:nvSpPr>
            <p:spPr>
              <a:xfrm>
                <a:off x="4933306" y="3430664"/>
                <a:ext cx="428628" cy="50006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82" name="66 Rectángulo"/>
              <p:cNvSpPr/>
              <p:nvPr/>
            </p:nvSpPr>
            <p:spPr>
              <a:xfrm>
                <a:off x="5361934" y="3430664"/>
                <a:ext cx="428628" cy="50006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83" name="67 Rectángulo"/>
              <p:cNvSpPr/>
              <p:nvPr/>
            </p:nvSpPr>
            <p:spPr>
              <a:xfrm>
                <a:off x="5790562" y="3430664"/>
                <a:ext cx="428628" cy="50006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84" name="68 Rectángulo"/>
              <p:cNvSpPr/>
              <p:nvPr/>
            </p:nvSpPr>
            <p:spPr>
              <a:xfrm>
                <a:off x="6219190" y="3430664"/>
                <a:ext cx="428628" cy="50006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85" name="69 Rectángulo"/>
              <p:cNvSpPr/>
              <p:nvPr/>
            </p:nvSpPr>
            <p:spPr>
              <a:xfrm>
                <a:off x="6647818" y="3430664"/>
                <a:ext cx="428628" cy="50006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86" name="70 Rectángulo"/>
              <p:cNvSpPr/>
              <p:nvPr/>
            </p:nvSpPr>
            <p:spPr>
              <a:xfrm>
                <a:off x="7076446" y="3430664"/>
                <a:ext cx="428628" cy="50006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87" name="71 Rectángulo"/>
              <p:cNvSpPr/>
              <p:nvPr/>
            </p:nvSpPr>
            <p:spPr>
              <a:xfrm>
                <a:off x="7505074" y="3430664"/>
                <a:ext cx="428628" cy="50006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88" name="72 Rectángulo"/>
              <p:cNvSpPr/>
              <p:nvPr/>
            </p:nvSpPr>
            <p:spPr>
              <a:xfrm>
                <a:off x="7933702" y="3430664"/>
                <a:ext cx="428628" cy="500066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89" name="73 Rectángulo"/>
              <p:cNvSpPr/>
              <p:nvPr/>
            </p:nvSpPr>
            <p:spPr>
              <a:xfrm>
                <a:off x="8362330" y="3430664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90" name="74 Rectángulo"/>
              <p:cNvSpPr/>
              <p:nvPr/>
            </p:nvSpPr>
            <p:spPr>
              <a:xfrm>
                <a:off x="3651538" y="2924024"/>
                <a:ext cx="428628" cy="5000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91" name="75 Rectángulo"/>
              <p:cNvSpPr/>
              <p:nvPr/>
            </p:nvSpPr>
            <p:spPr>
              <a:xfrm>
                <a:off x="4080166" y="2924024"/>
                <a:ext cx="428628" cy="5000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92" name="76 Rectángulo"/>
              <p:cNvSpPr/>
              <p:nvPr/>
            </p:nvSpPr>
            <p:spPr>
              <a:xfrm>
                <a:off x="4508794" y="2924024"/>
                <a:ext cx="428628" cy="5000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93" name="78 Rectángulo"/>
              <p:cNvSpPr/>
              <p:nvPr/>
            </p:nvSpPr>
            <p:spPr>
              <a:xfrm>
                <a:off x="4937422" y="2924024"/>
                <a:ext cx="428628" cy="50006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94" name="79 Rectángulo"/>
              <p:cNvSpPr/>
              <p:nvPr/>
            </p:nvSpPr>
            <p:spPr>
              <a:xfrm>
                <a:off x="5366050" y="2924024"/>
                <a:ext cx="428628" cy="50006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95" name="80 Rectángulo"/>
              <p:cNvSpPr/>
              <p:nvPr/>
            </p:nvSpPr>
            <p:spPr>
              <a:xfrm>
                <a:off x="5794678" y="2924024"/>
                <a:ext cx="428628" cy="50006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96" name="81 Rectángulo"/>
              <p:cNvSpPr/>
              <p:nvPr/>
            </p:nvSpPr>
            <p:spPr>
              <a:xfrm>
                <a:off x="6223306" y="2924024"/>
                <a:ext cx="428628" cy="50006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97" name="82 Rectángulo"/>
              <p:cNvSpPr/>
              <p:nvPr/>
            </p:nvSpPr>
            <p:spPr>
              <a:xfrm>
                <a:off x="6651934" y="2924024"/>
                <a:ext cx="428628" cy="50006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98" name="83 Rectángulo"/>
              <p:cNvSpPr/>
              <p:nvPr/>
            </p:nvSpPr>
            <p:spPr>
              <a:xfrm>
                <a:off x="7080562" y="2924024"/>
                <a:ext cx="428628" cy="50006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99" name="84 Rectángulo"/>
              <p:cNvSpPr/>
              <p:nvPr/>
            </p:nvSpPr>
            <p:spPr>
              <a:xfrm>
                <a:off x="7509190" y="2924024"/>
                <a:ext cx="428628" cy="50006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00" name="85 Rectángulo"/>
              <p:cNvSpPr/>
              <p:nvPr/>
            </p:nvSpPr>
            <p:spPr>
              <a:xfrm>
                <a:off x="7937818" y="2924024"/>
                <a:ext cx="428628" cy="500066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01" name="134 Rectángulo"/>
              <p:cNvSpPr/>
              <p:nvPr/>
            </p:nvSpPr>
            <p:spPr>
              <a:xfrm>
                <a:off x="8366446" y="2924024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2974074" y="828292"/>
            <a:ext cx="1131778" cy="4069627"/>
            <a:chOff x="2768638" y="828292"/>
            <a:chExt cx="1131778" cy="4069627"/>
          </a:xfrm>
        </p:grpSpPr>
        <p:sp>
          <p:nvSpPr>
            <p:cNvPr id="8" name="TextBox 7"/>
            <p:cNvSpPr txBox="1"/>
            <p:nvPr/>
          </p:nvSpPr>
          <p:spPr>
            <a:xfrm>
              <a:off x="3585757" y="1112267"/>
              <a:ext cx="314659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4</a:t>
              </a:r>
            </a:p>
            <a:p>
              <a:pPr algn="ctr"/>
              <a:r>
                <a:rPr lang="en-US" sz="1000" dirty="0"/>
                <a:t>6</a:t>
              </a:r>
            </a:p>
            <a:p>
              <a:pPr algn="ctr"/>
              <a:r>
                <a:rPr lang="en-US" sz="1000" dirty="0"/>
                <a:t>9</a:t>
              </a:r>
            </a:p>
            <a:p>
              <a:pPr algn="ctr"/>
              <a:r>
                <a:rPr lang="en-US" sz="1000" dirty="0"/>
                <a:t>6</a:t>
              </a:r>
            </a:p>
            <a:p>
              <a:pPr algn="ctr"/>
              <a:r>
                <a:rPr lang="en-US" sz="1000" dirty="0"/>
                <a:t>4</a:t>
              </a:r>
            </a:p>
            <a:p>
              <a:pPr algn="ctr"/>
              <a:r>
                <a:rPr lang="en-US" sz="1000" dirty="0"/>
                <a:t>6</a:t>
              </a:r>
            </a:p>
            <a:p>
              <a:pPr algn="ctr"/>
              <a:r>
                <a:rPr lang="en-US" sz="1000" dirty="0"/>
                <a:t>9</a:t>
              </a:r>
            </a:p>
            <a:p>
              <a:pPr algn="ctr"/>
              <a:r>
                <a:rPr lang="en-US" sz="1000" dirty="0"/>
                <a:t>6</a:t>
              </a:r>
            </a:p>
            <a:p>
              <a:pPr algn="ctr"/>
              <a:r>
                <a:rPr lang="en-US" sz="1000" dirty="0"/>
                <a:t>4</a:t>
              </a:r>
            </a:p>
            <a:p>
              <a:pPr algn="ctr"/>
              <a:r>
                <a:rPr lang="en-US" sz="1000" dirty="0"/>
                <a:t>9</a:t>
              </a:r>
            </a:p>
            <a:p>
              <a:pPr algn="ctr"/>
              <a:r>
                <a:rPr lang="en-US" sz="1000" dirty="0"/>
                <a:t>9</a:t>
              </a:r>
            </a:p>
            <a:p>
              <a:pPr algn="ctr"/>
              <a:r>
                <a:rPr lang="en-US" sz="1000" dirty="0"/>
                <a:t>9</a:t>
              </a:r>
            </a:p>
            <a:p>
              <a:pPr algn="ctr"/>
              <a:r>
                <a:rPr lang="en-US" sz="1000" dirty="0"/>
                <a:t>9</a:t>
              </a:r>
            </a:p>
            <a:p>
              <a:pPr algn="ctr"/>
              <a:r>
                <a:rPr lang="en-US" sz="1000" dirty="0"/>
                <a:t>6</a:t>
              </a:r>
            </a:p>
            <a:p>
              <a:pPr algn="ctr"/>
              <a:r>
                <a:rPr lang="en-US" sz="1000" dirty="0"/>
                <a:t>2</a:t>
              </a:r>
            </a:p>
            <a:p>
              <a:pPr algn="ctr"/>
              <a:r>
                <a:rPr lang="en-US" sz="1000" dirty="0"/>
                <a:t>2</a:t>
              </a:r>
            </a:p>
            <a:p>
              <a:pPr algn="ctr"/>
              <a:r>
                <a:rPr lang="en-US" sz="1000" dirty="0"/>
                <a:t>9</a:t>
              </a:r>
            </a:p>
            <a:p>
              <a:pPr algn="ctr"/>
              <a:r>
                <a:rPr lang="en-US" sz="1000" dirty="0"/>
                <a:t>2</a:t>
              </a:r>
            </a:p>
            <a:p>
              <a:pPr algn="ctr"/>
              <a:r>
                <a:rPr lang="en-US" sz="1000" dirty="0"/>
                <a:t>10</a:t>
              </a:r>
            </a:p>
            <a:p>
              <a:pPr algn="ctr"/>
              <a:r>
                <a:rPr lang="en-US" sz="1000" dirty="0"/>
                <a:t>10</a:t>
              </a:r>
            </a:p>
            <a:p>
              <a:pPr algn="ctr"/>
              <a:r>
                <a:rPr lang="en-US" sz="1000" dirty="0"/>
                <a:t>10</a:t>
              </a:r>
            </a:p>
            <a:p>
              <a:pPr algn="ctr"/>
              <a:r>
                <a:rPr lang="en-US" sz="1000" dirty="0"/>
                <a:t>10</a:t>
              </a:r>
            </a:p>
            <a:p>
              <a:pPr algn="ctr"/>
              <a:r>
                <a:rPr lang="en-US" sz="1000" dirty="0"/>
                <a:t>10</a:t>
              </a:r>
            </a:p>
            <a:p>
              <a:pPr algn="ctr"/>
              <a:r>
                <a:rPr lang="en-US" sz="1000" dirty="0"/>
                <a:t>10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68638" y="828292"/>
              <a:ext cx="600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before</a:t>
              </a:r>
            </a:p>
          </p:txBody>
        </p:sp>
        <p:cxnSp>
          <p:nvCxnSpPr>
            <p:cNvPr id="11" name="Elbow Connector 10"/>
            <p:cNvCxnSpPr>
              <a:stCxn id="9" idx="3"/>
              <a:endCxn id="8" idx="0"/>
            </p:cNvCxnSpPr>
            <p:nvPr/>
          </p:nvCxnSpPr>
          <p:spPr>
            <a:xfrm>
              <a:off x="3369058" y="966792"/>
              <a:ext cx="374029" cy="145475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498281" y="830820"/>
            <a:ext cx="807463" cy="4080043"/>
            <a:chOff x="4292845" y="830820"/>
            <a:chExt cx="807463" cy="4080043"/>
          </a:xfrm>
        </p:grpSpPr>
        <p:grpSp>
          <p:nvGrpSpPr>
            <p:cNvPr id="18" name="Group 17"/>
            <p:cNvGrpSpPr/>
            <p:nvPr/>
          </p:nvGrpSpPr>
          <p:grpSpPr>
            <a:xfrm>
              <a:off x="4292845" y="830820"/>
              <a:ext cx="807463" cy="4080043"/>
              <a:chOff x="4292845" y="830820"/>
              <a:chExt cx="807463" cy="4080043"/>
            </a:xfrm>
          </p:grpSpPr>
          <p:sp>
            <p:nvSpPr>
              <p:cNvPr id="203" name="TextBox 202"/>
              <p:cNvSpPr txBox="1"/>
              <p:nvPr/>
            </p:nvSpPr>
            <p:spPr>
              <a:xfrm>
                <a:off x="4292845" y="1125211"/>
                <a:ext cx="314659" cy="37856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1</a:t>
                </a:r>
              </a:p>
              <a:p>
                <a:pPr algn="ctr"/>
                <a:r>
                  <a:rPr lang="en-US" sz="1000" dirty="0"/>
                  <a:t>1</a:t>
                </a:r>
              </a:p>
              <a:p>
                <a:pPr algn="ctr"/>
                <a:r>
                  <a:rPr lang="en-US" sz="1000" dirty="0"/>
                  <a:t>2</a:t>
                </a:r>
              </a:p>
              <a:p>
                <a:pPr algn="ctr"/>
                <a:r>
                  <a:rPr lang="en-US" sz="1000" dirty="0"/>
                  <a:t>2</a:t>
                </a:r>
              </a:p>
              <a:p>
                <a:pPr algn="ctr"/>
                <a:r>
                  <a:rPr lang="en-US" sz="1000" dirty="0"/>
                  <a:t>3</a:t>
                </a:r>
              </a:p>
              <a:p>
                <a:pPr algn="ctr"/>
                <a:r>
                  <a:rPr lang="en-US" sz="1000" dirty="0"/>
                  <a:t>3</a:t>
                </a:r>
              </a:p>
              <a:p>
                <a:pPr algn="ctr"/>
                <a:r>
                  <a:rPr lang="en-US" sz="1000" dirty="0"/>
                  <a:t>4</a:t>
                </a:r>
              </a:p>
              <a:p>
                <a:pPr algn="ctr"/>
                <a:r>
                  <a:rPr lang="en-US" sz="1000" dirty="0"/>
                  <a:t>4</a:t>
                </a:r>
              </a:p>
              <a:p>
                <a:pPr algn="ctr"/>
                <a:r>
                  <a:rPr lang="en-US" sz="1000" dirty="0"/>
                  <a:t>5</a:t>
                </a:r>
              </a:p>
              <a:p>
                <a:pPr algn="ctr"/>
                <a:r>
                  <a:rPr lang="en-US" sz="1000" dirty="0"/>
                  <a:t>5</a:t>
                </a:r>
              </a:p>
              <a:p>
                <a:pPr algn="ctr"/>
                <a:r>
                  <a:rPr lang="en-US" sz="1000" dirty="0"/>
                  <a:t>6</a:t>
                </a:r>
              </a:p>
              <a:p>
                <a:pPr algn="ctr"/>
                <a:r>
                  <a:rPr lang="en-US" sz="1000" dirty="0"/>
                  <a:t>6</a:t>
                </a:r>
              </a:p>
              <a:p>
                <a:pPr algn="ctr"/>
                <a:r>
                  <a:rPr lang="en-US" sz="1000" dirty="0"/>
                  <a:t>7</a:t>
                </a:r>
              </a:p>
              <a:p>
                <a:pPr algn="ctr"/>
                <a:r>
                  <a:rPr lang="en-US" sz="1000" dirty="0"/>
                  <a:t>7</a:t>
                </a:r>
              </a:p>
              <a:p>
                <a:pPr algn="ctr"/>
                <a:r>
                  <a:rPr lang="en-US" sz="1000" dirty="0"/>
                  <a:t>8</a:t>
                </a:r>
              </a:p>
              <a:p>
                <a:pPr algn="ctr"/>
                <a:r>
                  <a:rPr lang="en-US" sz="1000" dirty="0"/>
                  <a:t>8</a:t>
                </a:r>
              </a:p>
              <a:p>
                <a:pPr algn="ctr"/>
                <a:r>
                  <a:rPr lang="en-US" sz="1000" dirty="0"/>
                  <a:t>9</a:t>
                </a:r>
              </a:p>
              <a:p>
                <a:pPr algn="ctr"/>
                <a:r>
                  <a:rPr lang="en-US" sz="1000" dirty="0"/>
                  <a:t>9</a:t>
                </a:r>
              </a:p>
              <a:p>
                <a:pPr algn="ctr"/>
                <a:r>
                  <a:rPr lang="en-US" sz="1000" dirty="0"/>
                  <a:t>10</a:t>
                </a:r>
              </a:p>
              <a:p>
                <a:pPr algn="ctr"/>
                <a:r>
                  <a:rPr lang="en-US" sz="1000" dirty="0"/>
                  <a:t>10</a:t>
                </a:r>
              </a:p>
              <a:p>
                <a:pPr algn="ctr"/>
                <a:r>
                  <a:rPr lang="en-US" sz="1000" dirty="0"/>
                  <a:t>11</a:t>
                </a:r>
              </a:p>
              <a:p>
                <a:pPr algn="ctr"/>
                <a:r>
                  <a:rPr lang="en-US" sz="1000" dirty="0"/>
                  <a:t>11</a:t>
                </a:r>
              </a:p>
              <a:p>
                <a:pPr algn="ctr"/>
                <a:r>
                  <a:rPr lang="en-US" sz="1000" dirty="0"/>
                  <a:t>12</a:t>
                </a:r>
              </a:p>
              <a:p>
                <a:pPr algn="ctr"/>
                <a:r>
                  <a:rPr lang="en-US" sz="1000" dirty="0"/>
                  <a:t>12</a:t>
                </a: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4616958" y="830820"/>
                <a:ext cx="4833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after</a:t>
                </a:r>
              </a:p>
            </p:txBody>
          </p:sp>
        </p:grpSp>
        <p:cxnSp>
          <p:nvCxnSpPr>
            <p:cNvPr id="13" name="Elbow Connector 12"/>
            <p:cNvCxnSpPr>
              <a:stCxn id="204" idx="1"/>
              <a:endCxn id="203" idx="0"/>
            </p:cNvCxnSpPr>
            <p:nvPr/>
          </p:nvCxnSpPr>
          <p:spPr>
            <a:xfrm rot="10800000" flipV="1">
              <a:off x="4450176" y="969319"/>
              <a:ext cx="166783" cy="155891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4004570" y="462612"/>
            <a:ext cx="588623" cy="4437835"/>
            <a:chOff x="3799134" y="462612"/>
            <a:chExt cx="588623" cy="4437835"/>
          </a:xfrm>
        </p:grpSpPr>
        <p:sp>
          <p:nvSpPr>
            <p:cNvPr id="202" name="TextBox 201"/>
            <p:cNvSpPr txBox="1"/>
            <p:nvPr/>
          </p:nvSpPr>
          <p:spPr>
            <a:xfrm>
              <a:off x="3943245" y="1114795"/>
              <a:ext cx="314659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2</a:t>
              </a:r>
            </a:p>
            <a:p>
              <a:pPr algn="ctr"/>
              <a:r>
                <a:rPr lang="en-US" sz="1000" dirty="0"/>
                <a:t>2</a:t>
              </a:r>
            </a:p>
            <a:p>
              <a:pPr algn="ctr"/>
              <a:r>
                <a:rPr lang="en-US" sz="1000" dirty="0"/>
                <a:t>2</a:t>
              </a:r>
            </a:p>
            <a:p>
              <a:pPr algn="ctr"/>
              <a:r>
                <a:rPr lang="en-US" sz="1000" dirty="0"/>
                <a:t>4</a:t>
              </a:r>
            </a:p>
            <a:p>
              <a:pPr algn="ctr"/>
              <a:r>
                <a:rPr lang="en-US" sz="1000" dirty="0"/>
                <a:t>4</a:t>
              </a:r>
            </a:p>
            <a:p>
              <a:pPr algn="ctr"/>
              <a:r>
                <a:rPr lang="en-US" sz="1000" dirty="0"/>
                <a:t>4</a:t>
              </a:r>
            </a:p>
            <a:p>
              <a:pPr algn="ctr"/>
              <a:r>
                <a:rPr lang="en-US" sz="1000" dirty="0"/>
                <a:t>6</a:t>
              </a:r>
            </a:p>
            <a:p>
              <a:pPr algn="ctr"/>
              <a:r>
                <a:rPr lang="en-US" sz="1000" dirty="0"/>
                <a:t>6</a:t>
              </a:r>
            </a:p>
            <a:p>
              <a:pPr algn="ctr"/>
              <a:r>
                <a:rPr lang="en-US" sz="1000" dirty="0"/>
                <a:t>6</a:t>
              </a:r>
            </a:p>
            <a:p>
              <a:pPr algn="ctr"/>
              <a:r>
                <a:rPr lang="en-US" sz="1000" dirty="0"/>
                <a:t>6</a:t>
              </a:r>
            </a:p>
            <a:p>
              <a:pPr algn="ctr"/>
              <a:r>
                <a:rPr lang="en-US" sz="1000" dirty="0"/>
                <a:t>6</a:t>
              </a:r>
            </a:p>
            <a:p>
              <a:pPr algn="ctr"/>
              <a:r>
                <a:rPr lang="en-US" sz="1000" dirty="0"/>
                <a:t>9</a:t>
              </a:r>
            </a:p>
            <a:p>
              <a:pPr algn="ctr"/>
              <a:r>
                <a:rPr lang="en-US" sz="1000" dirty="0"/>
                <a:t>9</a:t>
              </a:r>
            </a:p>
            <a:p>
              <a:pPr algn="ctr"/>
              <a:r>
                <a:rPr lang="en-US" sz="1000" dirty="0"/>
                <a:t>9</a:t>
              </a:r>
            </a:p>
            <a:p>
              <a:pPr algn="ctr"/>
              <a:r>
                <a:rPr lang="en-US" sz="1000" dirty="0"/>
                <a:t>9</a:t>
              </a:r>
            </a:p>
            <a:p>
              <a:pPr algn="ctr"/>
              <a:r>
                <a:rPr lang="en-US" sz="1000" dirty="0"/>
                <a:t>9</a:t>
              </a:r>
            </a:p>
            <a:p>
              <a:pPr algn="ctr"/>
              <a:r>
                <a:rPr lang="en-US" sz="1000" dirty="0"/>
                <a:t>9</a:t>
              </a:r>
            </a:p>
            <a:p>
              <a:pPr algn="ctr"/>
              <a:r>
                <a:rPr lang="en-US" sz="1000" dirty="0"/>
                <a:t>9</a:t>
              </a:r>
            </a:p>
            <a:p>
              <a:pPr algn="ctr"/>
              <a:r>
                <a:rPr lang="en-US" sz="1000" dirty="0"/>
                <a:t>10</a:t>
              </a:r>
            </a:p>
            <a:p>
              <a:pPr algn="ctr"/>
              <a:r>
                <a:rPr lang="en-US" sz="1000" dirty="0"/>
                <a:t>10</a:t>
              </a:r>
            </a:p>
            <a:p>
              <a:pPr algn="ctr"/>
              <a:r>
                <a:rPr lang="en-US" sz="1000" dirty="0"/>
                <a:t>10</a:t>
              </a:r>
            </a:p>
            <a:p>
              <a:pPr algn="ctr"/>
              <a:r>
                <a:rPr lang="en-US" sz="1000" dirty="0"/>
                <a:t>10</a:t>
              </a:r>
            </a:p>
            <a:p>
              <a:pPr algn="ctr"/>
              <a:r>
                <a:rPr lang="en-US" sz="1000" dirty="0"/>
                <a:t>10</a:t>
              </a:r>
            </a:p>
            <a:p>
              <a:pPr algn="ctr"/>
              <a:r>
                <a:rPr lang="en-US" sz="1000" dirty="0"/>
                <a:t>10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3799134" y="462612"/>
              <a:ext cx="5886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sorted</a:t>
              </a:r>
            </a:p>
          </p:txBody>
        </p:sp>
        <p:cxnSp>
          <p:nvCxnSpPr>
            <p:cNvPr id="15" name="Straight Arrow Connector 14"/>
            <p:cNvCxnSpPr>
              <a:stCxn id="205" idx="2"/>
              <a:endCxn id="202" idx="0"/>
            </p:cNvCxnSpPr>
            <p:nvPr/>
          </p:nvCxnSpPr>
          <p:spPr>
            <a:xfrm>
              <a:off x="4093446" y="739611"/>
              <a:ext cx="7129" cy="3751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016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/>
          <p:cNvSpPr>
            <a:spLocks noChangeAspect="1" noChangeArrowheads="1" noTextEdit="1"/>
          </p:cNvSpPr>
          <p:nvPr/>
        </p:nvSpPr>
        <p:spPr bwMode="auto">
          <a:xfrm>
            <a:off x="914400" y="685800"/>
            <a:ext cx="7315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9493" y="1148013"/>
            <a:ext cx="348615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134767" y="760497"/>
            <a:ext cx="9084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</a:rPr>
              <a:t>Before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31583" y="1123950"/>
            <a:ext cx="3482788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6081039" y="736434"/>
            <a:ext cx="7053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</a:rPr>
              <a:t>After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9059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Rectangle 8"/>
          <p:cNvSpPr>
            <a:spLocks noChangeArrowheads="1"/>
          </p:cNvSpPr>
          <p:nvPr/>
        </p:nvSpPr>
        <p:spPr bwMode="auto">
          <a:xfrm>
            <a:off x="1558945" y="389753"/>
            <a:ext cx="1351668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</a:rPr>
              <a:t>Before 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705" name="Rectangle 15"/>
          <p:cNvSpPr>
            <a:spLocks noChangeArrowheads="1"/>
          </p:cNvSpPr>
          <p:nvPr/>
        </p:nvSpPr>
        <p:spPr bwMode="auto">
          <a:xfrm>
            <a:off x="6033712" y="507677"/>
            <a:ext cx="1609625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</a:rPr>
              <a:t>After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pic>
        <p:nvPicPr>
          <p:cNvPr id="3" name="Picture 2" descr="Screen Shot 2014-08-04 at 4.40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581" y="1213805"/>
            <a:ext cx="3853639" cy="3006503"/>
          </a:xfrm>
          <a:prstGeom prst="rect">
            <a:avLst/>
          </a:prstGeom>
        </p:spPr>
      </p:pic>
      <p:pic>
        <p:nvPicPr>
          <p:cNvPr id="4" name="Picture 3" descr="Screen Shot 2014-08-04 at 4.40.2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16" y="1199022"/>
            <a:ext cx="3965104" cy="304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437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41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3" name="42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4" name="43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5" name="44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6" name="45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7" name="46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8" name="47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9" name="48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0" name="49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50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2" name="51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3" name="52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4" name="53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55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7" name="56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57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9" name="58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" name="59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60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61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62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63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5" name="64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3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4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5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7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9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10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11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14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15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16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17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18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4" name="33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127" name="126 Grupo"/>
          <p:cNvGrpSpPr/>
          <p:nvPr/>
        </p:nvGrpSpPr>
        <p:grpSpPr>
          <a:xfrm>
            <a:off x="571472" y="2428868"/>
            <a:ext cx="2143140" cy="1000132"/>
            <a:chOff x="571472" y="2428868"/>
            <a:chExt cx="2143140" cy="1000132"/>
          </a:xfrm>
        </p:grpSpPr>
        <p:sp>
          <p:nvSpPr>
            <p:cNvPr id="7" name="6 Rectángulo"/>
            <p:cNvSpPr/>
            <p:nvPr/>
          </p:nvSpPr>
          <p:spPr>
            <a:xfrm>
              <a:off x="2285984" y="2428868"/>
              <a:ext cx="428628" cy="5000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1428728" y="2928934"/>
              <a:ext cx="428628" cy="5000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5" name="34 Rectángulo"/>
            <p:cNvSpPr/>
            <p:nvPr/>
          </p:nvSpPr>
          <p:spPr>
            <a:xfrm>
              <a:off x="571472" y="2428868"/>
              <a:ext cx="428628" cy="5000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36" name="35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36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9" name="38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0" name="39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40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2" name="111 Rectángulo"/>
          <p:cNvSpPr/>
          <p:nvPr/>
        </p:nvSpPr>
        <p:spPr>
          <a:xfrm>
            <a:off x="4071934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3" name="112 Rectángulo"/>
          <p:cNvSpPr/>
          <p:nvPr/>
        </p:nvSpPr>
        <p:spPr>
          <a:xfrm>
            <a:off x="4071934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128" name="127 Grupo"/>
          <p:cNvGrpSpPr/>
          <p:nvPr/>
        </p:nvGrpSpPr>
        <p:grpSpPr>
          <a:xfrm>
            <a:off x="4929190" y="2428868"/>
            <a:ext cx="428628" cy="1500198"/>
            <a:chOff x="4929190" y="2428868"/>
            <a:chExt cx="428628" cy="1500198"/>
          </a:xfrm>
        </p:grpSpPr>
        <p:sp>
          <p:nvSpPr>
            <p:cNvPr id="106" name="105 Rectángulo"/>
            <p:cNvSpPr/>
            <p:nvPr/>
          </p:nvSpPr>
          <p:spPr>
            <a:xfrm>
              <a:off x="4929190" y="2428868"/>
              <a:ext cx="428628" cy="5000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8" name="107 Rectángulo"/>
            <p:cNvSpPr/>
            <p:nvPr/>
          </p:nvSpPr>
          <p:spPr>
            <a:xfrm>
              <a:off x="4929190" y="3429000"/>
              <a:ext cx="428628" cy="5000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0" name="119 Rectángulo"/>
            <p:cNvSpPr/>
            <p:nvPr/>
          </p:nvSpPr>
          <p:spPr>
            <a:xfrm>
              <a:off x="4929190" y="2928934"/>
              <a:ext cx="428628" cy="5000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123" name="122 Rectángulo"/>
          <p:cNvSpPr/>
          <p:nvPr/>
        </p:nvSpPr>
        <p:spPr>
          <a:xfrm>
            <a:off x="4071934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21 Rectángulo"/>
          <p:cNvSpPr/>
          <p:nvPr/>
        </p:nvSpPr>
        <p:spPr>
          <a:xfrm>
            <a:off x="3643306" y="3929066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22 Rectángulo"/>
          <p:cNvSpPr/>
          <p:nvPr/>
        </p:nvSpPr>
        <p:spPr>
          <a:xfrm>
            <a:off x="4071934" y="3929066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23 Rectángulo"/>
          <p:cNvSpPr/>
          <p:nvPr/>
        </p:nvSpPr>
        <p:spPr>
          <a:xfrm>
            <a:off x="4500562" y="392906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24 Rectángulo"/>
          <p:cNvSpPr/>
          <p:nvPr/>
        </p:nvSpPr>
        <p:spPr>
          <a:xfrm>
            <a:off x="4929190" y="3929066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25 Rectángulo"/>
          <p:cNvSpPr/>
          <p:nvPr/>
        </p:nvSpPr>
        <p:spPr>
          <a:xfrm>
            <a:off x="5357818" y="3929066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26 Rectángulo"/>
          <p:cNvSpPr/>
          <p:nvPr/>
        </p:nvSpPr>
        <p:spPr>
          <a:xfrm>
            <a:off x="5786446" y="3929066"/>
            <a:ext cx="428628" cy="5000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27 Rectángulo"/>
          <p:cNvSpPr/>
          <p:nvPr/>
        </p:nvSpPr>
        <p:spPr>
          <a:xfrm>
            <a:off x="6215074" y="3929066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28 Rectángulo"/>
          <p:cNvSpPr/>
          <p:nvPr/>
        </p:nvSpPr>
        <p:spPr>
          <a:xfrm>
            <a:off x="6643702" y="3929066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29 Rectángulo"/>
          <p:cNvSpPr/>
          <p:nvPr/>
        </p:nvSpPr>
        <p:spPr>
          <a:xfrm>
            <a:off x="7072330" y="3929066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30 Rectángulo"/>
          <p:cNvSpPr/>
          <p:nvPr/>
        </p:nvSpPr>
        <p:spPr>
          <a:xfrm>
            <a:off x="750095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31 Rectángulo"/>
          <p:cNvSpPr/>
          <p:nvPr/>
        </p:nvSpPr>
        <p:spPr>
          <a:xfrm>
            <a:off x="7929586" y="3929066"/>
            <a:ext cx="428628" cy="50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32 Rectángulo"/>
          <p:cNvSpPr/>
          <p:nvPr/>
        </p:nvSpPr>
        <p:spPr>
          <a:xfrm>
            <a:off x="8358214" y="3929066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-0.3331  E" pathEditMode="relative" ptsTypes="">
                                      <p:cBhvr>
                                        <p:cTn id="6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/>
          <p:cNvSpPr>
            <a:spLocks noChangeAspect="1" noChangeArrowheads="1" noTextEdit="1"/>
          </p:cNvSpPr>
          <p:nvPr/>
        </p:nvSpPr>
        <p:spPr bwMode="auto">
          <a:xfrm>
            <a:off x="914400" y="685800"/>
            <a:ext cx="7315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555" y="1148013"/>
            <a:ext cx="3486026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819247" y="760497"/>
            <a:ext cx="12671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</a:rPr>
              <a:t>Method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</a:rPr>
              <a:t> 1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31583" y="1123950"/>
            <a:ext cx="3482788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5789183" y="736434"/>
            <a:ext cx="12671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</a:rPr>
              <a:t>Method 2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867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41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3" name="42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4" name="43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5" name="44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6" name="45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7" name="46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8" name="47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9" name="48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0" name="49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50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2" name="51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3" name="52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4" name="53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55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7" name="56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57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9" name="58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" name="59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60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61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62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63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5" name="64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4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9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10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14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15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16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17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18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87" name="86 Grupo"/>
          <p:cNvGrpSpPr/>
          <p:nvPr/>
        </p:nvGrpSpPr>
        <p:grpSpPr>
          <a:xfrm>
            <a:off x="1000100" y="2428868"/>
            <a:ext cx="2143140" cy="1500198"/>
            <a:chOff x="1000100" y="2428868"/>
            <a:chExt cx="2143140" cy="1500198"/>
          </a:xfrm>
        </p:grpSpPr>
        <p:sp>
          <p:nvSpPr>
            <p:cNvPr id="4" name="3 Rectángulo"/>
            <p:cNvSpPr/>
            <p:nvPr/>
          </p:nvSpPr>
          <p:spPr>
            <a:xfrm>
              <a:off x="1000100" y="2428868"/>
              <a:ext cx="428628" cy="5000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1857356" y="2428868"/>
              <a:ext cx="428628" cy="5000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1000100" y="2928934"/>
              <a:ext cx="428628" cy="5000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1000100" y="3429000"/>
              <a:ext cx="428628" cy="5000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4" name="33 Rectángulo"/>
            <p:cNvSpPr/>
            <p:nvPr/>
          </p:nvSpPr>
          <p:spPr>
            <a:xfrm>
              <a:off x="2714612" y="2428868"/>
              <a:ext cx="428628" cy="5000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36" name="35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36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9" name="38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0" name="39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40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6" name="105 Rectángulo"/>
          <p:cNvSpPr/>
          <p:nvPr/>
        </p:nvSpPr>
        <p:spPr>
          <a:xfrm>
            <a:off x="4929190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8" name="107 Rectángulo"/>
          <p:cNvSpPr/>
          <p:nvPr/>
        </p:nvSpPr>
        <p:spPr>
          <a:xfrm>
            <a:off x="4929190" y="3429000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2" name="111 Rectángulo"/>
          <p:cNvSpPr/>
          <p:nvPr/>
        </p:nvSpPr>
        <p:spPr>
          <a:xfrm>
            <a:off x="4071934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3" name="112 Rectángulo"/>
          <p:cNvSpPr/>
          <p:nvPr/>
        </p:nvSpPr>
        <p:spPr>
          <a:xfrm>
            <a:off x="4071934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88" name="87 Grupo"/>
          <p:cNvGrpSpPr/>
          <p:nvPr/>
        </p:nvGrpSpPr>
        <p:grpSpPr>
          <a:xfrm>
            <a:off x="5786446" y="1428736"/>
            <a:ext cx="428628" cy="2500330"/>
            <a:chOff x="5786446" y="1428736"/>
            <a:chExt cx="428628" cy="2500330"/>
          </a:xfrm>
        </p:grpSpPr>
        <p:sp>
          <p:nvSpPr>
            <p:cNvPr id="103" name="102 Rectángulo"/>
            <p:cNvSpPr/>
            <p:nvPr/>
          </p:nvSpPr>
          <p:spPr>
            <a:xfrm>
              <a:off x="5786446" y="2428868"/>
              <a:ext cx="428628" cy="5000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5" name="104 Rectángulo"/>
            <p:cNvSpPr/>
            <p:nvPr/>
          </p:nvSpPr>
          <p:spPr>
            <a:xfrm>
              <a:off x="5786446" y="1928802"/>
              <a:ext cx="428628" cy="5000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7" name="106 Rectángulo"/>
            <p:cNvSpPr/>
            <p:nvPr/>
          </p:nvSpPr>
          <p:spPr>
            <a:xfrm>
              <a:off x="5786446" y="2928934"/>
              <a:ext cx="428628" cy="5000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1" name="110 Rectángulo"/>
            <p:cNvSpPr/>
            <p:nvPr/>
          </p:nvSpPr>
          <p:spPr>
            <a:xfrm>
              <a:off x="5786446" y="3429000"/>
              <a:ext cx="428628" cy="5000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9" name="118 Rectángulo"/>
            <p:cNvSpPr/>
            <p:nvPr/>
          </p:nvSpPr>
          <p:spPr>
            <a:xfrm>
              <a:off x="5786446" y="1428736"/>
              <a:ext cx="428628" cy="5000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120" name="119 Rectángulo"/>
          <p:cNvSpPr/>
          <p:nvPr/>
        </p:nvSpPr>
        <p:spPr>
          <a:xfrm>
            <a:off x="4929190" y="292893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3" name="122 Rectángulo"/>
          <p:cNvSpPr/>
          <p:nvPr/>
        </p:nvSpPr>
        <p:spPr>
          <a:xfrm>
            <a:off x="4071934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21 Rectángulo"/>
          <p:cNvSpPr/>
          <p:nvPr/>
        </p:nvSpPr>
        <p:spPr>
          <a:xfrm>
            <a:off x="3643306" y="3929066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22 Rectángulo"/>
          <p:cNvSpPr/>
          <p:nvPr/>
        </p:nvSpPr>
        <p:spPr>
          <a:xfrm>
            <a:off x="4071934" y="3929066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23 Rectángulo"/>
          <p:cNvSpPr/>
          <p:nvPr/>
        </p:nvSpPr>
        <p:spPr>
          <a:xfrm>
            <a:off x="4500562" y="392906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24 Rectángulo"/>
          <p:cNvSpPr/>
          <p:nvPr/>
        </p:nvSpPr>
        <p:spPr>
          <a:xfrm>
            <a:off x="4929190" y="3929066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25 Rectángulo"/>
          <p:cNvSpPr/>
          <p:nvPr/>
        </p:nvSpPr>
        <p:spPr>
          <a:xfrm>
            <a:off x="5357818" y="3929066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26 Rectángulo"/>
          <p:cNvSpPr/>
          <p:nvPr/>
        </p:nvSpPr>
        <p:spPr>
          <a:xfrm>
            <a:off x="5786446" y="3929066"/>
            <a:ext cx="428628" cy="5000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27 Rectángulo"/>
          <p:cNvSpPr/>
          <p:nvPr/>
        </p:nvSpPr>
        <p:spPr>
          <a:xfrm>
            <a:off x="6215074" y="3929066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28 Rectángulo"/>
          <p:cNvSpPr/>
          <p:nvPr/>
        </p:nvSpPr>
        <p:spPr>
          <a:xfrm>
            <a:off x="6643702" y="3929066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29 Rectángulo"/>
          <p:cNvSpPr/>
          <p:nvPr/>
        </p:nvSpPr>
        <p:spPr>
          <a:xfrm>
            <a:off x="7072330" y="3929066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30 Rectángulo"/>
          <p:cNvSpPr/>
          <p:nvPr/>
        </p:nvSpPr>
        <p:spPr>
          <a:xfrm>
            <a:off x="750095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31 Rectángulo"/>
          <p:cNvSpPr/>
          <p:nvPr/>
        </p:nvSpPr>
        <p:spPr>
          <a:xfrm>
            <a:off x="7929586" y="3929066"/>
            <a:ext cx="428628" cy="50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32 Rectángulo"/>
          <p:cNvSpPr/>
          <p:nvPr/>
        </p:nvSpPr>
        <p:spPr>
          <a:xfrm>
            <a:off x="8358214" y="3929066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-0.3331  E" pathEditMode="relative" ptsTypes="">
                                      <p:cBhvr>
                                        <p:cTn id="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41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3" name="42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4" name="43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5" name="44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6" name="45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7" name="46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8" name="47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9" name="48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0" name="49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50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2" name="51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3" name="52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4" name="53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55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7" name="56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57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9" name="58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" name="59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60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61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62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63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5" name="64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15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16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17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18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87" name="86 Grupo"/>
          <p:cNvGrpSpPr/>
          <p:nvPr/>
        </p:nvGrpSpPr>
        <p:grpSpPr>
          <a:xfrm>
            <a:off x="571472" y="2428868"/>
            <a:ext cx="2571768" cy="1500198"/>
            <a:chOff x="571472" y="2428868"/>
            <a:chExt cx="2571768" cy="1500198"/>
          </a:xfrm>
        </p:grpSpPr>
        <p:sp>
          <p:nvSpPr>
            <p:cNvPr id="5" name="4 Rectángulo"/>
            <p:cNvSpPr/>
            <p:nvPr/>
          </p:nvSpPr>
          <p:spPr>
            <a:xfrm>
              <a:off x="1428728" y="2428868"/>
              <a:ext cx="428628" cy="5000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1857356" y="2928934"/>
              <a:ext cx="428628" cy="5000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2285984" y="2928934"/>
              <a:ext cx="428628" cy="5000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2285984" y="3429000"/>
              <a:ext cx="428628" cy="5000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6" name="35 Rectángulo"/>
            <p:cNvSpPr/>
            <p:nvPr/>
          </p:nvSpPr>
          <p:spPr>
            <a:xfrm>
              <a:off x="2714612" y="2928934"/>
              <a:ext cx="428628" cy="5000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7" name="36 Rectángulo"/>
            <p:cNvSpPr/>
            <p:nvPr/>
          </p:nvSpPr>
          <p:spPr>
            <a:xfrm>
              <a:off x="571472" y="2928934"/>
              <a:ext cx="428628" cy="5000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9" name="38 Rectángulo"/>
            <p:cNvSpPr/>
            <p:nvPr/>
          </p:nvSpPr>
          <p:spPr>
            <a:xfrm>
              <a:off x="571472" y="3429000"/>
              <a:ext cx="428628" cy="5000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40" name="39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40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3" name="102 Rectángulo"/>
          <p:cNvSpPr/>
          <p:nvPr/>
        </p:nvSpPr>
        <p:spPr>
          <a:xfrm>
            <a:off x="5786446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5" name="104 Rectángulo"/>
          <p:cNvSpPr/>
          <p:nvPr/>
        </p:nvSpPr>
        <p:spPr>
          <a:xfrm>
            <a:off x="5786446" y="1928802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6" name="105 Rectángulo"/>
          <p:cNvSpPr/>
          <p:nvPr/>
        </p:nvSpPr>
        <p:spPr>
          <a:xfrm>
            <a:off x="4929190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7" name="106 Rectángulo"/>
          <p:cNvSpPr/>
          <p:nvPr/>
        </p:nvSpPr>
        <p:spPr>
          <a:xfrm>
            <a:off x="5786446" y="292893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8" name="107 Rectángulo"/>
          <p:cNvSpPr/>
          <p:nvPr/>
        </p:nvSpPr>
        <p:spPr>
          <a:xfrm>
            <a:off x="4929190" y="3429000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1" name="110 Rectángulo"/>
          <p:cNvSpPr/>
          <p:nvPr/>
        </p:nvSpPr>
        <p:spPr>
          <a:xfrm>
            <a:off x="5786446" y="3429000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2" name="111 Rectángulo"/>
          <p:cNvSpPr/>
          <p:nvPr/>
        </p:nvSpPr>
        <p:spPr>
          <a:xfrm>
            <a:off x="4071934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3" name="112 Rectángulo"/>
          <p:cNvSpPr/>
          <p:nvPr/>
        </p:nvSpPr>
        <p:spPr>
          <a:xfrm>
            <a:off x="4071934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9" name="118 Rectángulo"/>
          <p:cNvSpPr/>
          <p:nvPr/>
        </p:nvSpPr>
        <p:spPr>
          <a:xfrm>
            <a:off x="5786446" y="1428736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0" name="119 Rectángulo"/>
          <p:cNvSpPr/>
          <p:nvPr/>
        </p:nvSpPr>
        <p:spPr>
          <a:xfrm>
            <a:off x="4929190" y="292893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3" name="122 Rectángulo"/>
          <p:cNvSpPr/>
          <p:nvPr/>
        </p:nvSpPr>
        <p:spPr>
          <a:xfrm>
            <a:off x="4071934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88" name="87 Grupo"/>
          <p:cNvGrpSpPr/>
          <p:nvPr/>
        </p:nvGrpSpPr>
        <p:grpSpPr>
          <a:xfrm>
            <a:off x="7072330" y="428604"/>
            <a:ext cx="428628" cy="3500462"/>
            <a:chOff x="6643702" y="428604"/>
            <a:chExt cx="428628" cy="3500462"/>
          </a:xfrm>
        </p:grpSpPr>
        <p:sp>
          <p:nvSpPr>
            <p:cNvPr id="104" name="103 Rectángulo"/>
            <p:cNvSpPr/>
            <p:nvPr/>
          </p:nvSpPr>
          <p:spPr>
            <a:xfrm>
              <a:off x="6643702" y="428604"/>
              <a:ext cx="428628" cy="5000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9" name="108 Rectángulo"/>
            <p:cNvSpPr/>
            <p:nvPr/>
          </p:nvSpPr>
          <p:spPr>
            <a:xfrm>
              <a:off x="6643702" y="1428736"/>
              <a:ext cx="428628" cy="5000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0" name="109 Rectángulo"/>
            <p:cNvSpPr/>
            <p:nvPr/>
          </p:nvSpPr>
          <p:spPr>
            <a:xfrm>
              <a:off x="6643702" y="1928802"/>
              <a:ext cx="428628" cy="5000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4" name="113 Rectángulo"/>
            <p:cNvSpPr/>
            <p:nvPr/>
          </p:nvSpPr>
          <p:spPr>
            <a:xfrm>
              <a:off x="6643702" y="3429000"/>
              <a:ext cx="428628" cy="5000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1" name="120 Rectángulo"/>
            <p:cNvSpPr/>
            <p:nvPr/>
          </p:nvSpPr>
          <p:spPr>
            <a:xfrm>
              <a:off x="6643702" y="2428868"/>
              <a:ext cx="428628" cy="5000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2" name="121 Rectángulo"/>
            <p:cNvSpPr/>
            <p:nvPr/>
          </p:nvSpPr>
          <p:spPr>
            <a:xfrm>
              <a:off x="6643702" y="928670"/>
              <a:ext cx="428628" cy="5000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4" name="123 Rectángulo"/>
            <p:cNvSpPr/>
            <p:nvPr/>
          </p:nvSpPr>
          <p:spPr>
            <a:xfrm>
              <a:off x="6643702" y="2928934"/>
              <a:ext cx="428628" cy="5000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22" name="21 Rectángulo"/>
          <p:cNvSpPr/>
          <p:nvPr/>
        </p:nvSpPr>
        <p:spPr>
          <a:xfrm>
            <a:off x="3643306" y="3929066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22 Rectángulo"/>
          <p:cNvSpPr/>
          <p:nvPr/>
        </p:nvSpPr>
        <p:spPr>
          <a:xfrm>
            <a:off x="4071934" y="3929066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23 Rectángulo"/>
          <p:cNvSpPr/>
          <p:nvPr/>
        </p:nvSpPr>
        <p:spPr>
          <a:xfrm>
            <a:off x="4500562" y="392906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24 Rectángulo"/>
          <p:cNvSpPr/>
          <p:nvPr/>
        </p:nvSpPr>
        <p:spPr>
          <a:xfrm>
            <a:off x="4929190" y="3929066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25 Rectángulo"/>
          <p:cNvSpPr/>
          <p:nvPr/>
        </p:nvSpPr>
        <p:spPr>
          <a:xfrm>
            <a:off x="5357818" y="3929066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26 Rectángulo"/>
          <p:cNvSpPr/>
          <p:nvPr/>
        </p:nvSpPr>
        <p:spPr>
          <a:xfrm>
            <a:off x="5786446" y="3929066"/>
            <a:ext cx="428628" cy="5000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27 Rectángulo"/>
          <p:cNvSpPr/>
          <p:nvPr/>
        </p:nvSpPr>
        <p:spPr>
          <a:xfrm>
            <a:off x="6215074" y="3929066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28 Rectángulo"/>
          <p:cNvSpPr/>
          <p:nvPr/>
        </p:nvSpPr>
        <p:spPr>
          <a:xfrm>
            <a:off x="6643702" y="3929066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29 Rectángulo"/>
          <p:cNvSpPr/>
          <p:nvPr/>
        </p:nvSpPr>
        <p:spPr>
          <a:xfrm>
            <a:off x="7072330" y="3929066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30 Rectángulo"/>
          <p:cNvSpPr/>
          <p:nvPr/>
        </p:nvSpPr>
        <p:spPr>
          <a:xfrm>
            <a:off x="750095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31 Rectángulo"/>
          <p:cNvSpPr/>
          <p:nvPr/>
        </p:nvSpPr>
        <p:spPr>
          <a:xfrm>
            <a:off x="7929586" y="3929066"/>
            <a:ext cx="428628" cy="50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32 Rectángulo"/>
          <p:cNvSpPr/>
          <p:nvPr/>
        </p:nvSpPr>
        <p:spPr>
          <a:xfrm>
            <a:off x="8358214" y="3929066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-0.3331  E" pathEditMode="relative" ptsTypes="">
                                      <p:cBhvr>
                                        <p:cTn id="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41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3" name="42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4" name="43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5" name="44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6" name="45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7" name="46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8" name="47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9" name="48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0" name="49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50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2" name="51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3" name="52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4" name="53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55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7" name="56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57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9" name="58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" name="59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60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61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62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63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5" name="64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3" name="102 Rectángulo"/>
          <p:cNvSpPr/>
          <p:nvPr/>
        </p:nvSpPr>
        <p:spPr>
          <a:xfrm>
            <a:off x="5786446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4" name="103 Rectángulo"/>
          <p:cNvSpPr/>
          <p:nvPr/>
        </p:nvSpPr>
        <p:spPr>
          <a:xfrm>
            <a:off x="7072330" y="42860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5" name="104 Rectángulo"/>
          <p:cNvSpPr/>
          <p:nvPr/>
        </p:nvSpPr>
        <p:spPr>
          <a:xfrm>
            <a:off x="5786446" y="1928802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6" name="105 Rectángulo"/>
          <p:cNvSpPr/>
          <p:nvPr/>
        </p:nvSpPr>
        <p:spPr>
          <a:xfrm>
            <a:off x="4929190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7" name="106 Rectángulo"/>
          <p:cNvSpPr/>
          <p:nvPr/>
        </p:nvSpPr>
        <p:spPr>
          <a:xfrm>
            <a:off x="5786446" y="292893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8" name="107 Rectángulo"/>
          <p:cNvSpPr/>
          <p:nvPr/>
        </p:nvSpPr>
        <p:spPr>
          <a:xfrm>
            <a:off x="4929190" y="3429000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9" name="108 Rectángulo"/>
          <p:cNvSpPr/>
          <p:nvPr/>
        </p:nvSpPr>
        <p:spPr>
          <a:xfrm>
            <a:off x="7072330" y="1428736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0" name="109 Rectángulo"/>
          <p:cNvSpPr/>
          <p:nvPr/>
        </p:nvSpPr>
        <p:spPr>
          <a:xfrm>
            <a:off x="7072330" y="1928802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1" name="110 Rectángulo"/>
          <p:cNvSpPr/>
          <p:nvPr/>
        </p:nvSpPr>
        <p:spPr>
          <a:xfrm>
            <a:off x="5786446" y="3429000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2" name="111 Rectángulo"/>
          <p:cNvSpPr/>
          <p:nvPr/>
        </p:nvSpPr>
        <p:spPr>
          <a:xfrm>
            <a:off x="4071934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3" name="112 Rectángulo"/>
          <p:cNvSpPr/>
          <p:nvPr/>
        </p:nvSpPr>
        <p:spPr>
          <a:xfrm>
            <a:off x="4071934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4" name="113 Rectángulo"/>
          <p:cNvSpPr/>
          <p:nvPr/>
        </p:nvSpPr>
        <p:spPr>
          <a:xfrm>
            <a:off x="7072330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9" name="118 Rectángulo"/>
          <p:cNvSpPr/>
          <p:nvPr/>
        </p:nvSpPr>
        <p:spPr>
          <a:xfrm>
            <a:off x="5786446" y="1428736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0" name="119 Rectángulo"/>
          <p:cNvSpPr/>
          <p:nvPr/>
        </p:nvSpPr>
        <p:spPr>
          <a:xfrm>
            <a:off x="4929190" y="292893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1" name="120 Rectángulo"/>
          <p:cNvSpPr/>
          <p:nvPr/>
        </p:nvSpPr>
        <p:spPr>
          <a:xfrm>
            <a:off x="7072330" y="242886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2" name="121 Rectángulo"/>
          <p:cNvSpPr/>
          <p:nvPr/>
        </p:nvSpPr>
        <p:spPr>
          <a:xfrm>
            <a:off x="7072330" y="92867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3" name="122 Rectángulo"/>
          <p:cNvSpPr/>
          <p:nvPr/>
        </p:nvSpPr>
        <p:spPr>
          <a:xfrm>
            <a:off x="4071934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4" name="123 Rectángulo"/>
          <p:cNvSpPr/>
          <p:nvPr/>
        </p:nvSpPr>
        <p:spPr>
          <a:xfrm>
            <a:off x="7072330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88" name="87 Grupo"/>
          <p:cNvGrpSpPr/>
          <p:nvPr/>
        </p:nvGrpSpPr>
        <p:grpSpPr>
          <a:xfrm>
            <a:off x="7500958" y="928670"/>
            <a:ext cx="428628" cy="3000396"/>
            <a:chOff x="8358214" y="928670"/>
            <a:chExt cx="428628" cy="3000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15" name="114 Rectángulo"/>
            <p:cNvSpPr/>
            <p:nvPr/>
          </p:nvSpPr>
          <p:spPr>
            <a:xfrm>
              <a:off x="8358214" y="1428736"/>
              <a:ext cx="428628" cy="500066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6" name="115 Rectángulo"/>
            <p:cNvSpPr/>
            <p:nvPr/>
          </p:nvSpPr>
          <p:spPr>
            <a:xfrm>
              <a:off x="8358214" y="1928802"/>
              <a:ext cx="428628" cy="500066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7" name="116 Rectángulo"/>
            <p:cNvSpPr/>
            <p:nvPr/>
          </p:nvSpPr>
          <p:spPr>
            <a:xfrm>
              <a:off x="8358214" y="2428868"/>
              <a:ext cx="428628" cy="500066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8" name="117 Rectángulo"/>
            <p:cNvSpPr/>
            <p:nvPr/>
          </p:nvSpPr>
          <p:spPr>
            <a:xfrm>
              <a:off x="8358214" y="2928934"/>
              <a:ext cx="428628" cy="500066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5" name="124 Rectángulo"/>
            <p:cNvSpPr/>
            <p:nvPr/>
          </p:nvSpPr>
          <p:spPr>
            <a:xfrm>
              <a:off x="8358214" y="3429000"/>
              <a:ext cx="428628" cy="500066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6" name="125 Rectángulo"/>
            <p:cNvSpPr/>
            <p:nvPr/>
          </p:nvSpPr>
          <p:spPr>
            <a:xfrm>
              <a:off x="8358214" y="928670"/>
              <a:ext cx="428628" cy="500066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22" name="21 Rectángulo"/>
          <p:cNvSpPr/>
          <p:nvPr/>
        </p:nvSpPr>
        <p:spPr>
          <a:xfrm>
            <a:off x="3643306" y="3929066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22 Rectángulo"/>
          <p:cNvSpPr/>
          <p:nvPr/>
        </p:nvSpPr>
        <p:spPr>
          <a:xfrm>
            <a:off x="4071934" y="3929066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23 Rectángulo"/>
          <p:cNvSpPr/>
          <p:nvPr/>
        </p:nvSpPr>
        <p:spPr>
          <a:xfrm>
            <a:off x="4500562" y="392906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24 Rectángulo"/>
          <p:cNvSpPr/>
          <p:nvPr/>
        </p:nvSpPr>
        <p:spPr>
          <a:xfrm>
            <a:off x="4929190" y="3929066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25 Rectángulo"/>
          <p:cNvSpPr/>
          <p:nvPr/>
        </p:nvSpPr>
        <p:spPr>
          <a:xfrm>
            <a:off x="5357818" y="3929066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26 Rectángulo"/>
          <p:cNvSpPr/>
          <p:nvPr/>
        </p:nvSpPr>
        <p:spPr>
          <a:xfrm>
            <a:off x="5786446" y="3929066"/>
            <a:ext cx="428628" cy="5000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27 Rectángulo"/>
          <p:cNvSpPr/>
          <p:nvPr/>
        </p:nvSpPr>
        <p:spPr>
          <a:xfrm>
            <a:off x="6215074" y="3929066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28 Rectángulo"/>
          <p:cNvSpPr/>
          <p:nvPr/>
        </p:nvSpPr>
        <p:spPr>
          <a:xfrm>
            <a:off x="6643702" y="3929066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29 Rectángulo"/>
          <p:cNvSpPr/>
          <p:nvPr/>
        </p:nvSpPr>
        <p:spPr>
          <a:xfrm>
            <a:off x="7072330" y="3929066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30 Rectángulo"/>
          <p:cNvSpPr/>
          <p:nvPr/>
        </p:nvSpPr>
        <p:spPr>
          <a:xfrm>
            <a:off x="750095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31 Rectángulo"/>
          <p:cNvSpPr/>
          <p:nvPr/>
        </p:nvSpPr>
        <p:spPr>
          <a:xfrm>
            <a:off x="7929586" y="3929066"/>
            <a:ext cx="428628" cy="50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32 Rectángulo"/>
          <p:cNvSpPr/>
          <p:nvPr/>
        </p:nvSpPr>
        <p:spPr>
          <a:xfrm>
            <a:off x="8358214" y="3929066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89" name="88 Grupo"/>
          <p:cNvGrpSpPr/>
          <p:nvPr/>
        </p:nvGrpSpPr>
        <p:grpSpPr>
          <a:xfrm>
            <a:off x="571472" y="3929066"/>
            <a:ext cx="2571768" cy="500066"/>
            <a:chOff x="571472" y="3929066"/>
            <a:chExt cx="2571768" cy="50006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90" name="89 Rectángulo"/>
            <p:cNvSpPr/>
            <p:nvPr/>
          </p:nvSpPr>
          <p:spPr>
            <a:xfrm>
              <a:off x="1000100" y="3929066"/>
              <a:ext cx="428628" cy="500066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1" name="90 Rectángulo"/>
            <p:cNvSpPr/>
            <p:nvPr/>
          </p:nvSpPr>
          <p:spPr>
            <a:xfrm>
              <a:off x="1428728" y="3929066"/>
              <a:ext cx="428628" cy="500066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2" name="91 Rectángulo"/>
            <p:cNvSpPr/>
            <p:nvPr/>
          </p:nvSpPr>
          <p:spPr>
            <a:xfrm>
              <a:off x="1857356" y="3929066"/>
              <a:ext cx="428628" cy="500066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3" name="92 Rectángulo"/>
            <p:cNvSpPr/>
            <p:nvPr/>
          </p:nvSpPr>
          <p:spPr>
            <a:xfrm>
              <a:off x="2285984" y="3929066"/>
              <a:ext cx="428628" cy="500066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4" name="93 Rectángulo"/>
            <p:cNvSpPr/>
            <p:nvPr/>
          </p:nvSpPr>
          <p:spPr>
            <a:xfrm>
              <a:off x="2714612" y="3929066"/>
              <a:ext cx="428628" cy="500066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5" name="94 Rectángulo"/>
            <p:cNvSpPr/>
            <p:nvPr/>
          </p:nvSpPr>
          <p:spPr>
            <a:xfrm>
              <a:off x="571472" y="3929066"/>
              <a:ext cx="428628" cy="500066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-0.3331  E" pathEditMode="relative" ptsTypes="">
                                      <p:cBhvr>
                                        <p:cTn id="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102 Rectángulo"/>
          <p:cNvSpPr/>
          <p:nvPr/>
        </p:nvSpPr>
        <p:spPr>
          <a:xfrm>
            <a:off x="5786446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4" name="103 Rectángulo"/>
          <p:cNvSpPr/>
          <p:nvPr/>
        </p:nvSpPr>
        <p:spPr>
          <a:xfrm>
            <a:off x="7072330" y="42860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5" name="104 Rectángulo"/>
          <p:cNvSpPr/>
          <p:nvPr/>
        </p:nvSpPr>
        <p:spPr>
          <a:xfrm>
            <a:off x="5786446" y="1928802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6" name="105 Rectángulo"/>
          <p:cNvSpPr/>
          <p:nvPr/>
        </p:nvSpPr>
        <p:spPr>
          <a:xfrm>
            <a:off x="4929190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7" name="106 Rectángulo"/>
          <p:cNvSpPr/>
          <p:nvPr/>
        </p:nvSpPr>
        <p:spPr>
          <a:xfrm>
            <a:off x="5786446" y="292893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8" name="107 Rectángulo"/>
          <p:cNvSpPr/>
          <p:nvPr/>
        </p:nvSpPr>
        <p:spPr>
          <a:xfrm>
            <a:off x="4929190" y="3429000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9" name="108 Rectángulo"/>
          <p:cNvSpPr/>
          <p:nvPr/>
        </p:nvSpPr>
        <p:spPr>
          <a:xfrm>
            <a:off x="7072330" y="1428736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0" name="109 Rectángulo"/>
          <p:cNvSpPr/>
          <p:nvPr/>
        </p:nvSpPr>
        <p:spPr>
          <a:xfrm>
            <a:off x="7072330" y="1928802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1" name="110 Rectángulo"/>
          <p:cNvSpPr/>
          <p:nvPr/>
        </p:nvSpPr>
        <p:spPr>
          <a:xfrm>
            <a:off x="5786446" y="3429000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2" name="111 Rectángulo"/>
          <p:cNvSpPr/>
          <p:nvPr/>
        </p:nvSpPr>
        <p:spPr>
          <a:xfrm>
            <a:off x="4071934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3" name="112 Rectángulo"/>
          <p:cNvSpPr/>
          <p:nvPr/>
        </p:nvSpPr>
        <p:spPr>
          <a:xfrm>
            <a:off x="4071934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4" name="113 Rectángulo"/>
          <p:cNvSpPr/>
          <p:nvPr/>
        </p:nvSpPr>
        <p:spPr>
          <a:xfrm>
            <a:off x="7072330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5" name="114 Rectángulo"/>
          <p:cNvSpPr/>
          <p:nvPr/>
        </p:nvSpPr>
        <p:spPr>
          <a:xfrm>
            <a:off x="7500958" y="142873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6" name="115 Rectángulo"/>
          <p:cNvSpPr/>
          <p:nvPr/>
        </p:nvSpPr>
        <p:spPr>
          <a:xfrm>
            <a:off x="7500958" y="1928802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7" name="116 Rectángulo"/>
          <p:cNvSpPr/>
          <p:nvPr/>
        </p:nvSpPr>
        <p:spPr>
          <a:xfrm>
            <a:off x="7500958" y="2428868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8" name="117 Rectángulo"/>
          <p:cNvSpPr/>
          <p:nvPr/>
        </p:nvSpPr>
        <p:spPr>
          <a:xfrm>
            <a:off x="7500958" y="2928934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9" name="118 Rectángulo"/>
          <p:cNvSpPr/>
          <p:nvPr/>
        </p:nvSpPr>
        <p:spPr>
          <a:xfrm>
            <a:off x="5786446" y="1428736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0" name="119 Rectángulo"/>
          <p:cNvSpPr/>
          <p:nvPr/>
        </p:nvSpPr>
        <p:spPr>
          <a:xfrm>
            <a:off x="4929190" y="292893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1" name="120 Rectángulo"/>
          <p:cNvSpPr/>
          <p:nvPr/>
        </p:nvSpPr>
        <p:spPr>
          <a:xfrm>
            <a:off x="7072330" y="242886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2" name="121 Rectángulo"/>
          <p:cNvSpPr/>
          <p:nvPr/>
        </p:nvSpPr>
        <p:spPr>
          <a:xfrm>
            <a:off x="7072330" y="92867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3" name="122 Rectángulo"/>
          <p:cNvSpPr/>
          <p:nvPr/>
        </p:nvSpPr>
        <p:spPr>
          <a:xfrm>
            <a:off x="4071934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4" name="123 Rectángulo"/>
          <p:cNvSpPr/>
          <p:nvPr/>
        </p:nvSpPr>
        <p:spPr>
          <a:xfrm>
            <a:off x="7072330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5" name="124 Rectángulo"/>
          <p:cNvSpPr/>
          <p:nvPr/>
        </p:nvSpPr>
        <p:spPr>
          <a:xfrm>
            <a:off x="7500958" y="3429000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6" name="125 Rectángulo"/>
          <p:cNvSpPr/>
          <p:nvPr/>
        </p:nvSpPr>
        <p:spPr>
          <a:xfrm>
            <a:off x="7500958" y="928670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21 Rectángulo"/>
          <p:cNvSpPr/>
          <p:nvPr/>
        </p:nvSpPr>
        <p:spPr>
          <a:xfrm>
            <a:off x="3643306" y="3929066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22 Rectángulo"/>
          <p:cNvSpPr/>
          <p:nvPr/>
        </p:nvSpPr>
        <p:spPr>
          <a:xfrm>
            <a:off x="4071934" y="3929066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23 Rectángulo"/>
          <p:cNvSpPr/>
          <p:nvPr/>
        </p:nvSpPr>
        <p:spPr>
          <a:xfrm>
            <a:off x="4500562" y="392906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24 Rectángulo"/>
          <p:cNvSpPr/>
          <p:nvPr/>
        </p:nvSpPr>
        <p:spPr>
          <a:xfrm>
            <a:off x="4929190" y="3929066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25 Rectángulo"/>
          <p:cNvSpPr/>
          <p:nvPr/>
        </p:nvSpPr>
        <p:spPr>
          <a:xfrm>
            <a:off x="5357818" y="3929066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26 Rectángulo"/>
          <p:cNvSpPr/>
          <p:nvPr/>
        </p:nvSpPr>
        <p:spPr>
          <a:xfrm>
            <a:off x="5786446" y="3929066"/>
            <a:ext cx="428628" cy="5000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27 Rectángulo"/>
          <p:cNvSpPr/>
          <p:nvPr/>
        </p:nvSpPr>
        <p:spPr>
          <a:xfrm>
            <a:off x="6215074" y="3929066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28 Rectángulo"/>
          <p:cNvSpPr/>
          <p:nvPr/>
        </p:nvSpPr>
        <p:spPr>
          <a:xfrm>
            <a:off x="6643702" y="3929066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29 Rectángulo"/>
          <p:cNvSpPr/>
          <p:nvPr/>
        </p:nvSpPr>
        <p:spPr>
          <a:xfrm>
            <a:off x="7072330" y="3929066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30 Rectángulo"/>
          <p:cNvSpPr/>
          <p:nvPr/>
        </p:nvSpPr>
        <p:spPr>
          <a:xfrm>
            <a:off x="750095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31 Rectángulo"/>
          <p:cNvSpPr/>
          <p:nvPr/>
        </p:nvSpPr>
        <p:spPr>
          <a:xfrm>
            <a:off x="7929586" y="3929066"/>
            <a:ext cx="428628" cy="50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32 Rectángulo"/>
          <p:cNvSpPr/>
          <p:nvPr/>
        </p:nvSpPr>
        <p:spPr>
          <a:xfrm>
            <a:off x="8358214" y="3929066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102 Rectángulo"/>
          <p:cNvSpPr/>
          <p:nvPr/>
        </p:nvSpPr>
        <p:spPr>
          <a:xfrm>
            <a:off x="5786446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4" name="103 Rectángulo"/>
          <p:cNvSpPr/>
          <p:nvPr/>
        </p:nvSpPr>
        <p:spPr>
          <a:xfrm>
            <a:off x="7072330" y="42860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5" name="104 Rectángulo"/>
          <p:cNvSpPr/>
          <p:nvPr/>
        </p:nvSpPr>
        <p:spPr>
          <a:xfrm>
            <a:off x="5786446" y="1928802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6" name="105 Rectángulo"/>
          <p:cNvSpPr/>
          <p:nvPr/>
        </p:nvSpPr>
        <p:spPr>
          <a:xfrm>
            <a:off x="4929190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7" name="106 Rectángulo"/>
          <p:cNvSpPr/>
          <p:nvPr/>
        </p:nvSpPr>
        <p:spPr>
          <a:xfrm>
            <a:off x="5786446" y="292893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8" name="107 Rectángulo"/>
          <p:cNvSpPr/>
          <p:nvPr/>
        </p:nvSpPr>
        <p:spPr>
          <a:xfrm>
            <a:off x="4929190" y="3429000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9" name="108 Rectángulo"/>
          <p:cNvSpPr/>
          <p:nvPr/>
        </p:nvSpPr>
        <p:spPr>
          <a:xfrm>
            <a:off x="7072330" y="1428736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0" name="109 Rectángulo"/>
          <p:cNvSpPr/>
          <p:nvPr/>
        </p:nvSpPr>
        <p:spPr>
          <a:xfrm>
            <a:off x="7072330" y="1928802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1" name="110 Rectángulo"/>
          <p:cNvSpPr/>
          <p:nvPr/>
        </p:nvSpPr>
        <p:spPr>
          <a:xfrm>
            <a:off x="5786446" y="3429000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2" name="111 Rectángulo"/>
          <p:cNvSpPr/>
          <p:nvPr/>
        </p:nvSpPr>
        <p:spPr>
          <a:xfrm>
            <a:off x="4071934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3" name="112 Rectángulo"/>
          <p:cNvSpPr/>
          <p:nvPr/>
        </p:nvSpPr>
        <p:spPr>
          <a:xfrm>
            <a:off x="4071934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4" name="113 Rectángulo"/>
          <p:cNvSpPr/>
          <p:nvPr/>
        </p:nvSpPr>
        <p:spPr>
          <a:xfrm>
            <a:off x="7072330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5" name="114 Rectángulo"/>
          <p:cNvSpPr/>
          <p:nvPr/>
        </p:nvSpPr>
        <p:spPr>
          <a:xfrm>
            <a:off x="7500958" y="142873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6" name="115 Rectángulo"/>
          <p:cNvSpPr/>
          <p:nvPr/>
        </p:nvSpPr>
        <p:spPr>
          <a:xfrm>
            <a:off x="7500958" y="1928802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7" name="116 Rectángulo"/>
          <p:cNvSpPr/>
          <p:nvPr/>
        </p:nvSpPr>
        <p:spPr>
          <a:xfrm>
            <a:off x="7500958" y="2428868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8" name="117 Rectángulo"/>
          <p:cNvSpPr/>
          <p:nvPr/>
        </p:nvSpPr>
        <p:spPr>
          <a:xfrm>
            <a:off x="7500958" y="2928934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9" name="118 Rectángulo"/>
          <p:cNvSpPr/>
          <p:nvPr/>
        </p:nvSpPr>
        <p:spPr>
          <a:xfrm>
            <a:off x="5786446" y="1428736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0" name="119 Rectángulo"/>
          <p:cNvSpPr/>
          <p:nvPr/>
        </p:nvSpPr>
        <p:spPr>
          <a:xfrm>
            <a:off x="4929190" y="292893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1" name="120 Rectángulo"/>
          <p:cNvSpPr/>
          <p:nvPr/>
        </p:nvSpPr>
        <p:spPr>
          <a:xfrm>
            <a:off x="7072330" y="242886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2" name="121 Rectángulo"/>
          <p:cNvSpPr/>
          <p:nvPr/>
        </p:nvSpPr>
        <p:spPr>
          <a:xfrm>
            <a:off x="7072330" y="92867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3" name="122 Rectángulo"/>
          <p:cNvSpPr/>
          <p:nvPr/>
        </p:nvSpPr>
        <p:spPr>
          <a:xfrm>
            <a:off x="4071934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4" name="123 Rectángulo"/>
          <p:cNvSpPr/>
          <p:nvPr/>
        </p:nvSpPr>
        <p:spPr>
          <a:xfrm>
            <a:off x="7072330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5" name="124 Rectángulo"/>
          <p:cNvSpPr/>
          <p:nvPr/>
        </p:nvSpPr>
        <p:spPr>
          <a:xfrm>
            <a:off x="7500958" y="3429000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6" name="125 Rectángulo"/>
          <p:cNvSpPr/>
          <p:nvPr/>
        </p:nvSpPr>
        <p:spPr>
          <a:xfrm>
            <a:off x="7500958" y="928670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21 Rectángulo"/>
          <p:cNvSpPr/>
          <p:nvPr/>
        </p:nvSpPr>
        <p:spPr>
          <a:xfrm>
            <a:off x="3643306" y="3929066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" name="22 Rectángulo"/>
          <p:cNvSpPr/>
          <p:nvPr/>
        </p:nvSpPr>
        <p:spPr>
          <a:xfrm>
            <a:off x="4071934" y="3929066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4" name="23 Rectángulo"/>
          <p:cNvSpPr/>
          <p:nvPr/>
        </p:nvSpPr>
        <p:spPr>
          <a:xfrm>
            <a:off x="4500562" y="392906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5" name="24 Rectángulo"/>
          <p:cNvSpPr/>
          <p:nvPr/>
        </p:nvSpPr>
        <p:spPr>
          <a:xfrm>
            <a:off x="4929190" y="3929066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6" name="25 Rectángulo"/>
          <p:cNvSpPr/>
          <p:nvPr/>
        </p:nvSpPr>
        <p:spPr>
          <a:xfrm>
            <a:off x="5357818" y="3929066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7" name="26 Rectángulo"/>
          <p:cNvSpPr/>
          <p:nvPr/>
        </p:nvSpPr>
        <p:spPr>
          <a:xfrm>
            <a:off x="5786446" y="3929066"/>
            <a:ext cx="428628" cy="5000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8" name="27 Rectángulo"/>
          <p:cNvSpPr/>
          <p:nvPr/>
        </p:nvSpPr>
        <p:spPr>
          <a:xfrm>
            <a:off x="6215074" y="3929066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9" name="28 Rectángulo"/>
          <p:cNvSpPr/>
          <p:nvPr/>
        </p:nvSpPr>
        <p:spPr>
          <a:xfrm>
            <a:off x="6643702" y="3929066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0" name="29 Rectángulo"/>
          <p:cNvSpPr/>
          <p:nvPr/>
        </p:nvSpPr>
        <p:spPr>
          <a:xfrm>
            <a:off x="7072330" y="3929066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31" name="30 Rectángulo"/>
          <p:cNvSpPr/>
          <p:nvPr/>
        </p:nvSpPr>
        <p:spPr>
          <a:xfrm>
            <a:off x="750095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32" name="31 Rectángulo"/>
          <p:cNvSpPr/>
          <p:nvPr/>
        </p:nvSpPr>
        <p:spPr>
          <a:xfrm>
            <a:off x="7929586" y="3929066"/>
            <a:ext cx="428628" cy="50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33" name="32 Rectángulo"/>
          <p:cNvSpPr/>
          <p:nvPr/>
        </p:nvSpPr>
        <p:spPr>
          <a:xfrm>
            <a:off x="8358214" y="3929066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0172464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716</Words>
  <Application>Microsoft Macintosh PowerPoint</Application>
  <PresentationFormat>On-screen Show (4:3)</PresentationFormat>
  <Paragraphs>318</Paragraphs>
  <Slides>40</Slides>
  <Notes>1</Notes>
  <HiddenSlides>6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Trebuchet MS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Ingeniería - P.Universidad Católica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Domingo Mery</dc:creator>
  <cp:lastModifiedBy>Domingo Mery</cp:lastModifiedBy>
  <cp:revision>108</cp:revision>
  <dcterms:created xsi:type="dcterms:W3CDTF">2010-08-25T13:24:15Z</dcterms:created>
  <dcterms:modified xsi:type="dcterms:W3CDTF">2022-08-30T15:07:23Z</dcterms:modified>
</cp:coreProperties>
</file>