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  <p:sldMasterId id="2147483664" r:id="rId13"/>
    <p:sldMasterId id="2147483665" r:id="rId14"/>
    <p:sldMasterId id="2147483666" r:id="rId15"/>
  </p:sldMasterIdLst>
  <p:notesMasterIdLst>
    <p:notesMasterId r:id="rId39"/>
  </p:notesMasterIdLst>
  <p:sldIdLst>
    <p:sldId id="417" r:id="rId16"/>
    <p:sldId id="418" r:id="rId17"/>
    <p:sldId id="428" r:id="rId18"/>
    <p:sldId id="429" r:id="rId19"/>
    <p:sldId id="422" r:id="rId20"/>
    <p:sldId id="419" r:id="rId21"/>
    <p:sldId id="423" r:id="rId22"/>
    <p:sldId id="424" r:id="rId23"/>
    <p:sldId id="421" r:id="rId24"/>
    <p:sldId id="420" r:id="rId25"/>
    <p:sldId id="425" r:id="rId26"/>
    <p:sldId id="426" r:id="rId27"/>
    <p:sldId id="427" r:id="rId28"/>
    <p:sldId id="430" r:id="rId29"/>
    <p:sldId id="431" r:id="rId30"/>
    <p:sldId id="432" r:id="rId31"/>
    <p:sldId id="433" r:id="rId32"/>
    <p:sldId id="259" r:id="rId33"/>
    <p:sldId id="260" r:id="rId34"/>
    <p:sldId id="261" r:id="rId35"/>
    <p:sldId id="262" r:id="rId36"/>
    <p:sldId id="435" r:id="rId37"/>
    <p:sldId id="436" r:id="rId38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 snapToGrid="0">
      <p:cViewPr varScale="1">
        <p:scale>
          <a:sx n="104" d="100"/>
          <a:sy n="104" d="100"/>
        </p:scale>
        <p:origin x="1088" y="20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79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1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025920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Implementación de Filtros usando Fourier en 2D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B81C1-1007-6B43-A779-B07962D116D0}"/>
              </a:ext>
            </a:extLst>
          </p:cNvPr>
          <p:cNvSpPr txBox="1"/>
          <p:nvPr/>
        </p:nvSpPr>
        <p:spPr>
          <a:xfrm>
            <a:off x="511134" y="935704"/>
            <a:ext cx="739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 H es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bajos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Gaussiana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2F210-7A17-2542-8E97-30558E9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75" y="1666892"/>
            <a:ext cx="3019883" cy="300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35C95-9285-A148-A01D-485DF79F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32" y="1674694"/>
            <a:ext cx="3946763" cy="2954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5FD2B-AAB1-CC48-B91D-D9E19A143401}"/>
              </a:ext>
            </a:extLst>
          </p:cNvPr>
          <p:cNvSpPr txBox="1"/>
          <p:nvPr/>
        </p:nvSpPr>
        <p:spPr>
          <a:xfrm>
            <a:off x="1179150" y="4827588"/>
            <a:ext cx="3712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fftshift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Fourier)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5ED94-1D96-354C-BBBF-01DD81F3165B}"/>
              </a:ext>
            </a:extLst>
          </p:cNvPr>
          <p:cNvSpPr txBox="1"/>
          <p:nvPr/>
        </p:nvSpPr>
        <p:spPr>
          <a:xfrm>
            <a:off x="5429511" y="4898102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frecuencia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central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eqsquina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superior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3942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 bwMode="auto">
          <a:xfrm flipH="1">
            <a:off x="4849112" y="2415656"/>
            <a:ext cx="8512" cy="1428142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679275" y="721055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2AF63-D0E8-3247-8180-815761CE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" y="4783447"/>
            <a:ext cx="1752600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2ECFC-5BBF-C34E-A19D-FAAEE109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86" y="4790745"/>
            <a:ext cx="1790700" cy="177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F2935-4530-C84D-A517-FE24E4AA2ED6}"/>
              </a:ext>
            </a:extLst>
          </p:cNvPr>
          <p:cNvCxnSpPr>
            <a:cxnSpLocks/>
          </p:cNvCxnSpPr>
          <p:nvPr/>
        </p:nvCxnSpPr>
        <p:spPr bwMode="auto">
          <a:xfrm>
            <a:off x="1081206" y="398514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0D7747F-2130-4E40-8B8F-3FBB291D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79" y="153065"/>
            <a:ext cx="2421149" cy="17861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9A7787-97A2-974E-AAED-53D86D63F1BF}"/>
              </a:ext>
            </a:extLst>
          </p:cNvPr>
          <p:cNvSpPr/>
          <p:nvPr/>
        </p:nvSpPr>
        <p:spPr bwMode="auto">
          <a:xfrm>
            <a:off x="3914948" y="1817287"/>
            <a:ext cx="1885351" cy="5983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fftshift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A3AACA-9CBC-7046-BD0C-2B713DDC2FBD}"/>
              </a:ext>
            </a:extLst>
          </p:cNvPr>
          <p:cNvCxnSpPr>
            <a:stCxn id="20" idx="3"/>
            <a:endCxn id="25" idx="0"/>
          </p:cNvCxnSpPr>
          <p:nvPr/>
        </p:nvCxnSpPr>
        <p:spPr bwMode="auto">
          <a:xfrm>
            <a:off x="4094328" y="1046150"/>
            <a:ext cx="763296" cy="771137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EC30A4-E57C-1E4F-9D10-D264C5F47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4" y="2015889"/>
            <a:ext cx="1913246" cy="14321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F52598-BDA5-324C-B38E-97A2AC199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594" y="384820"/>
            <a:ext cx="1659686" cy="16358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04F70B-6CBB-0249-98B8-105CC126D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65" y="2021733"/>
            <a:ext cx="1573220" cy="15674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181DFF-896D-9642-895E-A35813418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690" y="4817092"/>
            <a:ext cx="1765300" cy="17526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13A10E-4F9B-4E4D-BD42-7B9779F97FFD}"/>
              </a:ext>
            </a:extLst>
          </p:cNvPr>
          <p:cNvCxnSpPr>
            <a:cxnSpLocks/>
          </p:cNvCxnSpPr>
          <p:nvPr/>
        </p:nvCxnSpPr>
        <p:spPr bwMode="auto">
          <a:xfrm>
            <a:off x="4208818" y="401471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2B1CB-7CEB-2E4E-93BC-7904E706911F}"/>
              </a:ext>
            </a:extLst>
          </p:cNvPr>
          <p:cNvCxnSpPr>
            <a:cxnSpLocks/>
          </p:cNvCxnSpPr>
          <p:nvPr/>
        </p:nvCxnSpPr>
        <p:spPr bwMode="auto">
          <a:xfrm>
            <a:off x="5357504" y="4030635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491348-F953-E343-A612-859250A356CF}"/>
              </a:ext>
            </a:extLst>
          </p:cNvPr>
          <p:cNvCxnSpPr>
            <a:cxnSpLocks/>
          </p:cNvCxnSpPr>
          <p:nvPr/>
        </p:nvCxnSpPr>
        <p:spPr bwMode="auto">
          <a:xfrm>
            <a:off x="4854810" y="3159453"/>
            <a:ext cx="13320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ABE543-DD00-9646-89D6-73B22B6017C5}"/>
              </a:ext>
            </a:extLst>
          </p:cNvPr>
          <p:cNvCxnSpPr>
            <a:cxnSpLocks/>
          </p:cNvCxnSpPr>
          <p:nvPr/>
        </p:nvCxnSpPr>
        <p:spPr bwMode="auto">
          <a:xfrm>
            <a:off x="4884380" y="1332927"/>
            <a:ext cx="13320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24632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 bwMode="auto">
          <a:xfrm flipH="1">
            <a:off x="4849112" y="2415656"/>
            <a:ext cx="8512" cy="1428142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679275" y="721055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2AF63-D0E8-3247-8180-815761CE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" y="4783447"/>
            <a:ext cx="1752600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2ECFC-5BBF-C34E-A19D-FAAEE109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86" y="4790745"/>
            <a:ext cx="1790700" cy="177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F2935-4530-C84D-A517-FE24E4AA2ED6}"/>
              </a:ext>
            </a:extLst>
          </p:cNvPr>
          <p:cNvCxnSpPr>
            <a:cxnSpLocks/>
          </p:cNvCxnSpPr>
          <p:nvPr/>
        </p:nvCxnSpPr>
        <p:spPr bwMode="auto">
          <a:xfrm>
            <a:off x="1081206" y="398514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0D7747F-2130-4E40-8B8F-3FBB291D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79" y="153065"/>
            <a:ext cx="2421149" cy="17861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9A7787-97A2-974E-AAED-53D86D63F1BF}"/>
              </a:ext>
            </a:extLst>
          </p:cNvPr>
          <p:cNvSpPr/>
          <p:nvPr/>
        </p:nvSpPr>
        <p:spPr bwMode="auto">
          <a:xfrm>
            <a:off x="3914948" y="1817287"/>
            <a:ext cx="1885351" cy="5983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fftshift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A3AACA-9CBC-7046-BD0C-2B713DDC2FBD}"/>
              </a:ext>
            </a:extLst>
          </p:cNvPr>
          <p:cNvCxnSpPr>
            <a:stCxn id="20" idx="3"/>
            <a:endCxn id="25" idx="0"/>
          </p:cNvCxnSpPr>
          <p:nvPr/>
        </p:nvCxnSpPr>
        <p:spPr bwMode="auto">
          <a:xfrm>
            <a:off x="4094328" y="1046150"/>
            <a:ext cx="763296" cy="771137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EC30A4-E57C-1E4F-9D10-D264C5F47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4" y="2015889"/>
            <a:ext cx="1913246" cy="14321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F52598-BDA5-324C-B38E-97A2AC199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594" y="384820"/>
            <a:ext cx="1659686" cy="16358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04F70B-6CBB-0249-98B8-105CC126D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65" y="2021733"/>
            <a:ext cx="1573220" cy="15674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181DFF-896D-9642-895E-A35813418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690" y="4817092"/>
            <a:ext cx="1765300" cy="17526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13A10E-4F9B-4E4D-BD42-7B9779F97FFD}"/>
              </a:ext>
            </a:extLst>
          </p:cNvPr>
          <p:cNvCxnSpPr>
            <a:cxnSpLocks/>
          </p:cNvCxnSpPr>
          <p:nvPr/>
        </p:nvCxnSpPr>
        <p:spPr bwMode="auto">
          <a:xfrm>
            <a:off x="4208818" y="401471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2B1CB-7CEB-2E4E-93BC-7904E706911F}"/>
              </a:ext>
            </a:extLst>
          </p:cNvPr>
          <p:cNvCxnSpPr>
            <a:cxnSpLocks/>
          </p:cNvCxnSpPr>
          <p:nvPr/>
        </p:nvCxnSpPr>
        <p:spPr bwMode="auto">
          <a:xfrm>
            <a:off x="5357504" y="4030635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491348-F953-E343-A612-859250A356CF}"/>
              </a:ext>
            </a:extLst>
          </p:cNvPr>
          <p:cNvCxnSpPr>
            <a:cxnSpLocks/>
          </p:cNvCxnSpPr>
          <p:nvPr/>
        </p:nvCxnSpPr>
        <p:spPr bwMode="auto">
          <a:xfrm>
            <a:off x="4854810" y="3159453"/>
            <a:ext cx="13320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ABE543-DD00-9646-89D6-73B22B6017C5}"/>
              </a:ext>
            </a:extLst>
          </p:cNvPr>
          <p:cNvCxnSpPr>
            <a:cxnSpLocks/>
          </p:cNvCxnSpPr>
          <p:nvPr/>
        </p:nvCxnSpPr>
        <p:spPr bwMode="auto">
          <a:xfrm>
            <a:off x="4884380" y="1332927"/>
            <a:ext cx="13320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FBCBD7C-4DE9-FF43-A892-573333414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8602" y="4758046"/>
            <a:ext cx="1790700" cy="18161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E9C7DB-E130-B141-8D8B-7872B7608FD3}"/>
              </a:ext>
            </a:extLst>
          </p:cNvPr>
          <p:cNvCxnSpPr>
            <a:cxnSpLocks/>
          </p:cNvCxnSpPr>
          <p:nvPr/>
        </p:nvCxnSpPr>
        <p:spPr bwMode="auto">
          <a:xfrm>
            <a:off x="8594298" y="4032909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990891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84388-0858-124B-8AF1-FD3AAACB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4" y="1821883"/>
            <a:ext cx="4135082" cy="4165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774B-D732-994E-AD7A-C91C8ED3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66" y="1741890"/>
            <a:ext cx="4243872" cy="4304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C2324-9A6D-8B41-A69F-DA0A081C4E23}"/>
              </a:ext>
            </a:extLst>
          </p:cNvPr>
          <p:cNvSpPr txBox="1"/>
          <p:nvPr/>
        </p:nvSpPr>
        <p:spPr>
          <a:xfrm>
            <a:off x="906406" y="1044885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1B41-123F-1F43-B92B-5063DDE13B8B}"/>
              </a:ext>
            </a:extLst>
          </p:cNvPr>
          <p:cNvSpPr txBox="1"/>
          <p:nvPr/>
        </p:nvSpPr>
        <p:spPr>
          <a:xfrm>
            <a:off x="5441820" y="110608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717880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6D9F2-45FA-2C4F-BF6E-BA806BF8BBCE}"/>
              </a:ext>
            </a:extLst>
          </p:cNvPr>
          <p:cNvSpPr txBox="1"/>
          <p:nvPr/>
        </p:nvSpPr>
        <p:spPr>
          <a:xfrm>
            <a:off x="2127537" y="3411941"/>
            <a:ext cx="5748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DISEÑO DEL FILTRO </a:t>
            </a:r>
          </a:p>
          <a:p>
            <a:r>
              <a:rPr lang="en-US" dirty="0"/>
              <a:t>EN EL DOMINIO DEL ESPACIO</a:t>
            </a:r>
          </a:p>
        </p:txBody>
      </p:sp>
    </p:spTree>
    <p:extLst>
      <p:ext uri="{BB962C8B-B14F-4D97-AF65-F5344CB8AC3E}">
        <p14:creationId xmlns:p14="http://schemas.microsoft.com/office/powerpoint/2010/main" val="42883749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247966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644010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554255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391030" y="3987814"/>
            <a:ext cx="208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92793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90259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909927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401437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97659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365376" y="136250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552926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104812-F983-444C-9906-BF55FEA68081}"/>
              </a:ext>
            </a:extLst>
          </p:cNvPr>
          <p:cNvCxnSpPr/>
          <p:nvPr/>
        </p:nvCxnSpPr>
        <p:spPr bwMode="auto">
          <a:xfrm>
            <a:off x="3698547" y="469483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4DD35-8707-D94E-94B4-0A7C7DFF5D8C}"/>
              </a:ext>
            </a:extLst>
          </p:cNvPr>
          <p:cNvCxnSpPr/>
          <p:nvPr/>
        </p:nvCxnSpPr>
        <p:spPr bwMode="auto">
          <a:xfrm>
            <a:off x="7754207" y="4587923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7AEC7-0235-2746-BD22-19CA4C47C0E8}"/>
              </a:ext>
            </a:extLst>
          </p:cNvPr>
          <p:cNvSpPr txBox="1"/>
          <p:nvPr/>
        </p:nvSpPr>
        <p:spPr>
          <a:xfrm>
            <a:off x="4258111" y="534992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03D9D-4257-604B-91E3-5A4714629A95}"/>
              </a:ext>
            </a:extLst>
          </p:cNvPr>
          <p:cNvSpPr txBox="1"/>
          <p:nvPr/>
        </p:nvSpPr>
        <p:spPr>
          <a:xfrm>
            <a:off x="1523720" y="535219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1BF35-52A3-CF47-AB05-C8509C8C15C3}"/>
              </a:ext>
            </a:extLst>
          </p:cNvPr>
          <p:cNvSpPr txBox="1"/>
          <p:nvPr/>
        </p:nvSpPr>
        <p:spPr>
          <a:xfrm>
            <a:off x="8227060" y="536811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21160-7521-5F47-951B-98B021B8449A}"/>
              </a:ext>
            </a:extLst>
          </p:cNvPr>
          <p:cNvSpPr/>
          <p:nvPr/>
        </p:nvSpPr>
        <p:spPr bwMode="auto">
          <a:xfrm>
            <a:off x="2454639" y="2062945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02264-12D8-4C42-821C-337A21CC5126}"/>
              </a:ext>
            </a:extLst>
          </p:cNvPr>
          <p:cNvCxnSpPr/>
          <p:nvPr/>
        </p:nvCxnSpPr>
        <p:spPr bwMode="auto">
          <a:xfrm>
            <a:off x="366009" y="2461540"/>
            <a:ext cx="208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FBB355-B7D4-E343-B0F1-0330428AE03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4902911" y="2494993"/>
            <a:ext cx="815504" cy="1367323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ADDEE-C864-AC4A-B524-B94842FE4DC8}"/>
              </a:ext>
            </a:extLst>
          </p:cNvPr>
          <p:cNvCxnSpPr/>
          <p:nvPr/>
        </p:nvCxnSpPr>
        <p:spPr bwMode="auto">
          <a:xfrm>
            <a:off x="3687174" y="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2470-FA2A-484A-87B8-A2C8A81A6629}"/>
              </a:ext>
            </a:extLst>
          </p:cNvPr>
          <p:cNvCxnSpPr/>
          <p:nvPr/>
        </p:nvCxnSpPr>
        <p:spPr bwMode="auto">
          <a:xfrm>
            <a:off x="7742834" y="-22755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1362F-2E7B-1647-BB58-1052FEA743D8}"/>
              </a:ext>
            </a:extLst>
          </p:cNvPr>
          <p:cNvSpPr txBox="1"/>
          <p:nvPr/>
        </p:nvSpPr>
        <p:spPr>
          <a:xfrm>
            <a:off x="4260385" y="52088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31854-FE3B-5045-A2AA-40987F4B6171}"/>
              </a:ext>
            </a:extLst>
          </p:cNvPr>
          <p:cNvSpPr txBox="1"/>
          <p:nvPr/>
        </p:nvSpPr>
        <p:spPr>
          <a:xfrm>
            <a:off x="1525994" y="52315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58F7A-59EF-394D-90BE-43A97D1831D6}"/>
              </a:ext>
            </a:extLst>
          </p:cNvPr>
          <p:cNvSpPr txBox="1"/>
          <p:nvPr/>
        </p:nvSpPr>
        <p:spPr>
          <a:xfrm>
            <a:off x="8229334" y="53907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77DD63-C55C-A540-9FA8-DE87621AE9E9}"/>
              </a:ext>
            </a:extLst>
          </p:cNvPr>
          <p:cNvSpPr txBox="1"/>
          <p:nvPr/>
        </p:nvSpPr>
        <p:spPr>
          <a:xfrm>
            <a:off x="5280845" y="1323833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79802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247966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644010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554255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391030" y="3987814"/>
            <a:ext cx="208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92793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90259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909927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401437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97659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365376" y="136250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552926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104812-F983-444C-9906-BF55FEA68081}"/>
              </a:ext>
            </a:extLst>
          </p:cNvPr>
          <p:cNvCxnSpPr/>
          <p:nvPr/>
        </p:nvCxnSpPr>
        <p:spPr bwMode="auto">
          <a:xfrm>
            <a:off x="3698547" y="469483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4DD35-8707-D94E-94B4-0A7C7DFF5D8C}"/>
              </a:ext>
            </a:extLst>
          </p:cNvPr>
          <p:cNvCxnSpPr/>
          <p:nvPr/>
        </p:nvCxnSpPr>
        <p:spPr bwMode="auto">
          <a:xfrm>
            <a:off x="7754207" y="4587923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7AEC7-0235-2746-BD22-19CA4C47C0E8}"/>
              </a:ext>
            </a:extLst>
          </p:cNvPr>
          <p:cNvSpPr txBox="1"/>
          <p:nvPr/>
        </p:nvSpPr>
        <p:spPr>
          <a:xfrm>
            <a:off x="4258111" y="534992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03D9D-4257-604B-91E3-5A4714629A95}"/>
              </a:ext>
            </a:extLst>
          </p:cNvPr>
          <p:cNvSpPr txBox="1"/>
          <p:nvPr/>
        </p:nvSpPr>
        <p:spPr>
          <a:xfrm>
            <a:off x="1523720" y="535219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1BF35-52A3-CF47-AB05-C8509C8C15C3}"/>
              </a:ext>
            </a:extLst>
          </p:cNvPr>
          <p:cNvSpPr txBox="1"/>
          <p:nvPr/>
        </p:nvSpPr>
        <p:spPr>
          <a:xfrm>
            <a:off x="8227060" y="536811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21160-7521-5F47-951B-98B021B8449A}"/>
              </a:ext>
            </a:extLst>
          </p:cNvPr>
          <p:cNvSpPr/>
          <p:nvPr/>
        </p:nvSpPr>
        <p:spPr bwMode="auto">
          <a:xfrm>
            <a:off x="2454639" y="2062945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02264-12D8-4C42-821C-337A21CC5126}"/>
              </a:ext>
            </a:extLst>
          </p:cNvPr>
          <p:cNvCxnSpPr/>
          <p:nvPr/>
        </p:nvCxnSpPr>
        <p:spPr bwMode="auto">
          <a:xfrm>
            <a:off x="366009" y="2461540"/>
            <a:ext cx="208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FBB355-B7D4-E343-B0F1-0330428AE03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4902911" y="2494993"/>
            <a:ext cx="815504" cy="1367323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ADDEE-C864-AC4A-B524-B94842FE4DC8}"/>
              </a:ext>
            </a:extLst>
          </p:cNvPr>
          <p:cNvCxnSpPr/>
          <p:nvPr/>
        </p:nvCxnSpPr>
        <p:spPr bwMode="auto">
          <a:xfrm>
            <a:off x="3687174" y="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2470-FA2A-484A-87B8-A2C8A81A6629}"/>
              </a:ext>
            </a:extLst>
          </p:cNvPr>
          <p:cNvCxnSpPr/>
          <p:nvPr/>
        </p:nvCxnSpPr>
        <p:spPr bwMode="auto">
          <a:xfrm>
            <a:off x="7742834" y="-22755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1362F-2E7B-1647-BB58-1052FEA743D8}"/>
              </a:ext>
            </a:extLst>
          </p:cNvPr>
          <p:cNvSpPr txBox="1"/>
          <p:nvPr/>
        </p:nvSpPr>
        <p:spPr>
          <a:xfrm>
            <a:off x="4260385" y="52088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31854-FE3B-5045-A2AA-40987F4B6171}"/>
              </a:ext>
            </a:extLst>
          </p:cNvPr>
          <p:cNvSpPr txBox="1"/>
          <p:nvPr/>
        </p:nvSpPr>
        <p:spPr>
          <a:xfrm>
            <a:off x="1525994" y="52315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58F7A-59EF-394D-90BE-43A97D1831D6}"/>
              </a:ext>
            </a:extLst>
          </p:cNvPr>
          <p:cNvSpPr txBox="1"/>
          <p:nvPr/>
        </p:nvSpPr>
        <p:spPr>
          <a:xfrm>
            <a:off x="8229334" y="53907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DB45E6-3659-A444-B3F5-DB8886B2215F}"/>
              </a:ext>
            </a:extLst>
          </p:cNvPr>
          <p:cNvCxnSpPr>
            <a:cxnSpLocks/>
          </p:cNvCxnSpPr>
          <p:nvPr/>
        </p:nvCxnSpPr>
        <p:spPr bwMode="auto">
          <a:xfrm>
            <a:off x="450376" y="2101756"/>
            <a:ext cx="3411940" cy="2047164"/>
          </a:xfrm>
          <a:prstGeom prst="line">
            <a:avLst/>
          </a:prstGeom>
          <a:solidFill>
            <a:srgbClr val="CCCCCC"/>
          </a:solidFill>
          <a:ln w="130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FAB6FC-4147-F74C-8124-2A1A49F4EB7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707" y="2172270"/>
            <a:ext cx="3411940" cy="2047164"/>
          </a:xfrm>
          <a:prstGeom prst="line">
            <a:avLst/>
          </a:prstGeom>
          <a:solidFill>
            <a:srgbClr val="CCCCCC"/>
          </a:solidFill>
          <a:ln w="130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DF52C2-367F-F64E-961C-49BCCF865125}"/>
              </a:ext>
            </a:extLst>
          </p:cNvPr>
          <p:cNvSpPr txBox="1"/>
          <p:nvPr/>
        </p:nvSpPr>
        <p:spPr>
          <a:xfrm>
            <a:off x="5280845" y="1323833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726691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247966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644010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554255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92793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90259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909927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401437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97659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365376" y="136250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552926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104812-F983-444C-9906-BF55FEA68081}"/>
              </a:ext>
            </a:extLst>
          </p:cNvPr>
          <p:cNvCxnSpPr/>
          <p:nvPr/>
        </p:nvCxnSpPr>
        <p:spPr bwMode="auto">
          <a:xfrm>
            <a:off x="3698547" y="469483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4DD35-8707-D94E-94B4-0A7C7DFF5D8C}"/>
              </a:ext>
            </a:extLst>
          </p:cNvPr>
          <p:cNvCxnSpPr/>
          <p:nvPr/>
        </p:nvCxnSpPr>
        <p:spPr bwMode="auto">
          <a:xfrm>
            <a:off x="7754207" y="4587923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7AEC7-0235-2746-BD22-19CA4C47C0E8}"/>
              </a:ext>
            </a:extLst>
          </p:cNvPr>
          <p:cNvSpPr txBox="1"/>
          <p:nvPr/>
        </p:nvSpPr>
        <p:spPr>
          <a:xfrm>
            <a:off x="4258111" y="534992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03D9D-4257-604B-91E3-5A4714629A95}"/>
              </a:ext>
            </a:extLst>
          </p:cNvPr>
          <p:cNvSpPr txBox="1"/>
          <p:nvPr/>
        </p:nvSpPr>
        <p:spPr>
          <a:xfrm>
            <a:off x="1523720" y="535219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1BF35-52A3-CF47-AB05-C8509C8C15C3}"/>
              </a:ext>
            </a:extLst>
          </p:cNvPr>
          <p:cNvSpPr txBox="1"/>
          <p:nvPr/>
        </p:nvSpPr>
        <p:spPr>
          <a:xfrm>
            <a:off x="8227060" y="536811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21160-7521-5F47-951B-98B021B8449A}"/>
              </a:ext>
            </a:extLst>
          </p:cNvPr>
          <p:cNvSpPr/>
          <p:nvPr/>
        </p:nvSpPr>
        <p:spPr bwMode="auto">
          <a:xfrm>
            <a:off x="2454639" y="2062945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02264-12D8-4C42-821C-337A21CC5126}"/>
              </a:ext>
            </a:extLst>
          </p:cNvPr>
          <p:cNvCxnSpPr/>
          <p:nvPr/>
        </p:nvCxnSpPr>
        <p:spPr bwMode="auto">
          <a:xfrm>
            <a:off x="366009" y="2461540"/>
            <a:ext cx="756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FBB355-B7D4-E343-B0F1-0330428AE03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4902911" y="2494993"/>
            <a:ext cx="815504" cy="1367323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ADDEE-C864-AC4A-B524-B94842FE4DC8}"/>
              </a:ext>
            </a:extLst>
          </p:cNvPr>
          <p:cNvCxnSpPr/>
          <p:nvPr/>
        </p:nvCxnSpPr>
        <p:spPr bwMode="auto">
          <a:xfrm>
            <a:off x="3687174" y="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2470-FA2A-484A-87B8-A2C8A81A6629}"/>
              </a:ext>
            </a:extLst>
          </p:cNvPr>
          <p:cNvCxnSpPr/>
          <p:nvPr/>
        </p:nvCxnSpPr>
        <p:spPr bwMode="auto">
          <a:xfrm>
            <a:off x="7742834" y="-22755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1362F-2E7B-1647-BB58-1052FEA743D8}"/>
              </a:ext>
            </a:extLst>
          </p:cNvPr>
          <p:cNvSpPr txBox="1"/>
          <p:nvPr/>
        </p:nvSpPr>
        <p:spPr>
          <a:xfrm>
            <a:off x="4260385" y="52088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31854-FE3B-5045-A2AA-40987F4B6171}"/>
              </a:ext>
            </a:extLst>
          </p:cNvPr>
          <p:cNvSpPr txBox="1"/>
          <p:nvPr/>
        </p:nvSpPr>
        <p:spPr>
          <a:xfrm>
            <a:off x="1525994" y="52315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58F7A-59EF-394D-90BE-43A97D1831D6}"/>
              </a:ext>
            </a:extLst>
          </p:cNvPr>
          <p:cNvSpPr txBox="1"/>
          <p:nvPr/>
        </p:nvSpPr>
        <p:spPr>
          <a:xfrm>
            <a:off x="8229334" y="53907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9E300-948C-CA49-926C-9C12E5871672}"/>
              </a:ext>
            </a:extLst>
          </p:cNvPr>
          <p:cNvSpPr/>
          <p:nvPr/>
        </p:nvSpPr>
        <p:spPr bwMode="auto">
          <a:xfrm>
            <a:off x="1160060" y="2142699"/>
            <a:ext cx="641444" cy="641444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Z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06B181-9241-7440-9208-1DC31D6BA523}"/>
              </a:ext>
            </a:extLst>
          </p:cNvPr>
          <p:cNvCxnSpPr/>
          <p:nvPr/>
        </p:nvCxnSpPr>
        <p:spPr bwMode="auto">
          <a:xfrm>
            <a:off x="1801299" y="2491111"/>
            <a:ext cx="64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3C6D2-77DC-B345-B02D-5CE7C47BE8B2}"/>
              </a:ext>
            </a:extLst>
          </p:cNvPr>
          <p:cNvCxnSpPr/>
          <p:nvPr/>
        </p:nvCxnSpPr>
        <p:spPr bwMode="auto">
          <a:xfrm>
            <a:off x="409227" y="4033307"/>
            <a:ext cx="756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1ADBC9E-A14D-C44C-9222-B6A2FF9037A8}"/>
              </a:ext>
            </a:extLst>
          </p:cNvPr>
          <p:cNvSpPr/>
          <p:nvPr/>
        </p:nvSpPr>
        <p:spPr bwMode="auto">
          <a:xfrm>
            <a:off x="1203278" y="3714466"/>
            <a:ext cx="641444" cy="641444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94F0A2-00C2-1149-9080-3157F60072AD}"/>
              </a:ext>
            </a:extLst>
          </p:cNvPr>
          <p:cNvCxnSpPr/>
          <p:nvPr/>
        </p:nvCxnSpPr>
        <p:spPr bwMode="auto">
          <a:xfrm>
            <a:off x="1844517" y="4062878"/>
            <a:ext cx="64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5ED98F-D727-704B-962B-99644772AF8B}"/>
              </a:ext>
            </a:extLst>
          </p:cNvPr>
          <p:cNvSpPr txBox="1"/>
          <p:nvPr/>
        </p:nvSpPr>
        <p:spPr>
          <a:xfrm>
            <a:off x="1074084" y="2729552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0F4353-5A41-CD4E-B7C4-A140EFCBC912}"/>
              </a:ext>
            </a:extLst>
          </p:cNvPr>
          <p:cNvSpPr txBox="1"/>
          <p:nvPr/>
        </p:nvSpPr>
        <p:spPr>
          <a:xfrm>
            <a:off x="1117302" y="4314967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CEF8A-A733-3148-92AF-08E1C8445CD9}"/>
              </a:ext>
            </a:extLst>
          </p:cNvPr>
          <p:cNvSpPr txBox="1"/>
          <p:nvPr/>
        </p:nvSpPr>
        <p:spPr>
          <a:xfrm>
            <a:off x="5280845" y="1323833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197060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06320" y="802969"/>
            <a:ext cx="571502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J = conv2fft(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X,h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[A,B] = size(X);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[C,D] = size(h);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P = A + C - 1;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Q = B + D -1;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zeros(P,Q);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(1:A,1:B) = X;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hp = zeros(P,Q);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hp(1:C,1:D) = h;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fft2(hp);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Ypf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Yp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= ifft2(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Ypf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m1  = (C+1)/2;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m2  = (D+1)/2;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Y  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Yp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(m1:m1+A-1,m2:m2+B-1);</a:t>
            </a:r>
          </a:p>
          <a:p>
            <a:pPr algn="l"/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96650" y="3502526"/>
            <a:ext cx="35428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sz="1600" dirty="0"/>
              <a:t>La convolución en 2D es similar a la convolución en 1D: es necesario hacer un </a:t>
            </a:r>
            <a:r>
              <a:rPr lang="es-CL" sz="1600" i="1" dirty="0" err="1"/>
              <a:t>zero</a:t>
            </a:r>
            <a:r>
              <a:rPr lang="es-CL" sz="1600" i="1" dirty="0"/>
              <a:t> </a:t>
            </a:r>
            <a:r>
              <a:rPr lang="es-CL" sz="1600" i="1" dirty="0" err="1"/>
              <a:t>padding</a:t>
            </a:r>
            <a:r>
              <a:rPr lang="es-CL" sz="1600" dirty="0"/>
              <a:t> para evitar el traslape.</a:t>
            </a:r>
          </a:p>
          <a:p>
            <a:pPr algn="l"/>
            <a:endParaRPr lang="es-CL" sz="1600" dirty="0"/>
          </a:p>
          <a:p>
            <a:pPr algn="l"/>
            <a:r>
              <a:rPr lang="es-CL" sz="1600" dirty="0"/>
              <a:t>Este programa obtiene el mismo resultado de </a:t>
            </a:r>
            <a:r>
              <a:rPr lang="es-CL" sz="1600" dirty="0">
                <a:latin typeface="Courier New" pitchFamily="49" charset="0"/>
                <a:cs typeface="Courier New" pitchFamily="49" charset="0"/>
              </a:rPr>
              <a:t>J=conv2(X,h,’same’)</a:t>
            </a:r>
            <a:r>
              <a:rPr lang="es-CL" sz="1600" dirty="0"/>
              <a:t>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70F2E-B764-4546-889C-95863E2B777C}"/>
              </a:ext>
            </a:extLst>
          </p:cNvPr>
          <p:cNvSpPr/>
          <p:nvPr/>
        </p:nvSpPr>
        <p:spPr bwMode="auto">
          <a:xfrm>
            <a:off x="1624085" y="2142699"/>
            <a:ext cx="641444" cy="641444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AAB08-B31B-9F49-B57D-2092A3999356}"/>
              </a:ext>
            </a:extLst>
          </p:cNvPr>
          <p:cNvSpPr txBox="1"/>
          <p:nvPr/>
        </p:nvSpPr>
        <p:spPr>
          <a:xfrm>
            <a:off x="1538109" y="2729552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41608218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91" y="1540379"/>
            <a:ext cx="46037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4252" y="1540379"/>
            <a:ext cx="46037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CBE66-1E23-5F41-9C5B-8E5423B1800C}"/>
              </a:ext>
            </a:extLst>
          </p:cNvPr>
          <p:cNvSpPr txBox="1"/>
          <p:nvPr/>
        </p:nvSpPr>
        <p:spPr>
          <a:xfrm>
            <a:off x="4390491" y="6878471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635271-44E1-D341-AEFD-7C68E73A9C4B}"/>
              </a:ext>
            </a:extLst>
          </p:cNvPr>
          <p:cNvCxnSpPr>
            <a:cxnSpLocks/>
          </p:cNvCxnSpPr>
          <p:nvPr/>
        </p:nvCxnSpPr>
        <p:spPr bwMode="auto">
          <a:xfrm>
            <a:off x="4779749" y="6073250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B2DD4-2675-A549-BAC2-AB55D8EE0983}"/>
              </a:ext>
            </a:extLst>
          </p:cNvPr>
          <p:cNvSpPr txBox="1"/>
          <p:nvPr/>
        </p:nvSpPr>
        <p:spPr>
          <a:xfrm>
            <a:off x="7190556" y="6771564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2AB23-5B9D-E94A-B2A7-D2C635ED3463}"/>
              </a:ext>
            </a:extLst>
          </p:cNvPr>
          <p:cNvCxnSpPr>
            <a:cxnSpLocks/>
          </p:cNvCxnSpPr>
          <p:nvPr/>
        </p:nvCxnSpPr>
        <p:spPr bwMode="auto">
          <a:xfrm>
            <a:off x="7579814" y="3973768"/>
            <a:ext cx="0" cy="280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FE7E68-C724-F541-A616-239A93BCE327}"/>
              </a:ext>
            </a:extLst>
          </p:cNvPr>
          <p:cNvSpPr txBox="1"/>
          <p:nvPr/>
        </p:nvSpPr>
        <p:spPr>
          <a:xfrm>
            <a:off x="260896" y="6155139"/>
            <a:ext cx="16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Size: P x 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212B-7B96-7F44-AF78-227ECA99AD34}"/>
              </a:ext>
            </a:extLst>
          </p:cNvPr>
          <p:cNvSpPr txBox="1"/>
          <p:nvPr/>
        </p:nvSpPr>
        <p:spPr>
          <a:xfrm>
            <a:off x="5149069" y="6116470"/>
            <a:ext cx="16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Size: P x 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107B3-4B6E-BA4E-8666-767578F87AA8}"/>
              </a:ext>
            </a:extLst>
          </p:cNvPr>
          <p:cNvSpPr txBox="1"/>
          <p:nvPr/>
        </p:nvSpPr>
        <p:spPr>
          <a:xfrm>
            <a:off x="210651" y="766544"/>
            <a:ext cx="3745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Xp</a:t>
            </a:r>
            <a:r>
              <a:rPr lang="en-US" sz="2400" dirty="0"/>
              <a:t>:</a:t>
            </a:r>
          </a:p>
          <a:p>
            <a:pPr algn="l"/>
            <a:r>
              <a:rPr lang="en-US" sz="2400" dirty="0"/>
              <a:t>Input (X)  con zero padding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08CB1-C836-5848-A9CF-4080362DB6ED}"/>
              </a:ext>
            </a:extLst>
          </p:cNvPr>
          <p:cNvSpPr txBox="1"/>
          <p:nvPr/>
        </p:nvSpPr>
        <p:spPr>
          <a:xfrm>
            <a:off x="5176900" y="645993"/>
            <a:ext cx="4980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hp:</a:t>
            </a:r>
          </a:p>
          <a:p>
            <a:pPr algn="l"/>
            <a:r>
              <a:rPr lang="en-US" sz="2400" dirty="0" err="1"/>
              <a:t>Filtro</a:t>
            </a:r>
            <a:r>
              <a:rPr lang="en-US" sz="2400" dirty="0"/>
              <a:t> </a:t>
            </a:r>
            <a:r>
              <a:rPr lang="en-US" sz="2400" dirty="0" err="1"/>
              <a:t>Promedio</a:t>
            </a:r>
            <a:r>
              <a:rPr lang="en-US" sz="2400" dirty="0"/>
              <a:t> (h) con zero padding</a:t>
            </a:r>
          </a:p>
        </p:txBody>
      </p:sp>
    </p:spTree>
    <p:extLst>
      <p:ext uri="{BB962C8B-B14F-4D97-AF65-F5344CB8AC3E}">
        <p14:creationId xmlns:p14="http://schemas.microsoft.com/office/powerpoint/2010/main" val="1839323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849112" y="3247002"/>
            <a:ext cx="0" cy="59679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4418762" y="2235958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475334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31" y="1864655"/>
            <a:ext cx="46037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0324" y="1878305"/>
            <a:ext cx="46037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775A5-206D-6544-9581-B3E1FEB1A7E7}"/>
              </a:ext>
            </a:extLst>
          </p:cNvPr>
          <p:cNvSpPr txBox="1"/>
          <p:nvPr/>
        </p:nvSpPr>
        <p:spPr>
          <a:xfrm>
            <a:off x="183355" y="1298807"/>
            <a:ext cx="42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Transformada</a:t>
            </a:r>
            <a:r>
              <a:rPr lang="en-US" sz="2400" dirty="0"/>
              <a:t> de Fourier de </a:t>
            </a:r>
            <a:r>
              <a:rPr lang="en-US" sz="2400" dirty="0" err="1"/>
              <a:t>Xp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97BC4-1D0E-A144-900C-CD6A7CCFC3ED}"/>
              </a:ext>
            </a:extLst>
          </p:cNvPr>
          <p:cNvSpPr txBox="1"/>
          <p:nvPr/>
        </p:nvSpPr>
        <p:spPr>
          <a:xfrm>
            <a:off x="5016937" y="1273786"/>
            <a:ext cx="426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Transformada</a:t>
            </a:r>
            <a:r>
              <a:rPr lang="en-US" sz="2400" dirty="0"/>
              <a:t> de Fourier de 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246C8-4A8B-5343-9909-A4DC56E99655}"/>
              </a:ext>
            </a:extLst>
          </p:cNvPr>
          <p:cNvSpPr txBox="1"/>
          <p:nvPr/>
        </p:nvSpPr>
        <p:spPr>
          <a:xfrm>
            <a:off x="219952" y="6591867"/>
            <a:ext cx="16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Size: P x 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BB44-5C70-A145-92C6-6EE1A0DB693E}"/>
              </a:ext>
            </a:extLst>
          </p:cNvPr>
          <p:cNvSpPr txBox="1"/>
          <p:nvPr/>
        </p:nvSpPr>
        <p:spPr>
          <a:xfrm>
            <a:off x="5108125" y="6553198"/>
            <a:ext cx="16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Size: P x 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5B4B6-71D9-C44D-B256-34CFA76D8FE6}"/>
              </a:ext>
            </a:extLst>
          </p:cNvPr>
          <p:cNvSpPr txBox="1"/>
          <p:nvPr/>
        </p:nvSpPr>
        <p:spPr>
          <a:xfrm>
            <a:off x="7004776" y="7046792"/>
            <a:ext cx="315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resultados</a:t>
            </a:r>
            <a:r>
              <a:rPr lang="en-US" sz="2400" dirty="0"/>
              <a:t> con </a:t>
            </a:r>
            <a:r>
              <a:rPr lang="en-US" sz="2400" dirty="0" err="1"/>
              <a:t>fftshift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79518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4584" y="1301750"/>
            <a:ext cx="4561417" cy="45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E4BDB-2B90-BE4D-AEB2-C58F7823F35E}"/>
              </a:ext>
            </a:extLst>
          </p:cNvPr>
          <p:cNvSpPr txBox="1"/>
          <p:nvPr/>
        </p:nvSpPr>
        <p:spPr>
          <a:xfrm>
            <a:off x="2312405" y="698306"/>
            <a:ext cx="557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Transformada</a:t>
            </a:r>
            <a:r>
              <a:rPr lang="en-US" sz="2400" dirty="0"/>
              <a:t> </a:t>
            </a:r>
            <a:r>
              <a:rPr lang="en-US" sz="2400" dirty="0" err="1"/>
              <a:t>Inversa</a:t>
            </a:r>
            <a:r>
              <a:rPr lang="en-US" sz="2400" dirty="0"/>
              <a:t> de la </a:t>
            </a:r>
            <a:r>
              <a:rPr lang="en-US" sz="2400" dirty="0" err="1"/>
              <a:t>multipicación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995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/>
          <a:srcRect l="2543" t="2878" r="3209" b="2574"/>
          <a:stretch/>
        </p:blipFill>
        <p:spPr bwMode="auto">
          <a:xfrm>
            <a:off x="2920621" y="1433015"/>
            <a:ext cx="4299045" cy="43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D27CC-B8FA-504F-B53D-CDFB39361C50}"/>
              </a:ext>
            </a:extLst>
          </p:cNvPr>
          <p:cNvSpPr txBox="1"/>
          <p:nvPr/>
        </p:nvSpPr>
        <p:spPr>
          <a:xfrm>
            <a:off x="2312405" y="698306"/>
            <a:ext cx="557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Transformada</a:t>
            </a:r>
            <a:r>
              <a:rPr lang="en-US" sz="2400" dirty="0"/>
              <a:t> </a:t>
            </a:r>
            <a:r>
              <a:rPr lang="en-US" sz="2400" dirty="0" err="1"/>
              <a:t>Inversa</a:t>
            </a:r>
            <a:r>
              <a:rPr lang="en-US" sz="2400" dirty="0"/>
              <a:t> de la </a:t>
            </a:r>
            <a:r>
              <a:rPr lang="en-US" sz="2400" dirty="0" err="1"/>
              <a:t>multipicación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6EEDC-29D1-6C4B-97FA-9D5FEC1CD5D6}"/>
              </a:ext>
            </a:extLst>
          </p:cNvPr>
          <p:cNvSpPr txBox="1"/>
          <p:nvPr/>
        </p:nvSpPr>
        <p:spPr>
          <a:xfrm>
            <a:off x="4252662" y="5886729"/>
            <a:ext cx="184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(con </a:t>
            </a:r>
            <a:r>
              <a:rPr lang="en-US" sz="2400" dirty="0" err="1"/>
              <a:t>recorte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4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247966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644010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554255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92793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90259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909927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401437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949297" y="2880292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552926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104812-F983-444C-9906-BF55FEA68081}"/>
              </a:ext>
            </a:extLst>
          </p:cNvPr>
          <p:cNvCxnSpPr/>
          <p:nvPr/>
        </p:nvCxnSpPr>
        <p:spPr bwMode="auto">
          <a:xfrm>
            <a:off x="3698547" y="469483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4DD35-8707-D94E-94B4-0A7C7DFF5D8C}"/>
              </a:ext>
            </a:extLst>
          </p:cNvPr>
          <p:cNvCxnSpPr/>
          <p:nvPr/>
        </p:nvCxnSpPr>
        <p:spPr bwMode="auto">
          <a:xfrm>
            <a:off x="7754207" y="4587923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7AEC7-0235-2746-BD22-19CA4C47C0E8}"/>
              </a:ext>
            </a:extLst>
          </p:cNvPr>
          <p:cNvSpPr txBox="1"/>
          <p:nvPr/>
        </p:nvSpPr>
        <p:spPr>
          <a:xfrm>
            <a:off x="4258111" y="534992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03D9D-4257-604B-91E3-5A4714629A95}"/>
              </a:ext>
            </a:extLst>
          </p:cNvPr>
          <p:cNvSpPr txBox="1"/>
          <p:nvPr/>
        </p:nvSpPr>
        <p:spPr>
          <a:xfrm>
            <a:off x="1523720" y="535219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1BF35-52A3-CF47-AB05-C8509C8C15C3}"/>
              </a:ext>
            </a:extLst>
          </p:cNvPr>
          <p:cNvSpPr txBox="1"/>
          <p:nvPr/>
        </p:nvSpPr>
        <p:spPr>
          <a:xfrm>
            <a:off x="8227060" y="536811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21160-7521-5F47-951B-98B021B8449A}"/>
              </a:ext>
            </a:extLst>
          </p:cNvPr>
          <p:cNvSpPr/>
          <p:nvPr/>
        </p:nvSpPr>
        <p:spPr bwMode="auto">
          <a:xfrm>
            <a:off x="2454639" y="2062945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02264-12D8-4C42-821C-337A21CC5126}"/>
              </a:ext>
            </a:extLst>
          </p:cNvPr>
          <p:cNvCxnSpPr/>
          <p:nvPr/>
        </p:nvCxnSpPr>
        <p:spPr bwMode="auto">
          <a:xfrm>
            <a:off x="366009" y="2461540"/>
            <a:ext cx="756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FBB355-B7D4-E343-B0F1-0330428AE03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4902911" y="2494993"/>
            <a:ext cx="815504" cy="1367323"/>
          </a:xfrm>
          <a:prstGeom prst="bentConnector2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ADDEE-C864-AC4A-B524-B94842FE4DC8}"/>
              </a:ext>
            </a:extLst>
          </p:cNvPr>
          <p:cNvCxnSpPr/>
          <p:nvPr/>
        </p:nvCxnSpPr>
        <p:spPr bwMode="auto">
          <a:xfrm>
            <a:off x="3687174" y="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2470-FA2A-484A-87B8-A2C8A81A6629}"/>
              </a:ext>
            </a:extLst>
          </p:cNvPr>
          <p:cNvCxnSpPr/>
          <p:nvPr/>
        </p:nvCxnSpPr>
        <p:spPr bwMode="auto">
          <a:xfrm>
            <a:off x="7742834" y="-22755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1362F-2E7B-1647-BB58-1052FEA743D8}"/>
              </a:ext>
            </a:extLst>
          </p:cNvPr>
          <p:cNvSpPr txBox="1"/>
          <p:nvPr/>
        </p:nvSpPr>
        <p:spPr>
          <a:xfrm>
            <a:off x="4260385" y="52088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31854-FE3B-5045-A2AA-40987F4B6171}"/>
              </a:ext>
            </a:extLst>
          </p:cNvPr>
          <p:cNvSpPr txBox="1"/>
          <p:nvPr/>
        </p:nvSpPr>
        <p:spPr>
          <a:xfrm>
            <a:off x="1525994" y="52315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58F7A-59EF-394D-90BE-43A97D1831D6}"/>
              </a:ext>
            </a:extLst>
          </p:cNvPr>
          <p:cNvSpPr txBox="1"/>
          <p:nvPr/>
        </p:nvSpPr>
        <p:spPr>
          <a:xfrm>
            <a:off x="8229334" y="53907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9E300-948C-CA49-926C-9C12E5871672}"/>
              </a:ext>
            </a:extLst>
          </p:cNvPr>
          <p:cNvSpPr/>
          <p:nvPr/>
        </p:nvSpPr>
        <p:spPr bwMode="auto">
          <a:xfrm>
            <a:off x="1160060" y="2142699"/>
            <a:ext cx="641444" cy="641444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Z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06B181-9241-7440-9208-1DC31D6BA523}"/>
              </a:ext>
            </a:extLst>
          </p:cNvPr>
          <p:cNvCxnSpPr/>
          <p:nvPr/>
        </p:nvCxnSpPr>
        <p:spPr bwMode="auto">
          <a:xfrm>
            <a:off x="1801299" y="2491111"/>
            <a:ext cx="64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3C6D2-77DC-B345-B02D-5CE7C47BE8B2}"/>
              </a:ext>
            </a:extLst>
          </p:cNvPr>
          <p:cNvCxnSpPr/>
          <p:nvPr/>
        </p:nvCxnSpPr>
        <p:spPr bwMode="auto">
          <a:xfrm>
            <a:off x="409227" y="4033307"/>
            <a:ext cx="756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1ADBC9E-A14D-C44C-9222-B6A2FF9037A8}"/>
              </a:ext>
            </a:extLst>
          </p:cNvPr>
          <p:cNvSpPr/>
          <p:nvPr/>
        </p:nvSpPr>
        <p:spPr bwMode="auto">
          <a:xfrm>
            <a:off x="1203278" y="3714466"/>
            <a:ext cx="641444" cy="641444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94F0A2-00C2-1149-9080-3157F60072AD}"/>
              </a:ext>
            </a:extLst>
          </p:cNvPr>
          <p:cNvCxnSpPr/>
          <p:nvPr/>
        </p:nvCxnSpPr>
        <p:spPr bwMode="auto">
          <a:xfrm>
            <a:off x="1844517" y="4062878"/>
            <a:ext cx="64800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5ED98F-D727-704B-962B-99644772AF8B}"/>
              </a:ext>
            </a:extLst>
          </p:cNvPr>
          <p:cNvSpPr txBox="1"/>
          <p:nvPr/>
        </p:nvSpPr>
        <p:spPr>
          <a:xfrm>
            <a:off x="1074084" y="2729552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0F4353-5A41-CD4E-B7C4-A140EFCBC912}"/>
              </a:ext>
            </a:extLst>
          </p:cNvPr>
          <p:cNvSpPr txBox="1"/>
          <p:nvPr/>
        </p:nvSpPr>
        <p:spPr>
          <a:xfrm>
            <a:off x="1117302" y="4314967"/>
            <a:ext cx="82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B3610-AF81-7647-9380-00115BF6A8F9}"/>
              </a:ext>
            </a:extLst>
          </p:cNvPr>
          <p:cNvSpPr/>
          <p:nvPr/>
        </p:nvSpPr>
        <p:spPr bwMode="auto">
          <a:xfrm>
            <a:off x="9296401" y="3810003"/>
            <a:ext cx="379863" cy="379863"/>
          </a:xfrm>
          <a:prstGeom prst="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F155E5-1EB6-894C-B606-76164ED41623}"/>
              </a:ext>
            </a:extLst>
          </p:cNvPr>
          <p:cNvSpPr txBox="1"/>
          <p:nvPr/>
        </p:nvSpPr>
        <p:spPr>
          <a:xfrm>
            <a:off x="9114022" y="428767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recorte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596715-E80B-E846-BF18-62563B785CAB}"/>
              </a:ext>
            </a:extLst>
          </p:cNvPr>
          <p:cNvSpPr txBox="1"/>
          <p:nvPr/>
        </p:nvSpPr>
        <p:spPr>
          <a:xfrm>
            <a:off x="365376" y="136250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75A651-0390-2044-BDA4-71318A1091F5}"/>
              </a:ext>
            </a:extLst>
          </p:cNvPr>
          <p:cNvSpPr txBox="1"/>
          <p:nvPr/>
        </p:nvSpPr>
        <p:spPr>
          <a:xfrm>
            <a:off x="5280845" y="1323833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108349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849112" y="3247002"/>
            <a:ext cx="0" cy="59679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4418762" y="2235958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104812-F983-444C-9906-BF55FEA68081}"/>
              </a:ext>
            </a:extLst>
          </p:cNvPr>
          <p:cNvCxnSpPr/>
          <p:nvPr/>
        </p:nvCxnSpPr>
        <p:spPr bwMode="auto">
          <a:xfrm>
            <a:off x="2825087" y="4694830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4DD35-8707-D94E-94B4-0A7C7DFF5D8C}"/>
              </a:ext>
            </a:extLst>
          </p:cNvPr>
          <p:cNvCxnSpPr/>
          <p:nvPr/>
        </p:nvCxnSpPr>
        <p:spPr bwMode="auto">
          <a:xfrm>
            <a:off x="6880747" y="4587923"/>
            <a:ext cx="0" cy="2006221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7AEC7-0235-2746-BD22-19CA4C47C0E8}"/>
              </a:ext>
            </a:extLst>
          </p:cNvPr>
          <p:cNvSpPr txBox="1"/>
          <p:nvPr/>
        </p:nvSpPr>
        <p:spPr>
          <a:xfrm>
            <a:off x="3384651" y="5349923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FRECUENCIA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03D9D-4257-604B-91E3-5A4714629A95}"/>
              </a:ext>
            </a:extLst>
          </p:cNvPr>
          <p:cNvSpPr txBox="1"/>
          <p:nvPr/>
        </p:nvSpPr>
        <p:spPr>
          <a:xfrm>
            <a:off x="650260" y="535219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1BF35-52A3-CF47-AB05-C8509C8C15C3}"/>
              </a:ext>
            </a:extLst>
          </p:cNvPr>
          <p:cNvSpPr txBox="1"/>
          <p:nvPr/>
        </p:nvSpPr>
        <p:spPr>
          <a:xfrm>
            <a:off x="7353600" y="5368118"/>
            <a:ext cx="185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ESPACIO</a:t>
            </a:r>
          </a:p>
        </p:txBody>
      </p:sp>
    </p:spTree>
    <p:extLst>
      <p:ext uri="{BB962C8B-B14F-4D97-AF65-F5344CB8AC3E}">
        <p14:creationId xmlns:p14="http://schemas.microsoft.com/office/powerpoint/2010/main" val="25138976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6D9F2-45FA-2C4F-BF6E-BA806BF8BBCE}"/>
              </a:ext>
            </a:extLst>
          </p:cNvPr>
          <p:cNvSpPr txBox="1"/>
          <p:nvPr/>
        </p:nvSpPr>
        <p:spPr>
          <a:xfrm>
            <a:off x="1539267" y="3411941"/>
            <a:ext cx="6925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DISEÑO DEL FILTRO </a:t>
            </a:r>
          </a:p>
          <a:p>
            <a:r>
              <a:rPr lang="en-US" dirty="0"/>
              <a:t>EN EL DOMINIO DE LA FRECUENCIA</a:t>
            </a:r>
          </a:p>
        </p:txBody>
      </p:sp>
    </p:spTree>
    <p:extLst>
      <p:ext uri="{BB962C8B-B14F-4D97-AF65-F5344CB8AC3E}">
        <p14:creationId xmlns:p14="http://schemas.microsoft.com/office/powerpoint/2010/main" val="34805929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849112" y="3247002"/>
            <a:ext cx="0" cy="59679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4418762" y="2235958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2AF63-D0E8-3247-8180-815761CE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" y="4728855"/>
            <a:ext cx="1752600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2ECFC-5BBF-C34E-A19D-FAAEE109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14" y="4763449"/>
            <a:ext cx="1790700" cy="177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F2935-4530-C84D-A517-FE24E4AA2E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081206" y="4217159"/>
            <a:ext cx="0" cy="55264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DE73C-4C59-FD4F-B37C-C14A4307AF3D}"/>
              </a:ext>
            </a:extLst>
          </p:cNvPr>
          <p:cNvCxnSpPr>
            <a:cxnSpLocks/>
          </p:cNvCxnSpPr>
          <p:nvPr/>
        </p:nvCxnSpPr>
        <p:spPr bwMode="auto">
          <a:xfrm>
            <a:off x="1081206" y="398514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5B8559-D6B0-6E42-94A9-F6E738AC838E}"/>
              </a:ext>
            </a:extLst>
          </p:cNvPr>
          <p:cNvCxnSpPr>
            <a:cxnSpLocks/>
          </p:cNvCxnSpPr>
          <p:nvPr/>
        </p:nvCxnSpPr>
        <p:spPr bwMode="auto">
          <a:xfrm>
            <a:off x="4208818" y="401471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12862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B81C1-1007-6B43-A779-B07962D116D0}"/>
              </a:ext>
            </a:extLst>
          </p:cNvPr>
          <p:cNvSpPr txBox="1"/>
          <p:nvPr/>
        </p:nvSpPr>
        <p:spPr>
          <a:xfrm>
            <a:off x="511134" y="935704"/>
            <a:ext cx="739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 H es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bajos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Gaussiana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6D3AF4-4552-624A-A1E2-DE17B7AA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4" y="1422306"/>
            <a:ext cx="4213905" cy="3108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0E627-F6EC-4A42-B3EE-C4F1EB09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05" y="1613120"/>
            <a:ext cx="3154224" cy="3109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FF917-DA1F-3B48-8976-3EE027A64121}"/>
              </a:ext>
            </a:extLst>
          </p:cNvPr>
          <p:cNvSpPr txBox="1"/>
          <p:nvPr/>
        </p:nvSpPr>
        <p:spPr>
          <a:xfrm>
            <a:off x="1179150" y="4827588"/>
            <a:ext cx="3712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Fourier)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A7508-2D8E-9742-8E07-4CCF9FAE27B4}"/>
              </a:ext>
            </a:extLst>
          </p:cNvPr>
          <p:cNvSpPr txBox="1"/>
          <p:nvPr/>
        </p:nvSpPr>
        <p:spPr>
          <a:xfrm>
            <a:off x="5429511" y="4898102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frecuencia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central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6926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849112" y="3247002"/>
            <a:ext cx="0" cy="59679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A2789-AA7F-4844-88B3-A151F2C029DF}"/>
              </a:ext>
            </a:extLst>
          </p:cNvPr>
          <p:cNvSpPr txBox="1"/>
          <p:nvPr/>
        </p:nvSpPr>
        <p:spPr>
          <a:xfrm>
            <a:off x="4418761" y="434452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D7747F-2130-4E40-8B8F-3FBB291D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14" y="1435954"/>
            <a:ext cx="2421149" cy="17861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6D111F-659C-9645-943D-C8C9388F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2" y="4728855"/>
            <a:ext cx="1752600" cy="1765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E7D8F8-8A3E-B446-9D1E-60ED68350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14" y="4763449"/>
            <a:ext cx="1790700" cy="177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8A7D0E-300B-3744-88E8-7BDD34392C32}"/>
              </a:ext>
            </a:extLst>
          </p:cNvPr>
          <p:cNvCxnSpPr>
            <a:cxnSpLocks/>
          </p:cNvCxnSpPr>
          <p:nvPr/>
        </p:nvCxnSpPr>
        <p:spPr bwMode="auto">
          <a:xfrm>
            <a:off x="1081206" y="398514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FB3EE-570E-144B-BCF4-9EAA79FEFDCF}"/>
              </a:ext>
            </a:extLst>
          </p:cNvPr>
          <p:cNvCxnSpPr>
            <a:cxnSpLocks/>
          </p:cNvCxnSpPr>
          <p:nvPr/>
        </p:nvCxnSpPr>
        <p:spPr bwMode="auto">
          <a:xfrm>
            <a:off x="4208818" y="401471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8863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949B0-3529-3E49-8F01-EFE92E151B99}"/>
              </a:ext>
            </a:extLst>
          </p:cNvPr>
          <p:cNvSpPr/>
          <p:nvPr/>
        </p:nvSpPr>
        <p:spPr bwMode="auto">
          <a:xfrm>
            <a:off x="1606200" y="3589219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F0AA-D503-9748-A29F-FE653ADF8B77}"/>
              </a:ext>
            </a:extLst>
          </p:cNvPr>
          <p:cNvSpPr/>
          <p:nvPr/>
        </p:nvSpPr>
        <p:spPr bwMode="auto">
          <a:xfrm>
            <a:off x="5566640" y="3592899"/>
            <a:ext cx="26642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Transformada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Helvetica Neue Light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Inversa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Helvetica Neue Light" charset="0"/>
              </a:rPr>
              <a:t> de Fourier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4D9A4-95C0-6A43-A33F-5DE7AA41D5C7}"/>
              </a:ext>
            </a:extLst>
          </p:cNvPr>
          <p:cNvSpPr/>
          <p:nvPr/>
        </p:nvSpPr>
        <p:spPr bwMode="auto">
          <a:xfrm>
            <a:off x="4669092" y="3843798"/>
            <a:ext cx="360040" cy="360040"/>
          </a:xfrm>
          <a:prstGeom prst="ellipse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CD741-1490-C84C-9E36-21A6BC3CF6FE}"/>
              </a:ext>
            </a:extLst>
          </p:cNvPr>
          <p:cNvCxnSpPr/>
          <p:nvPr/>
        </p:nvCxnSpPr>
        <p:spPr bwMode="auto">
          <a:xfrm>
            <a:off x="814112" y="3987814"/>
            <a:ext cx="79208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D19CD-972D-4047-9F60-2A63EAE1A75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 bwMode="auto">
          <a:xfrm>
            <a:off x="4054472" y="4021267"/>
            <a:ext cx="614620" cy="255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DB67-2702-FB46-BAB8-FDB185AA1054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 bwMode="auto">
          <a:xfrm>
            <a:off x="5029132" y="4023818"/>
            <a:ext cx="537508" cy="1129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92DCC-8EE8-0744-A857-2BD0DFA28BB7}"/>
              </a:ext>
            </a:extLst>
          </p:cNvPr>
          <p:cNvCxnSpPr>
            <a:cxnSpLocks/>
          </p:cNvCxnSpPr>
          <p:nvPr/>
        </p:nvCxnSpPr>
        <p:spPr bwMode="auto">
          <a:xfrm>
            <a:off x="8225811" y="4020104"/>
            <a:ext cx="8034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01072-9460-9244-AB7F-DFB2EA7E7C06}"/>
              </a:ext>
            </a:extLst>
          </p:cNvPr>
          <p:cNvSpPr txBox="1"/>
          <p:nvPr/>
        </p:nvSpPr>
        <p:spPr>
          <a:xfrm>
            <a:off x="701689" y="3146641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E4725-332C-7F43-BB12-744BD453A063}"/>
              </a:ext>
            </a:extLst>
          </p:cNvPr>
          <p:cNvSpPr txBox="1"/>
          <p:nvPr/>
        </p:nvSpPr>
        <p:spPr>
          <a:xfrm>
            <a:off x="8103133" y="315324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4E580-1DF1-B240-9B09-FD0B5B790A70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849112" y="3247002"/>
            <a:ext cx="0" cy="59679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7DEE7F-C625-524D-9F15-C1C4C678CAB4}"/>
              </a:ext>
            </a:extLst>
          </p:cNvPr>
          <p:cNvSpPr txBox="1"/>
          <p:nvPr/>
        </p:nvSpPr>
        <p:spPr>
          <a:xfrm>
            <a:off x="4655805" y="369223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D7747F-2130-4E40-8B8F-3FBB291D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14" y="1435954"/>
            <a:ext cx="2421149" cy="17861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F33E11-855D-3C4D-9EB0-6E3E0DF58268}"/>
              </a:ext>
            </a:extLst>
          </p:cNvPr>
          <p:cNvCxnSpPr>
            <a:cxnSpLocks/>
          </p:cNvCxnSpPr>
          <p:nvPr/>
        </p:nvCxnSpPr>
        <p:spPr bwMode="auto">
          <a:xfrm>
            <a:off x="3070746" y="1323834"/>
            <a:ext cx="3411940" cy="2047164"/>
          </a:xfrm>
          <a:prstGeom prst="line">
            <a:avLst/>
          </a:prstGeom>
          <a:solidFill>
            <a:srgbClr val="CCCCCC"/>
          </a:solidFill>
          <a:ln w="130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93B625-162D-D247-9D02-802BB33ED94F}"/>
              </a:ext>
            </a:extLst>
          </p:cNvPr>
          <p:cNvCxnSpPr>
            <a:cxnSpLocks/>
          </p:cNvCxnSpPr>
          <p:nvPr/>
        </p:nvCxnSpPr>
        <p:spPr bwMode="auto">
          <a:xfrm flipH="1">
            <a:off x="3032077" y="1394348"/>
            <a:ext cx="3411940" cy="2047164"/>
          </a:xfrm>
          <a:prstGeom prst="line">
            <a:avLst/>
          </a:prstGeom>
          <a:solidFill>
            <a:srgbClr val="CCCCCC"/>
          </a:solidFill>
          <a:ln w="130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DCC8CC8-CD60-2249-8206-EB88789C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2" y="4728855"/>
            <a:ext cx="1752600" cy="1765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08D3B9-A9C9-B94E-9017-1EC3DC69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14" y="4763449"/>
            <a:ext cx="1790700" cy="1778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2EFFB8-4505-2349-B2FB-4698517456BC}"/>
              </a:ext>
            </a:extLst>
          </p:cNvPr>
          <p:cNvCxnSpPr>
            <a:cxnSpLocks/>
          </p:cNvCxnSpPr>
          <p:nvPr/>
        </p:nvCxnSpPr>
        <p:spPr bwMode="auto">
          <a:xfrm>
            <a:off x="1081206" y="398514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7BC1C-4426-9246-A391-8CE80C95C1B9}"/>
              </a:ext>
            </a:extLst>
          </p:cNvPr>
          <p:cNvCxnSpPr>
            <a:cxnSpLocks/>
          </p:cNvCxnSpPr>
          <p:nvPr/>
        </p:nvCxnSpPr>
        <p:spPr bwMode="auto">
          <a:xfrm>
            <a:off x="4208818" y="4014713"/>
            <a:ext cx="0" cy="82800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C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939253-7A59-E549-9397-5EFB77A4FAD6}"/>
              </a:ext>
            </a:extLst>
          </p:cNvPr>
          <p:cNvSpPr txBox="1"/>
          <p:nvPr/>
        </p:nvSpPr>
        <p:spPr>
          <a:xfrm>
            <a:off x="4418761" y="434452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9877645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B81C1-1007-6B43-A779-B07962D116D0}"/>
              </a:ext>
            </a:extLst>
          </p:cNvPr>
          <p:cNvSpPr txBox="1"/>
          <p:nvPr/>
        </p:nvSpPr>
        <p:spPr>
          <a:xfrm>
            <a:off x="511134" y="935704"/>
            <a:ext cx="739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 H es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bajos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Gaussiana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6D3AF4-4552-624A-A1E2-DE17B7AA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4" y="1422306"/>
            <a:ext cx="4213905" cy="3108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0E627-F6EC-4A42-B3EE-C4F1EB09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05" y="1613120"/>
            <a:ext cx="3154224" cy="3109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FF917-DA1F-3B48-8976-3EE027A64121}"/>
              </a:ext>
            </a:extLst>
          </p:cNvPr>
          <p:cNvSpPr txBox="1"/>
          <p:nvPr/>
        </p:nvSpPr>
        <p:spPr>
          <a:xfrm>
            <a:off x="1179150" y="4827588"/>
            <a:ext cx="3712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Fourier)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A7508-2D8E-9742-8E07-4CCF9FAE27B4}"/>
              </a:ext>
            </a:extLst>
          </p:cNvPr>
          <p:cNvSpPr txBox="1"/>
          <p:nvPr/>
        </p:nvSpPr>
        <p:spPr>
          <a:xfrm>
            <a:off x="5429511" y="4898102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frecuencia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central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8C95E69-95FC-4841-A611-51E37CCE79A6}"/>
              </a:ext>
            </a:extLst>
          </p:cNvPr>
          <p:cNvSpPr/>
          <p:nvPr/>
        </p:nvSpPr>
        <p:spPr bwMode="auto">
          <a:xfrm>
            <a:off x="4926841" y="5991367"/>
            <a:ext cx="504968" cy="709683"/>
          </a:xfrm>
          <a:prstGeom prst="downArrow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DC67DD-686C-C544-8817-B7054E9908F7}"/>
              </a:ext>
            </a:extLst>
          </p:cNvPr>
          <p:cNvSpPr txBox="1"/>
          <p:nvPr/>
        </p:nvSpPr>
        <p:spPr>
          <a:xfrm>
            <a:off x="4681448" y="6795142"/>
            <a:ext cx="9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fftshift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63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Pages>0</Pages>
  <Words>638</Words>
  <Characters>0</Characters>
  <Application>Microsoft Macintosh PowerPoint</Application>
  <PresentationFormat>Custom</PresentationFormat>
  <Lines>0</Lines>
  <Paragraphs>249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23</vt:i4>
      </vt:variant>
    </vt:vector>
  </HeadingPairs>
  <TitlesOfParts>
    <vt:vector size="43" baseType="lpstr">
      <vt:lpstr>Arial</vt:lpstr>
      <vt:lpstr>Courier New</vt:lpstr>
      <vt:lpstr>Helvetica Neue</vt:lpstr>
      <vt:lpstr>Helvetica Neue Light</vt:lpstr>
      <vt:lpstr>Trebuchet MS</vt:lpstr>
      <vt:lpstr>Title &amp; Subtitle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21</cp:revision>
  <dcterms:created xsi:type="dcterms:W3CDTF">2010-09-13T12:35:45Z</dcterms:created>
  <dcterms:modified xsi:type="dcterms:W3CDTF">2020-10-08T15:46:31Z</dcterms:modified>
</cp:coreProperties>
</file>