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24" r:id="rId2"/>
    <p:sldId id="322" r:id="rId3"/>
    <p:sldId id="323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07" r:id="rId14"/>
    <p:sldId id="309" r:id="rId15"/>
    <p:sldId id="311" r:id="rId16"/>
    <p:sldId id="310" r:id="rId17"/>
    <p:sldId id="312" r:id="rId18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67" autoAdjust="0"/>
    <p:restoredTop sz="93662" autoAdjust="0"/>
  </p:normalViewPr>
  <p:slideViewPr>
    <p:cSldViewPr snapToGrid="0">
      <p:cViewPr varScale="1">
        <p:scale>
          <a:sx n="115" d="100"/>
          <a:sy n="115" d="100"/>
        </p:scale>
        <p:origin x="38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E9589-7AAA-4AB6-B000-D241955E3CEB}" type="datetimeFigureOut">
              <a:rPr lang="en-US" smtClean="0"/>
              <a:pPr/>
              <a:t>9/6/21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A6722-C617-4456-A519-8B3C67CFC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4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749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2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6428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3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965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12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1806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13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3649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14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4233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15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2669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16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2765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17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843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06-09-21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06-09-21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06-09-21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06-09-21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06-09-21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06-09-21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06-09-21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06-09-21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06-09-21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06-09-21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06-09-21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4E713-0B4D-43FC-B3C6-08305E8BB356}" type="datetimeFigureOut">
              <a:rPr lang="es-CL" smtClean="0"/>
              <a:pPr/>
              <a:t>06-09-21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49021" y="1690179"/>
            <a:ext cx="4012637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</a:t>
            </a:r>
            <a:r>
              <a:rPr lang="es-CL" sz="12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Histogramas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3 ]</a:t>
            </a:r>
          </a:p>
        </p:txBody>
      </p:sp>
    </p:spTree>
    <p:extLst>
      <p:ext uri="{BB962C8B-B14F-4D97-AF65-F5344CB8AC3E}">
        <p14:creationId xmlns:p14="http://schemas.microsoft.com/office/powerpoint/2010/main" val="423905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102 Rectángulo"/>
          <p:cNvSpPr/>
          <p:nvPr/>
        </p:nvSpPr>
        <p:spPr>
          <a:xfrm>
            <a:off x="578644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4" name="103 Rectángulo"/>
          <p:cNvSpPr/>
          <p:nvPr/>
        </p:nvSpPr>
        <p:spPr>
          <a:xfrm>
            <a:off x="7072330" y="42860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5" name="104 Rectángulo"/>
          <p:cNvSpPr/>
          <p:nvPr/>
        </p:nvSpPr>
        <p:spPr>
          <a:xfrm>
            <a:off x="5786446" y="1928802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6" name="105 Rectángulo"/>
          <p:cNvSpPr/>
          <p:nvPr/>
        </p:nvSpPr>
        <p:spPr>
          <a:xfrm>
            <a:off x="4929190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7" name="106 Rectángulo"/>
          <p:cNvSpPr/>
          <p:nvPr/>
        </p:nvSpPr>
        <p:spPr>
          <a:xfrm>
            <a:off x="5786446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8" name="107 Rectángulo"/>
          <p:cNvSpPr/>
          <p:nvPr/>
        </p:nvSpPr>
        <p:spPr>
          <a:xfrm>
            <a:off x="4929190" y="342900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9" name="108 Rectángulo"/>
          <p:cNvSpPr/>
          <p:nvPr/>
        </p:nvSpPr>
        <p:spPr>
          <a:xfrm>
            <a:off x="7072330" y="142873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0" name="109 Rectángulo"/>
          <p:cNvSpPr/>
          <p:nvPr/>
        </p:nvSpPr>
        <p:spPr>
          <a:xfrm>
            <a:off x="7072330" y="1928802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1" name="110 Rectángulo"/>
          <p:cNvSpPr/>
          <p:nvPr/>
        </p:nvSpPr>
        <p:spPr>
          <a:xfrm>
            <a:off x="5786446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2" name="111 Rectángulo"/>
          <p:cNvSpPr/>
          <p:nvPr/>
        </p:nvSpPr>
        <p:spPr>
          <a:xfrm>
            <a:off x="407193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3" name="112 Rectángulo"/>
          <p:cNvSpPr/>
          <p:nvPr/>
        </p:nvSpPr>
        <p:spPr>
          <a:xfrm>
            <a:off x="407193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4" name="113 Rectángulo"/>
          <p:cNvSpPr/>
          <p:nvPr/>
        </p:nvSpPr>
        <p:spPr>
          <a:xfrm>
            <a:off x="7072330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5" name="114 Rectángulo"/>
          <p:cNvSpPr/>
          <p:nvPr/>
        </p:nvSpPr>
        <p:spPr>
          <a:xfrm>
            <a:off x="7500958" y="142873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6" name="115 Rectángulo"/>
          <p:cNvSpPr/>
          <p:nvPr/>
        </p:nvSpPr>
        <p:spPr>
          <a:xfrm>
            <a:off x="7500958" y="1928802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7" name="116 Rectángulo"/>
          <p:cNvSpPr/>
          <p:nvPr/>
        </p:nvSpPr>
        <p:spPr>
          <a:xfrm>
            <a:off x="7500958" y="2428868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8" name="117 Rectángulo"/>
          <p:cNvSpPr/>
          <p:nvPr/>
        </p:nvSpPr>
        <p:spPr>
          <a:xfrm>
            <a:off x="7500958" y="2928934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9" name="118 Rectángulo"/>
          <p:cNvSpPr/>
          <p:nvPr/>
        </p:nvSpPr>
        <p:spPr>
          <a:xfrm>
            <a:off x="5786446" y="142873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0" name="119 Rectángulo"/>
          <p:cNvSpPr/>
          <p:nvPr/>
        </p:nvSpPr>
        <p:spPr>
          <a:xfrm>
            <a:off x="4929190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1" name="120 Rectángulo"/>
          <p:cNvSpPr/>
          <p:nvPr/>
        </p:nvSpPr>
        <p:spPr>
          <a:xfrm>
            <a:off x="7072330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2" name="121 Rectángulo"/>
          <p:cNvSpPr/>
          <p:nvPr/>
        </p:nvSpPr>
        <p:spPr>
          <a:xfrm>
            <a:off x="7072330" y="92867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3" name="122 Rectángulo"/>
          <p:cNvSpPr/>
          <p:nvPr/>
        </p:nvSpPr>
        <p:spPr>
          <a:xfrm>
            <a:off x="407193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4" name="123 Rectángulo"/>
          <p:cNvSpPr/>
          <p:nvPr/>
        </p:nvSpPr>
        <p:spPr>
          <a:xfrm>
            <a:off x="7072330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5" name="124 Rectángulo"/>
          <p:cNvSpPr/>
          <p:nvPr/>
        </p:nvSpPr>
        <p:spPr>
          <a:xfrm>
            <a:off x="7500958" y="3429000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6" name="125 Rectángulo"/>
          <p:cNvSpPr/>
          <p:nvPr/>
        </p:nvSpPr>
        <p:spPr>
          <a:xfrm>
            <a:off x="7500958" y="928670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21 Rectángulo"/>
          <p:cNvSpPr/>
          <p:nvPr/>
        </p:nvSpPr>
        <p:spPr>
          <a:xfrm>
            <a:off x="3643306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Rectángulo"/>
          <p:cNvSpPr/>
          <p:nvPr/>
        </p:nvSpPr>
        <p:spPr>
          <a:xfrm>
            <a:off x="4071934" y="39290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4500562" y="39290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Rectángulo"/>
          <p:cNvSpPr/>
          <p:nvPr/>
        </p:nvSpPr>
        <p:spPr>
          <a:xfrm>
            <a:off x="4929190" y="392906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Rectángulo"/>
          <p:cNvSpPr/>
          <p:nvPr/>
        </p:nvSpPr>
        <p:spPr>
          <a:xfrm>
            <a:off x="5357818" y="3929066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26 Rectángulo"/>
          <p:cNvSpPr/>
          <p:nvPr/>
        </p:nvSpPr>
        <p:spPr>
          <a:xfrm>
            <a:off x="5786446" y="3929066"/>
            <a:ext cx="428628" cy="500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Rectángulo"/>
          <p:cNvSpPr/>
          <p:nvPr/>
        </p:nvSpPr>
        <p:spPr>
          <a:xfrm>
            <a:off x="6215074" y="392906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28 Rectángulo"/>
          <p:cNvSpPr/>
          <p:nvPr/>
        </p:nvSpPr>
        <p:spPr>
          <a:xfrm>
            <a:off x="6643702" y="3929066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Rectángulo"/>
          <p:cNvSpPr/>
          <p:nvPr/>
        </p:nvSpPr>
        <p:spPr>
          <a:xfrm>
            <a:off x="7072330" y="392906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30 Rectángulo"/>
          <p:cNvSpPr/>
          <p:nvPr/>
        </p:nvSpPr>
        <p:spPr>
          <a:xfrm>
            <a:off x="750095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Rectángulo"/>
          <p:cNvSpPr/>
          <p:nvPr/>
        </p:nvSpPr>
        <p:spPr>
          <a:xfrm>
            <a:off x="7929586" y="392906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8358214" y="3929066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839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102 Rectángulo"/>
          <p:cNvSpPr/>
          <p:nvPr/>
        </p:nvSpPr>
        <p:spPr>
          <a:xfrm>
            <a:off x="578644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4" name="103 Rectángulo"/>
          <p:cNvSpPr/>
          <p:nvPr/>
        </p:nvSpPr>
        <p:spPr>
          <a:xfrm>
            <a:off x="7072330" y="42860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5" name="104 Rectángulo"/>
          <p:cNvSpPr/>
          <p:nvPr/>
        </p:nvSpPr>
        <p:spPr>
          <a:xfrm>
            <a:off x="5786446" y="1928802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6" name="105 Rectángulo"/>
          <p:cNvSpPr/>
          <p:nvPr/>
        </p:nvSpPr>
        <p:spPr>
          <a:xfrm>
            <a:off x="4929190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7" name="106 Rectángulo"/>
          <p:cNvSpPr/>
          <p:nvPr/>
        </p:nvSpPr>
        <p:spPr>
          <a:xfrm>
            <a:off x="5786446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8" name="107 Rectángulo"/>
          <p:cNvSpPr/>
          <p:nvPr/>
        </p:nvSpPr>
        <p:spPr>
          <a:xfrm>
            <a:off x="4929190" y="342900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9" name="108 Rectángulo"/>
          <p:cNvSpPr/>
          <p:nvPr/>
        </p:nvSpPr>
        <p:spPr>
          <a:xfrm>
            <a:off x="7072330" y="142873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0" name="109 Rectángulo"/>
          <p:cNvSpPr/>
          <p:nvPr/>
        </p:nvSpPr>
        <p:spPr>
          <a:xfrm>
            <a:off x="7072330" y="1928802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1" name="110 Rectángulo"/>
          <p:cNvSpPr/>
          <p:nvPr/>
        </p:nvSpPr>
        <p:spPr>
          <a:xfrm>
            <a:off x="5786446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2" name="111 Rectángulo"/>
          <p:cNvSpPr/>
          <p:nvPr/>
        </p:nvSpPr>
        <p:spPr>
          <a:xfrm>
            <a:off x="407193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3" name="112 Rectángulo"/>
          <p:cNvSpPr/>
          <p:nvPr/>
        </p:nvSpPr>
        <p:spPr>
          <a:xfrm>
            <a:off x="407193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4" name="113 Rectángulo"/>
          <p:cNvSpPr/>
          <p:nvPr/>
        </p:nvSpPr>
        <p:spPr>
          <a:xfrm>
            <a:off x="7072330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5" name="114 Rectángulo"/>
          <p:cNvSpPr/>
          <p:nvPr/>
        </p:nvSpPr>
        <p:spPr>
          <a:xfrm>
            <a:off x="7500958" y="142873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6" name="115 Rectángulo"/>
          <p:cNvSpPr/>
          <p:nvPr/>
        </p:nvSpPr>
        <p:spPr>
          <a:xfrm>
            <a:off x="7500958" y="1928802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7" name="116 Rectángulo"/>
          <p:cNvSpPr/>
          <p:nvPr/>
        </p:nvSpPr>
        <p:spPr>
          <a:xfrm>
            <a:off x="7500958" y="2428868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8" name="117 Rectángulo"/>
          <p:cNvSpPr/>
          <p:nvPr/>
        </p:nvSpPr>
        <p:spPr>
          <a:xfrm>
            <a:off x="7500958" y="2928934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9" name="118 Rectángulo"/>
          <p:cNvSpPr/>
          <p:nvPr/>
        </p:nvSpPr>
        <p:spPr>
          <a:xfrm>
            <a:off x="5786446" y="142873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0" name="119 Rectángulo"/>
          <p:cNvSpPr/>
          <p:nvPr/>
        </p:nvSpPr>
        <p:spPr>
          <a:xfrm>
            <a:off x="4929190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1" name="120 Rectángulo"/>
          <p:cNvSpPr/>
          <p:nvPr/>
        </p:nvSpPr>
        <p:spPr>
          <a:xfrm>
            <a:off x="7072330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2" name="121 Rectángulo"/>
          <p:cNvSpPr/>
          <p:nvPr/>
        </p:nvSpPr>
        <p:spPr>
          <a:xfrm>
            <a:off x="7072330" y="92867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3" name="122 Rectángulo"/>
          <p:cNvSpPr/>
          <p:nvPr/>
        </p:nvSpPr>
        <p:spPr>
          <a:xfrm>
            <a:off x="407193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4" name="123 Rectángulo"/>
          <p:cNvSpPr/>
          <p:nvPr/>
        </p:nvSpPr>
        <p:spPr>
          <a:xfrm>
            <a:off x="7072330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5" name="124 Rectángulo"/>
          <p:cNvSpPr/>
          <p:nvPr/>
        </p:nvSpPr>
        <p:spPr>
          <a:xfrm>
            <a:off x="7500958" y="3429000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6" name="125 Rectángulo"/>
          <p:cNvSpPr/>
          <p:nvPr/>
        </p:nvSpPr>
        <p:spPr>
          <a:xfrm>
            <a:off x="7500958" y="928670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21 Rectángulo"/>
          <p:cNvSpPr/>
          <p:nvPr/>
        </p:nvSpPr>
        <p:spPr>
          <a:xfrm>
            <a:off x="3643306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22 Rectángulo"/>
          <p:cNvSpPr/>
          <p:nvPr/>
        </p:nvSpPr>
        <p:spPr>
          <a:xfrm>
            <a:off x="4071934" y="39290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" name="23 Rectángulo"/>
          <p:cNvSpPr/>
          <p:nvPr/>
        </p:nvSpPr>
        <p:spPr>
          <a:xfrm>
            <a:off x="4500562" y="39290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5" name="24 Rectángulo"/>
          <p:cNvSpPr/>
          <p:nvPr/>
        </p:nvSpPr>
        <p:spPr>
          <a:xfrm>
            <a:off x="4929190" y="392906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5357818" y="3929066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5786446" y="3929066"/>
            <a:ext cx="428628" cy="500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8" name="27 Rectángulo"/>
          <p:cNvSpPr/>
          <p:nvPr/>
        </p:nvSpPr>
        <p:spPr>
          <a:xfrm>
            <a:off x="6215074" y="392906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9" name="28 Rectángulo"/>
          <p:cNvSpPr/>
          <p:nvPr/>
        </p:nvSpPr>
        <p:spPr>
          <a:xfrm>
            <a:off x="6643702" y="3929066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0" name="29 Rectángulo"/>
          <p:cNvSpPr/>
          <p:nvPr/>
        </p:nvSpPr>
        <p:spPr>
          <a:xfrm>
            <a:off x="7072330" y="392906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1" name="30 Rectángulo"/>
          <p:cNvSpPr/>
          <p:nvPr/>
        </p:nvSpPr>
        <p:spPr>
          <a:xfrm>
            <a:off x="750095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2" name="31 Rectángulo"/>
          <p:cNvSpPr/>
          <p:nvPr/>
        </p:nvSpPr>
        <p:spPr>
          <a:xfrm>
            <a:off x="7929586" y="392906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33" name="32 Rectángulo"/>
          <p:cNvSpPr/>
          <p:nvPr/>
        </p:nvSpPr>
        <p:spPr>
          <a:xfrm>
            <a:off x="8358214" y="3929066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436294" y="3417329"/>
            <a:ext cx="5415900" cy="0"/>
          </a:xfrm>
          <a:prstGeom prst="line">
            <a:avLst/>
          </a:prstGeom>
          <a:ln>
            <a:solidFill>
              <a:srgbClr val="0000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420610" y="2916139"/>
            <a:ext cx="5415900" cy="0"/>
          </a:xfrm>
          <a:prstGeom prst="line">
            <a:avLst/>
          </a:prstGeom>
          <a:ln>
            <a:solidFill>
              <a:srgbClr val="0000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420610" y="2449289"/>
            <a:ext cx="5415900" cy="0"/>
          </a:xfrm>
          <a:prstGeom prst="line">
            <a:avLst/>
          </a:prstGeom>
          <a:ln>
            <a:solidFill>
              <a:srgbClr val="0000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420610" y="1945091"/>
            <a:ext cx="5415900" cy="0"/>
          </a:xfrm>
          <a:prstGeom prst="line">
            <a:avLst/>
          </a:prstGeom>
          <a:ln>
            <a:solidFill>
              <a:srgbClr val="0000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404926" y="1425227"/>
            <a:ext cx="5415900" cy="0"/>
          </a:xfrm>
          <a:prstGeom prst="line">
            <a:avLst/>
          </a:prstGeom>
          <a:ln>
            <a:solidFill>
              <a:srgbClr val="0000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404926" y="939703"/>
            <a:ext cx="5415900" cy="0"/>
          </a:xfrm>
          <a:prstGeom prst="line">
            <a:avLst/>
          </a:prstGeom>
          <a:ln>
            <a:solidFill>
              <a:srgbClr val="0000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426594" y="475861"/>
            <a:ext cx="5415900" cy="0"/>
          </a:xfrm>
          <a:prstGeom prst="line">
            <a:avLst/>
          </a:prstGeom>
          <a:ln>
            <a:solidFill>
              <a:srgbClr val="0000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590748" y="18674"/>
            <a:ext cx="39265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7</a:t>
            </a:r>
          </a:p>
          <a:p>
            <a:r>
              <a:rPr lang="en-US" sz="3200" dirty="0"/>
              <a:t>6</a:t>
            </a:r>
          </a:p>
          <a:p>
            <a:r>
              <a:rPr lang="en-US" sz="3200" dirty="0"/>
              <a:t>5</a:t>
            </a:r>
          </a:p>
          <a:p>
            <a:r>
              <a:rPr lang="en-US" sz="3200" dirty="0"/>
              <a:t>4</a:t>
            </a:r>
          </a:p>
          <a:p>
            <a:r>
              <a:rPr lang="en-US" sz="3200" dirty="0"/>
              <a:t>3</a:t>
            </a:r>
          </a:p>
          <a:p>
            <a:r>
              <a:rPr lang="en-US" sz="3200" dirty="0"/>
              <a:t>2</a:t>
            </a:r>
          </a:p>
          <a:p>
            <a:r>
              <a:rPr lang="en-US" sz="3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69847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595313" y="877888"/>
            <a:ext cx="821848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i="1" u="sng" dirty="0">
                <a:solidFill>
                  <a:srgbClr val="0000FF"/>
                </a:solidFill>
                <a:latin typeface="Trebuchet MS" pitchFamily="34" charset="0"/>
              </a:rPr>
              <a:t>Image Histogram</a:t>
            </a:r>
            <a:r>
              <a:rPr lang="en-US" sz="2400" i="1" dirty="0">
                <a:solidFill>
                  <a:srgbClr val="0000FF"/>
                </a:solidFill>
                <a:latin typeface="Trebuchet MS" pitchFamily="34" charset="0"/>
              </a:rPr>
              <a:t>: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eaLnBrk="0" hangingPunct="0"/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Representation that gives the number of pixels of the image for each grayvalue.</a:t>
            </a:r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7649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8623" y="2689046"/>
            <a:ext cx="2904552" cy="2904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67201" y="2932114"/>
            <a:ext cx="4202113" cy="2486025"/>
            <a:chOff x="2688" y="1757"/>
            <a:chExt cx="2647" cy="1566"/>
          </a:xfrm>
        </p:grpSpPr>
        <p:pic>
          <p:nvPicPr>
            <p:cNvPr id="1024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305" y="1757"/>
              <a:ext cx="2030" cy="15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47" name="Line 6"/>
            <p:cNvSpPr>
              <a:spLocks noChangeShapeType="1"/>
            </p:cNvSpPr>
            <p:nvPr/>
          </p:nvSpPr>
          <p:spPr bwMode="auto">
            <a:xfrm>
              <a:off x="2688" y="254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058357" y="5663754"/>
            <a:ext cx="5501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[ IMAGE ]                                                               [ HISTOGRAM ]</a:t>
            </a:r>
          </a:p>
        </p:txBody>
      </p:sp>
    </p:spTree>
    <p:extLst>
      <p:ext uri="{BB962C8B-B14F-4D97-AF65-F5344CB8AC3E}">
        <p14:creationId xmlns:p14="http://schemas.microsoft.com/office/powerpoint/2010/main" val="1225570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595313" y="877888"/>
            <a:ext cx="821848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i="1" u="sng" dirty="0">
                <a:solidFill>
                  <a:srgbClr val="0000FF"/>
                </a:solidFill>
                <a:latin typeface="Trebuchet MS" pitchFamily="34" charset="0"/>
              </a:rPr>
              <a:t>Image Histogram</a:t>
            </a:r>
            <a:r>
              <a:rPr lang="en-US" sz="2400" i="1" dirty="0">
                <a:solidFill>
                  <a:srgbClr val="0000FF"/>
                </a:solidFill>
                <a:latin typeface="Trebuchet MS" pitchFamily="34" charset="0"/>
              </a:rPr>
              <a:t>: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eaLnBrk="0" hangingPunct="0"/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Representation that gives the number of pixels of the image for each grayvalue.</a:t>
            </a:r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7649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8623" y="2689046"/>
            <a:ext cx="2904552" cy="2904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67201" y="2944814"/>
            <a:ext cx="4202113" cy="2460625"/>
            <a:chOff x="2688" y="1765"/>
            <a:chExt cx="2647" cy="1550"/>
          </a:xfrm>
        </p:grpSpPr>
        <p:pic>
          <p:nvPicPr>
            <p:cNvPr id="1024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305" y="1765"/>
              <a:ext cx="2030" cy="1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47" name="Line 6"/>
            <p:cNvSpPr>
              <a:spLocks noChangeShapeType="1"/>
            </p:cNvSpPr>
            <p:nvPr/>
          </p:nvSpPr>
          <p:spPr bwMode="auto">
            <a:xfrm>
              <a:off x="2688" y="254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058357" y="5663754"/>
            <a:ext cx="5501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[ IMAGE ]                                                               [ HISTOGRAM ]</a:t>
            </a:r>
          </a:p>
        </p:txBody>
      </p:sp>
    </p:spTree>
    <p:extLst>
      <p:ext uri="{BB962C8B-B14F-4D97-AF65-F5344CB8AC3E}">
        <p14:creationId xmlns:p14="http://schemas.microsoft.com/office/powerpoint/2010/main" val="1463072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595313" y="877888"/>
            <a:ext cx="821848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i="1" u="sng" dirty="0">
                <a:solidFill>
                  <a:srgbClr val="0000FF"/>
                </a:solidFill>
                <a:latin typeface="Trebuchet MS" pitchFamily="34" charset="0"/>
              </a:rPr>
              <a:t>Image Histogram</a:t>
            </a:r>
            <a:r>
              <a:rPr lang="en-US" sz="2400" i="1" dirty="0">
                <a:solidFill>
                  <a:srgbClr val="0000FF"/>
                </a:solidFill>
                <a:latin typeface="Trebuchet MS" pitchFamily="34" charset="0"/>
              </a:rPr>
              <a:t>: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eaLnBrk="0" hangingPunct="0"/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Representation that gives the number of pixels of the image for each grayvalue.</a:t>
            </a:r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7649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8623" y="2689046"/>
            <a:ext cx="2904552" cy="2904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67201" y="2954339"/>
            <a:ext cx="4202113" cy="2441575"/>
            <a:chOff x="2688" y="1771"/>
            <a:chExt cx="2647" cy="1538"/>
          </a:xfrm>
        </p:grpSpPr>
        <p:pic>
          <p:nvPicPr>
            <p:cNvPr id="1024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305" y="1771"/>
              <a:ext cx="2030" cy="1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47" name="Line 6"/>
            <p:cNvSpPr>
              <a:spLocks noChangeShapeType="1"/>
            </p:cNvSpPr>
            <p:nvPr/>
          </p:nvSpPr>
          <p:spPr bwMode="auto">
            <a:xfrm>
              <a:off x="2688" y="254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058357" y="5663754"/>
            <a:ext cx="5501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[ IMAGE ]                                                               [ HISTOGRAM ]</a:t>
            </a:r>
          </a:p>
        </p:txBody>
      </p:sp>
    </p:spTree>
    <p:extLst>
      <p:ext uri="{BB962C8B-B14F-4D97-AF65-F5344CB8AC3E}">
        <p14:creationId xmlns:p14="http://schemas.microsoft.com/office/powerpoint/2010/main" val="16375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595313" y="877888"/>
            <a:ext cx="821848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i="1" u="sng" dirty="0">
                <a:solidFill>
                  <a:srgbClr val="0000FF"/>
                </a:solidFill>
                <a:latin typeface="Trebuchet MS" pitchFamily="34" charset="0"/>
              </a:rPr>
              <a:t>Image Histogram</a:t>
            </a:r>
            <a:r>
              <a:rPr lang="en-US" sz="2400" i="1" dirty="0">
                <a:solidFill>
                  <a:srgbClr val="0000FF"/>
                </a:solidFill>
                <a:latin typeface="Trebuchet MS" pitchFamily="34" charset="0"/>
              </a:rPr>
              <a:t>: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eaLnBrk="0" hangingPunct="0"/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Representation that gives the number of pixels of the image for each grayvalue.</a:t>
            </a:r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7649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8623" y="2694741"/>
            <a:ext cx="2904552" cy="2893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67200" y="2954339"/>
            <a:ext cx="4181475" cy="2441575"/>
            <a:chOff x="2688" y="1771"/>
            <a:chExt cx="2634" cy="1538"/>
          </a:xfrm>
        </p:grpSpPr>
        <p:pic>
          <p:nvPicPr>
            <p:cNvPr id="1024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318" y="1771"/>
              <a:ext cx="2004" cy="1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47" name="Line 6"/>
            <p:cNvSpPr>
              <a:spLocks noChangeShapeType="1"/>
            </p:cNvSpPr>
            <p:nvPr/>
          </p:nvSpPr>
          <p:spPr bwMode="auto">
            <a:xfrm>
              <a:off x="2688" y="254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058357" y="5663754"/>
            <a:ext cx="5501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[ IMAGE ]                                                               [ HISTOGRAM ]</a:t>
            </a:r>
          </a:p>
        </p:txBody>
      </p:sp>
    </p:spTree>
    <p:extLst>
      <p:ext uri="{BB962C8B-B14F-4D97-AF65-F5344CB8AC3E}">
        <p14:creationId xmlns:p14="http://schemas.microsoft.com/office/powerpoint/2010/main" val="2077760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93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7126" y="2394002"/>
            <a:ext cx="1907998" cy="190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1681" y="2384539"/>
            <a:ext cx="2411994" cy="185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7" name="Line 6"/>
          <p:cNvSpPr>
            <a:spLocks noChangeShapeType="1"/>
          </p:cNvSpPr>
          <p:nvPr/>
        </p:nvSpPr>
        <p:spPr bwMode="auto">
          <a:xfrm>
            <a:off x="4435321" y="337849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L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8450" y="298773"/>
            <a:ext cx="1907998" cy="1907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1674" y="186742"/>
            <a:ext cx="2411994" cy="1875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4416631" y="1268342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L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5802" y="4500423"/>
            <a:ext cx="1907998" cy="1907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1678" y="4659189"/>
            <a:ext cx="2411994" cy="1875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4304593" y="5619372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3764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93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10867" y="2394002"/>
            <a:ext cx="1900515" cy="190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8236" y="2384539"/>
            <a:ext cx="2398884" cy="185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7" name="Line 6"/>
          <p:cNvSpPr>
            <a:spLocks noChangeShapeType="1"/>
          </p:cNvSpPr>
          <p:nvPr/>
        </p:nvSpPr>
        <p:spPr bwMode="auto">
          <a:xfrm>
            <a:off x="4435321" y="337849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L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8450" y="298773"/>
            <a:ext cx="1907998" cy="1907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1674" y="186742"/>
            <a:ext cx="2411994" cy="1875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4416631" y="1268342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L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5802" y="4500423"/>
            <a:ext cx="1907998" cy="1907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1678" y="4659189"/>
            <a:ext cx="2411994" cy="1875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4304593" y="5619372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1637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595313" y="877888"/>
            <a:ext cx="821848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i="1" u="sng" dirty="0">
                <a:solidFill>
                  <a:srgbClr val="0000FF"/>
                </a:solidFill>
                <a:latin typeface="Trebuchet MS" pitchFamily="34" charset="0"/>
              </a:rPr>
              <a:t>Image Histogram</a:t>
            </a:r>
            <a:r>
              <a:rPr lang="en-US" sz="2400" i="1" dirty="0">
                <a:solidFill>
                  <a:srgbClr val="0000FF"/>
                </a:solidFill>
                <a:latin typeface="Trebuchet MS" pitchFamily="34" charset="0"/>
              </a:rPr>
              <a:t>: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eaLnBrk="0" hangingPunct="0"/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Representation that gives the number of pixels of the image for each grayvalue.</a:t>
            </a:r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7649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8623" y="2689046"/>
            <a:ext cx="2904552" cy="2904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67201" y="2932114"/>
            <a:ext cx="4202113" cy="2486025"/>
            <a:chOff x="2688" y="1757"/>
            <a:chExt cx="2647" cy="1566"/>
          </a:xfrm>
        </p:grpSpPr>
        <p:pic>
          <p:nvPicPr>
            <p:cNvPr id="1024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305" y="1757"/>
              <a:ext cx="2030" cy="15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47" name="Line 6"/>
            <p:cNvSpPr>
              <a:spLocks noChangeShapeType="1"/>
            </p:cNvSpPr>
            <p:nvPr/>
          </p:nvSpPr>
          <p:spPr bwMode="auto">
            <a:xfrm>
              <a:off x="2688" y="254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058357" y="5663754"/>
            <a:ext cx="5501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[ IMAGE ]                                                               [ HISTOGRAM ]</a:t>
            </a:r>
          </a:p>
        </p:txBody>
      </p:sp>
    </p:spTree>
    <p:extLst>
      <p:ext uri="{BB962C8B-B14F-4D97-AF65-F5344CB8AC3E}">
        <p14:creationId xmlns:p14="http://schemas.microsoft.com/office/powerpoint/2010/main" val="122557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30" grpId="0" autoUpdateAnimBg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595313" y="877888"/>
            <a:ext cx="821848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i="1" u="sng" dirty="0">
                <a:solidFill>
                  <a:srgbClr val="0000FF"/>
                </a:solidFill>
                <a:latin typeface="Trebuchet MS" pitchFamily="34" charset="0"/>
              </a:rPr>
              <a:t>Image Histogram</a:t>
            </a:r>
            <a:r>
              <a:rPr lang="en-US" sz="2400" i="1" dirty="0">
                <a:solidFill>
                  <a:srgbClr val="0000FF"/>
                </a:solidFill>
                <a:latin typeface="Trebuchet MS" pitchFamily="34" charset="0"/>
              </a:rPr>
              <a:t>: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eaLnBrk="0" hangingPunct="0"/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Representation that gives the number of pixels of the image for each grayvalue.</a:t>
            </a:r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7649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8623" y="2689046"/>
            <a:ext cx="2904552" cy="2904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67201" y="2932114"/>
            <a:ext cx="4202113" cy="2486025"/>
            <a:chOff x="2688" y="1757"/>
            <a:chExt cx="2647" cy="1566"/>
          </a:xfrm>
        </p:grpSpPr>
        <p:pic>
          <p:nvPicPr>
            <p:cNvPr id="1024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305" y="1757"/>
              <a:ext cx="2030" cy="15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47" name="Line 6"/>
            <p:cNvSpPr>
              <a:spLocks noChangeShapeType="1"/>
            </p:cNvSpPr>
            <p:nvPr/>
          </p:nvSpPr>
          <p:spPr bwMode="auto">
            <a:xfrm>
              <a:off x="2688" y="254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058357" y="5663754"/>
            <a:ext cx="5501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[ IMAGE ]                                                               [ HISTOGRAM 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4240" y="2689045"/>
            <a:ext cx="400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"/>
                <a:cs typeface="Courier"/>
              </a:rPr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58740" y="2897467"/>
            <a:ext cx="400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"/>
                <a:cs typeface="Courier"/>
              </a:rPr>
              <a:t>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698F67-3132-8C4D-8AC4-971299B500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42" y="146881"/>
            <a:ext cx="38735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7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4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5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6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7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12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13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14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15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16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18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33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34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35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36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37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38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39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40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595313" y="877888"/>
            <a:ext cx="8218487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i="1" u="sng" dirty="0">
                <a:solidFill>
                  <a:srgbClr val="0000FF"/>
                </a:solidFill>
                <a:latin typeface="Trebuchet MS" pitchFamily="34" charset="0"/>
              </a:rPr>
              <a:t>Example</a:t>
            </a:r>
            <a:r>
              <a:rPr lang="en-US" sz="2400" i="1" dirty="0">
                <a:solidFill>
                  <a:srgbClr val="0000FF"/>
                </a:solidFill>
                <a:latin typeface="Trebuchet MS" pitchFamily="34" charset="0"/>
              </a:rPr>
              <a:t>: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eaLnBrk="0" hangingPunct="0"/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Image with 4x6 pixels and a grayscale with 12 grayvalues.</a:t>
            </a:r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429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41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42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43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44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7" name="46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47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9" name="48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0" name="49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50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51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3" name="52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3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4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5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6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7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14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15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16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18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33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34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35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36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38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39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40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8" name="87 Grupo"/>
          <p:cNvGrpSpPr/>
          <p:nvPr/>
        </p:nvGrpSpPr>
        <p:grpSpPr>
          <a:xfrm>
            <a:off x="4071934" y="2428868"/>
            <a:ext cx="428628" cy="1500198"/>
            <a:chOff x="3643306" y="2428868"/>
            <a:chExt cx="428628" cy="1500198"/>
          </a:xfrm>
        </p:grpSpPr>
        <p:sp>
          <p:nvSpPr>
            <p:cNvPr id="112" name="111 Rectángulo"/>
            <p:cNvSpPr/>
            <p:nvPr/>
          </p:nvSpPr>
          <p:spPr>
            <a:xfrm>
              <a:off x="3643306" y="2428868"/>
              <a:ext cx="428628" cy="50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3" name="112 Rectángulo"/>
            <p:cNvSpPr/>
            <p:nvPr/>
          </p:nvSpPr>
          <p:spPr>
            <a:xfrm>
              <a:off x="3643306" y="2928934"/>
              <a:ext cx="428628" cy="50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3" name="122 Rectángulo"/>
            <p:cNvSpPr/>
            <p:nvPr/>
          </p:nvSpPr>
          <p:spPr>
            <a:xfrm>
              <a:off x="3643306" y="3429000"/>
              <a:ext cx="428628" cy="50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22" name="21 Rectángulo"/>
          <p:cNvSpPr/>
          <p:nvPr/>
        </p:nvSpPr>
        <p:spPr>
          <a:xfrm>
            <a:off x="3643306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Rectángulo"/>
          <p:cNvSpPr/>
          <p:nvPr/>
        </p:nvSpPr>
        <p:spPr>
          <a:xfrm>
            <a:off x="4071934" y="39290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4500562" y="39290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Rectángulo"/>
          <p:cNvSpPr/>
          <p:nvPr/>
        </p:nvSpPr>
        <p:spPr>
          <a:xfrm>
            <a:off x="4929190" y="392906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Rectángulo"/>
          <p:cNvSpPr/>
          <p:nvPr/>
        </p:nvSpPr>
        <p:spPr>
          <a:xfrm>
            <a:off x="5357818" y="3929066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26 Rectángulo"/>
          <p:cNvSpPr/>
          <p:nvPr/>
        </p:nvSpPr>
        <p:spPr>
          <a:xfrm>
            <a:off x="5786446" y="3929066"/>
            <a:ext cx="428628" cy="500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Rectángulo"/>
          <p:cNvSpPr/>
          <p:nvPr/>
        </p:nvSpPr>
        <p:spPr>
          <a:xfrm>
            <a:off x="6215074" y="392906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28 Rectángulo"/>
          <p:cNvSpPr/>
          <p:nvPr/>
        </p:nvSpPr>
        <p:spPr>
          <a:xfrm>
            <a:off x="6643702" y="3929066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Rectángulo"/>
          <p:cNvSpPr/>
          <p:nvPr/>
        </p:nvSpPr>
        <p:spPr>
          <a:xfrm>
            <a:off x="7072330" y="392906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30 Rectángulo"/>
          <p:cNvSpPr/>
          <p:nvPr/>
        </p:nvSpPr>
        <p:spPr>
          <a:xfrm>
            <a:off x="750095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Rectángulo"/>
          <p:cNvSpPr/>
          <p:nvPr/>
        </p:nvSpPr>
        <p:spPr>
          <a:xfrm>
            <a:off x="7929586" y="392906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8358214" y="3929066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67" name="86 Grupo">
            <a:extLst>
              <a:ext uri="{FF2B5EF4-FFF2-40B4-BE49-F238E27FC236}">
                <a16:creationId xmlns:a16="http://schemas.microsoft.com/office/drawing/2014/main" id="{9528466F-9DD1-044A-BD01-ED1E22EA05A0}"/>
              </a:ext>
            </a:extLst>
          </p:cNvPr>
          <p:cNvGrpSpPr/>
          <p:nvPr/>
        </p:nvGrpSpPr>
        <p:grpSpPr>
          <a:xfrm>
            <a:off x="1428728" y="3429000"/>
            <a:ext cx="1714512" cy="500066"/>
            <a:chOff x="1428728" y="3429000"/>
            <a:chExt cx="1714512" cy="500066"/>
          </a:xfrm>
          <a:solidFill>
            <a:schemeClr val="bg1">
              <a:lumMod val="95000"/>
            </a:schemeClr>
          </a:solidFill>
        </p:grpSpPr>
        <p:sp>
          <p:nvSpPr>
            <p:cNvPr id="68" name="12 Rectángulo">
              <a:extLst>
                <a:ext uri="{FF2B5EF4-FFF2-40B4-BE49-F238E27FC236}">
                  <a16:creationId xmlns:a16="http://schemas.microsoft.com/office/drawing/2014/main" id="{17829A3D-82A3-9144-8FD8-5DB64254E175}"/>
                </a:ext>
              </a:extLst>
            </p:cNvPr>
            <p:cNvSpPr/>
            <p:nvPr/>
          </p:nvSpPr>
          <p:spPr>
            <a:xfrm>
              <a:off x="1428728" y="3429000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9" name="13 Rectángulo">
              <a:extLst>
                <a:ext uri="{FF2B5EF4-FFF2-40B4-BE49-F238E27FC236}">
                  <a16:creationId xmlns:a16="http://schemas.microsoft.com/office/drawing/2014/main" id="{7BD4DBF3-94F2-6540-A3C1-D50CDC56DA96}"/>
                </a:ext>
              </a:extLst>
            </p:cNvPr>
            <p:cNvSpPr/>
            <p:nvPr/>
          </p:nvSpPr>
          <p:spPr>
            <a:xfrm>
              <a:off x="1857356" y="3429000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0" name="37 Rectángulo">
              <a:extLst>
                <a:ext uri="{FF2B5EF4-FFF2-40B4-BE49-F238E27FC236}">
                  <a16:creationId xmlns:a16="http://schemas.microsoft.com/office/drawing/2014/main" id="{B0063E83-0031-004D-B90C-B8945C0F208E}"/>
                </a:ext>
              </a:extLst>
            </p:cNvPr>
            <p:cNvSpPr/>
            <p:nvPr/>
          </p:nvSpPr>
          <p:spPr>
            <a:xfrm>
              <a:off x="2714612" y="3429000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288774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-0.3331  E" pathEditMode="relative" ptsTypes="">
                                      <p:cBhvr>
                                        <p:cTn id="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41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42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43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44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7" name="46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47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9" name="48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0" name="49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50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51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3" name="52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3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4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5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7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14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15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16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18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33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35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36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38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39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40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2" name="111 Rectángulo"/>
          <p:cNvSpPr/>
          <p:nvPr/>
        </p:nvSpPr>
        <p:spPr>
          <a:xfrm>
            <a:off x="407193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3" name="112 Rectángulo"/>
          <p:cNvSpPr/>
          <p:nvPr/>
        </p:nvSpPr>
        <p:spPr>
          <a:xfrm>
            <a:off x="407193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128" name="127 Grupo"/>
          <p:cNvGrpSpPr/>
          <p:nvPr/>
        </p:nvGrpSpPr>
        <p:grpSpPr>
          <a:xfrm>
            <a:off x="4929190" y="2428868"/>
            <a:ext cx="428628" cy="1500198"/>
            <a:chOff x="4929190" y="2428868"/>
            <a:chExt cx="428628" cy="1500198"/>
          </a:xfrm>
        </p:grpSpPr>
        <p:sp>
          <p:nvSpPr>
            <p:cNvPr id="106" name="105 Rectángulo"/>
            <p:cNvSpPr/>
            <p:nvPr/>
          </p:nvSpPr>
          <p:spPr>
            <a:xfrm>
              <a:off x="4929190" y="2428868"/>
              <a:ext cx="428628" cy="5000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8" name="107 Rectángulo"/>
            <p:cNvSpPr/>
            <p:nvPr/>
          </p:nvSpPr>
          <p:spPr>
            <a:xfrm>
              <a:off x="4929190" y="3429000"/>
              <a:ext cx="428628" cy="5000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0" name="119 Rectángulo"/>
            <p:cNvSpPr/>
            <p:nvPr/>
          </p:nvSpPr>
          <p:spPr>
            <a:xfrm>
              <a:off x="4929190" y="2928934"/>
              <a:ext cx="428628" cy="5000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23" name="122 Rectángulo"/>
          <p:cNvSpPr/>
          <p:nvPr/>
        </p:nvSpPr>
        <p:spPr>
          <a:xfrm>
            <a:off x="407193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21 Rectángulo"/>
          <p:cNvSpPr/>
          <p:nvPr/>
        </p:nvSpPr>
        <p:spPr>
          <a:xfrm>
            <a:off x="3643306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Rectángulo"/>
          <p:cNvSpPr/>
          <p:nvPr/>
        </p:nvSpPr>
        <p:spPr>
          <a:xfrm>
            <a:off x="4071934" y="39290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4500562" y="39290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Rectángulo"/>
          <p:cNvSpPr/>
          <p:nvPr/>
        </p:nvSpPr>
        <p:spPr>
          <a:xfrm>
            <a:off x="4929190" y="392906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Rectángulo"/>
          <p:cNvSpPr/>
          <p:nvPr/>
        </p:nvSpPr>
        <p:spPr>
          <a:xfrm>
            <a:off x="5357818" y="3929066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26 Rectángulo"/>
          <p:cNvSpPr/>
          <p:nvPr/>
        </p:nvSpPr>
        <p:spPr>
          <a:xfrm>
            <a:off x="5786446" y="3929066"/>
            <a:ext cx="428628" cy="500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Rectángulo"/>
          <p:cNvSpPr/>
          <p:nvPr/>
        </p:nvSpPr>
        <p:spPr>
          <a:xfrm>
            <a:off x="6215074" y="392906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28 Rectángulo"/>
          <p:cNvSpPr/>
          <p:nvPr/>
        </p:nvSpPr>
        <p:spPr>
          <a:xfrm>
            <a:off x="6643702" y="3929066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Rectángulo"/>
          <p:cNvSpPr/>
          <p:nvPr/>
        </p:nvSpPr>
        <p:spPr>
          <a:xfrm>
            <a:off x="7072330" y="392906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30 Rectángulo"/>
          <p:cNvSpPr/>
          <p:nvPr/>
        </p:nvSpPr>
        <p:spPr>
          <a:xfrm>
            <a:off x="750095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Rectángulo"/>
          <p:cNvSpPr/>
          <p:nvPr/>
        </p:nvSpPr>
        <p:spPr>
          <a:xfrm>
            <a:off x="7929586" y="392906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8358214" y="3929066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67" name="126 Grupo">
            <a:extLst>
              <a:ext uri="{FF2B5EF4-FFF2-40B4-BE49-F238E27FC236}">
                <a16:creationId xmlns:a16="http://schemas.microsoft.com/office/drawing/2014/main" id="{CFB3F8C3-BEC2-6D4D-8075-01249C236B63}"/>
              </a:ext>
            </a:extLst>
          </p:cNvPr>
          <p:cNvGrpSpPr/>
          <p:nvPr/>
        </p:nvGrpSpPr>
        <p:grpSpPr>
          <a:xfrm>
            <a:off x="571472" y="2428868"/>
            <a:ext cx="2143140" cy="1000132"/>
            <a:chOff x="571472" y="2428868"/>
            <a:chExt cx="2143140" cy="1000132"/>
          </a:xfrm>
        </p:grpSpPr>
        <p:sp>
          <p:nvSpPr>
            <p:cNvPr id="68" name="6 Rectángulo">
              <a:extLst>
                <a:ext uri="{FF2B5EF4-FFF2-40B4-BE49-F238E27FC236}">
                  <a16:creationId xmlns:a16="http://schemas.microsoft.com/office/drawing/2014/main" id="{CABED704-8C68-2D47-95DE-F42F8089CC61}"/>
                </a:ext>
              </a:extLst>
            </p:cNvPr>
            <p:cNvSpPr/>
            <p:nvPr/>
          </p:nvSpPr>
          <p:spPr>
            <a:xfrm>
              <a:off x="2285984" y="2428868"/>
              <a:ext cx="428628" cy="5000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9" name="8 Rectángulo">
              <a:extLst>
                <a:ext uri="{FF2B5EF4-FFF2-40B4-BE49-F238E27FC236}">
                  <a16:creationId xmlns:a16="http://schemas.microsoft.com/office/drawing/2014/main" id="{FF5DB301-55C6-F649-AE95-A959899D8956}"/>
                </a:ext>
              </a:extLst>
            </p:cNvPr>
            <p:cNvSpPr/>
            <p:nvPr/>
          </p:nvSpPr>
          <p:spPr>
            <a:xfrm>
              <a:off x="1428728" y="2928934"/>
              <a:ext cx="428628" cy="5000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0" name="34 Rectángulo">
              <a:extLst>
                <a:ext uri="{FF2B5EF4-FFF2-40B4-BE49-F238E27FC236}">
                  <a16:creationId xmlns:a16="http://schemas.microsoft.com/office/drawing/2014/main" id="{08C8E735-EE31-CC48-B6D2-DFF883110FC8}"/>
                </a:ext>
              </a:extLst>
            </p:cNvPr>
            <p:cNvSpPr/>
            <p:nvPr/>
          </p:nvSpPr>
          <p:spPr>
            <a:xfrm>
              <a:off x="571472" y="2428868"/>
              <a:ext cx="428628" cy="5000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22438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-0.3331  E" pathEditMode="relative" ptsTypes="">
                                      <p:cBhvr>
                                        <p:cTn id="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41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42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43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44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7" name="46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47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9" name="48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0" name="49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50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51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3" name="52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4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14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15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16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18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35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36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38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39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40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6" name="105 Rectángulo"/>
          <p:cNvSpPr/>
          <p:nvPr/>
        </p:nvSpPr>
        <p:spPr>
          <a:xfrm>
            <a:off x="4929190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8" name="107 Rectángulo"/>
          <p:cNvSpPr/>
          <p:nvPr/>
        </p:nvSpPr>
        <p:spPr>
          <a:xfrm>
            <a:off x="4929190" y="342900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2" name="111 Rectángulo"/>
          <p:cNvSpPr/>
          <p:nvPr/>
        </p:nvSpPr>
        <p:spPr>
          <a:xfrm>
            <a:off x="407193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3" name="112 Rectángulo"/>
          <p:cNvSpPr/>
          <p:nvPr/>
        </p:nvSpPr>
        <p:spPr>
          <a:xfrm>
            <a:off x="407193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8" name="87 Grupo"/>
          <p:cNvGrpSpPr/>
          <p:nvPr/>
        </p:nvGrpSpPr>
        <p:grpSpPr>
          <a:xfrm>
            <a:off x="5786446" y="1428736"/>
            <a:ext cx="428628" cy="2500330"/>
            <a:chOff x="5786446" y="1428736"/>
            <a:chExt cx="428628" cy="2500330"/>
          </a:xfrm>
        </p:grpSpPr>
        <p:sp>
          <p:nvSpPr>
            <p:cNvPr id="103" name="102 Rectángulo"/>
            <p:cNvSpPr/>
            <p:nvPr/>
          </p:nvSpPr>
          <p:spPr>
            <a:xfrm>
              <a:off x="5786446" y="2428868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5" name="104 Rectángulo"/>
            <p:cNvSpPr/>
            <p:nvPr/>
          </p:nvSpPr>
          <p:spPr>
            <a:xfrm>
              <a:off x="5786446" y="1928802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7" name="106 Rectángulo"/>
            <p:cNvSpPr/>
            <p:nvPr/>
          </p:nvSpPr>
          <p:spPr>
            <a:xfrm>
              <a:off x="5786446" y="2928934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1" name="110 Rectángulo"/>
            <p:cNvSpPr/>
            <p:nvPr/>
          </p:nvSpPr>
          <p:spPr>
            <a:xfrm>
              <a:off x="5786446" y="3429000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9" name="118 Rectángulo"/>
            <p:cNvSpPr/>
            <p:nvPr/>
          </p:nvSpPr>
          <p:spPr>
            <a:xfrm>
              <a:off x="5786446" y="1428736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20" name="119 Rectángulo"/>
          <p:cNvSpPr/>
          <p:nvPr/>
        </p:nvSpPr>
        <p:spPr>
          <a:xfrm>
            <a:off x="4929190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3" name="122 Rectángulo"/>
          <p:cNvSpPr/>
          <p:nvPr/>
        </p:nvSpPr>
        <p:spPr>
          <a:xfrm>
            <a:off x="407193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21 Rectángulo"/>
          <p:cNvSpPr/>
          <p:nvPr/>
        </p:nvSpPr>
        <p:spPr>
          <a:xfrm>
            <a:off x="3643306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Rectángulo"/>
          <p:cNvSpPr/>
          <p:nvPr/>
        </p:nvSpPr>
        <p:spPr>
          <a:xfrm>
            <a:off x="4071934" y="39290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4500562" y="39290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Rectángulo"/>
          <p:cNvSpPr/>
          <p:nvPr/>
        </p:nvSpPr>
        <p:spPr>
          <a:xfrm>
            <a:off x="4929190" y="392906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Rectángulo"/>
          <p:cNvSpPr/>
          <p:nvPr/>
        </p:nvSpPr>
        <p:spPr>
          <a:xfrm>
            <a:off x="5357818" y="3929066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26 Rectángulo"/>
          <p:cNvSpPr/>
          <p:nvPr/>
        </p:nvSpPr>
        <p:spPr>
          <a:xfrm>
            <a:off x="5786446" y="3929066"/>
            <a:ext cx="428628" cy="500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Rectángulo"/>
          <p:cNvSpPr/>
          <p:nvPr/>
        </p:nvSpPr>
        <p:spPr>
          <a:xfrm>
            <a:off x="6215074" y="392906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28 Rectángulo"/>
          <p:cNvSpPr/>
          <p:nvPr/>
        </p:nvSpPr>
        <p:spPr>
          <a:xfrm>
            <a:off x="6643702" y="3929066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Rectángulo"/>
          <p:cNvSpPr/>
          <p:nvPr/>
        </p:nvSpPr>
        <p:spPr>
          <a:xfrm>
            <a:off x="7072330" y="392906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30 Rectángulo"/>
          <p:cNvSpPr/>
          <p:nvPr/>
        </p:nvSpPr>
        <p:spPr>
          <a:xfrm>
            <a:off x="750095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Rectángulo"/>
          <p:cNvSpPr/>
          <p:nvPr/>
        </p:nvSpPr>
        <p:spPr>
          <a:xfrm>
            <a:off x="7929586" y="392906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8358214" y="3929066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69" name="86 Grupo">
            <a:extLst>
              <a:ext uri="{FF2B5EF4-FFF2-40B4-BE49-F238E27FC236}">
                <a16:creationId xmlns:a16="http://schemas.microsoft.com/office/drawing/2014/main" id="{6539481B-E7E4-A443-87D4-DD8ED159B46C}"/>
              </a:ext>
            </a:extLst>
          </p:cNvPr>
          <p:cNvGrpSpPr/>
          <p:nvPr/>
        </p:nvGrpSpPr>
        <p:grpSpPr>
          <a:xfrm>
            <a:off x="1000100" y="2428868"/>
            <a:ext cx="2143140" cy="1500198"/>
            <a:chOff x="1000100" y="2428868"/>
            <a:chExt cx="2143140" cy="1500198"/>
          </a:xfrm>
        </p:grpSpPr>
        <p:sp>
          <p:nvSpPr>
            <p:cNvPr id="70" name="3 Rectángulo">
              <a:extLst>
                <a:ext uri="{FF2B5EF4-FFF2-40B4-BE49-F238E27FC236}">
                  <a16:creationId xmlns:a16="http://schemas.microsoft.com/office/drawing/2014/main" id="{2775D216-6497-D549-9200-3330CA00353D}"/>
                </a:ext>
              </a:extLst>
            </p:cNvPr>
            <p:cNvSpPr/>
            <p:nvPr/>
          </p:nvSpPr>
          <p:spPr>
            <a:xfrm>
              <a:off x="1000100" y="2428868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1" name="5 Rectángulo">
              <a:extLst>
                <a:ext uri="{FF2B5EF4-FFF2-40B4-BE49-F238E27FC236}">
                  <a16:creationId xmlns:a16="http://schemas.microsoft.com/office/drawing/2014/main" id="{0B01EFB1-634E-8048-BFEB-CE9DD6177A34}"/>
                </a:ext>
              </a:extLst>
            </p:cNvPr>
            <p:cNvSpPr/>
            <p:nvPr/>
          </p:nvSpPr>
          <p:spPr>
            <a:xfrm>
              <a:off x="1857356" y="2428868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2" name="7 Rectángulo">
              <a:extLst>
                <a:ext uri="{FF2B5EF4-FFF2-40B4-BE49-F238E27FC236}">
                  <a16:creationId xmlns:a16="http://schemas.microsoft.com/office/drawing/2014/main" id="{E20AA709-6FD7-F046-8E21-C03C1AC996FB}"/>
                </a:ext>
              </a:extLst>
            </p:cNvPr>
            <p:cNvSpPr/>
            <p:nvPr/>
          </p:nvSpPr>
          <p:spPr>
            <a:xfrm>
              <a:off x="1000100" y="2928934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3" name="11 Rectángulo">
              <a:extLst>
                <a:ext uri="{FF2B5EF4-FFF2-40B4-BE49-F238E27FC236}">
                  <a16:creationId xmlns:a16="http://schemas.microsoft.com/office/drawing/2014/main" id="{ED8F552A-EBB0-CB4B-8CE4-BA0ACCFF353E}"/>
                </a:ext>
              </a:extLst>
            </p:cNvPr>
            <p:cNvSpPr/>
            <p:nvPr/>
          </p:nvSpPr>
          <p:spPr>
            <a:xfrm>
              <a:off x="1000100" y="3429000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4" name="33 Rectángulo">
              <a:extLst>
                <a:ext uri="{FF2B5EF4-FFF2-40B4-BE49-F238E27FC236}">
                  <a16:creationId xmlns:a16="http://schemas.microsoft.com/office/drawing/2014/main" id="{11B0B288-8402-7F43-8821-679CB73286EC}"/>
                </a:ext>
              </a:extLst>
            </p:cNvPr>
            <p:cNvSpPr/>
            <p:nvPr/>
          </p:nvSpPr>
          <p:spPr>
            <a:xfrm>
              <a:off x="2714612" y="2428868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368112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-0.3331  E" pathEditMode="relative" ptsTypes="">
                                      <p:cBhvr>
                                        <p:cTn id="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41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42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43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44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7" name="46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47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9" name="48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0" name="49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50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51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3" name="52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15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16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18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39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40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3" name="102 Rectángulo"/>
          <p:cNvSpPr/>
          <p:nvPr/>
        </p:nvSpPr>
        <p:spPr>
          <a:xfrm>
            <a:off x="578644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5" name="104 Rectángulo"/>
          <p:cNvSpPr/>
          <p:nvPr/>
        </p:nvSpPr>
        <p:spPr>
          <a:xfrm>
            <a:off x="5786446" y="1928802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6" name="105 Rectángulo"/>
          <p:cNvSpPr/>
          <p:nvPr/>
        </p:nvSpPr>
        <p:spPr>
          <a:xfrm>
            <a:off x="4929190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7" name="106 Rectángulo"/>
          <p:cNvSpPr/>
          <p:nvPr/>
        </p:nvSpPr>
        <p:spPr>
          <a:xfrm>
            <a:off x="5786446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8" name="107 Rectángulo"/>
          <p:cNvSpPr/>
          <p:nvPr/>
        </p:nvSpPr>
        <p:spPr>
          <a:xfrm>
            <a:off x="4929190" y="342900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1" name="110 Rectángulo"/>
          <p:cNvSpPr/>
          <p:nvPr/>
        </p:nvSpPr>
        <p:spPr>
          <a:xfrm>
            <a:off x="5786446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2" name="111 Rectángulo"/>
          <p:cNvSpPr/>
          <p:nvPr/>
        </p:nvSpPr>
        <p:spPr>
          <a:xfrm>
            <a:off x="407193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3" name="112 Rectángulo"/>
          <p:cNvSpPr/>
          <p:nvPr/>
        </p:nvSpPr>
        <p:spPr>
          <a:xfrm>
            <a:off x="407193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9" name="118 Rectángulo"/>
          <p:cNvSpPr/>
          <p:nvPr/>
        </p:nvSpPr>
        <p:spPr>
          <a:xfrm>
            <a:off x="5786446" y="142873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0" name="119 Rectángulo"/>
          <p:cNvSpPr/>
          <p:nvPr/>
        </p:nvSpPr>
        <p:spPr>
          <a:xfrm>
            <a:off x="4929190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3" name="122 Rectángulo"/>
          <p:cNvSpPr/>
          <p:nvPr/>
        </p:nvSpPr>
        <p:spPr>
          <a:xfrm>
            <a:off x="407193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8" name="87 Grupo"/>
          <p:cNvGrpSpPr/>
          <p:nvPr/>
        </p:nvGrpSpPr>
        <p:grpSpPr>
          <a:xfrm>
            <a:off x="7072330" y="428604"/>
            <a:ext cx="428628" cy="3500462"/>
            <a:chOff x="6643702" y="428604"/>
            <a:chExt cx="428628" cy="3500462"/>
          </a:xfrm>
        </p:grpSpPr>
        <p:sp>
          <p:nvSpPr>
            <p:cNvPr id="104" name="103 Rectángulo"/>
            <p:cNvSpPr/>
            <p:nvPr/>
          </p:nvSpPr>
          <p:spPr>
            <a:xfrm>
              <a:off x="6643702" y="428604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9" name="108 Rectángulo"/>
            <p:cNvSpPr/>
            <p:nvPr/>
          </p:nvSpPr>
          <p:spPr>
            <a:xfrm>
              <a:off x="6643702" y="1428736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0" name="109 Rectángulo"/>
            <p:cNvSpPr/>
            <p:nvPr/>
          </p:nvSpPr>
          <p:spPr>
            <a:xfrm>
              <a:off x="6643702" y="1928802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4" name="113 Rectángulo"/>
            <p:cNvSpPr/>
            <p:nvPr/>
          </p:nvSpPr>
          <p:spPr>
            <a:xfrm>
              <a:off x="6643702" y="3429000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1" name="120 Rectángulo"/>
            <p:cNvSpPr/>
            <p:nvPr/>
          </p:nvSpPr>
          <p:spPr>
            <a:xfrm>
              <a:off x="6643702" y="2428868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2" name="121 Rectángulo"/>
            <p:cNvSpPr/>
            <p:nvPr/>
          </p:nvSpPr>
          <p:spPr>
            <a:xfrm>
              <a:off x="6643702" y="928670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4" name="123 Rectángulo"/>
            <p:cNvSpPr/>
            <p:nvPr/>
          </p:nvSpPr>
          <p:spPr>
            <a:xfrm>
              <a:off x="6643702" y="2928934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22" name="21 Rectángulo"/>
          <p:cNvSpPr/>
          <p:nvPr/>
        </p:nvSpPr>
        <p:spPr>
          <a:xfrm>
            <a:off x="3643306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Rectángulo"/>
          <p:cNvSpPr/>
          <p:nvPr/>
        </p:nvSpPr>
        <p:spPr>
          <a:xfrm>
            <a:off x="4071934" y="39290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4500562" y="39290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Rectángulo"/>
          <p:cNvSpPr/>
          <p:nvPr/>
        </p:nvSpPr>
        <p:spPr>
          <a:xfrm>
            <a:off x="4929190" y="392906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Rectángulo"/>
          <p:cNvSpPr/>
          <p:nvPr/>
        </p:nvSpPr>
        <p:spPr>
          <a:xfrm>
            <a:off x="5357818" y="3929066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26 Rectángulo"/>
          <p:cNvSpPr/>
          <p:nvPr/>
        </p:nvSpPr>
        <p:spPr>
          <a:xfrm>
            <a:off x="5786446" y="3929066"/>
            <a:ext cx="428628" cy="500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Rectángulo"/>
          <p:cNvSpPr/>
          <p:nvPr/>
        </p:nvSpPr>
        <p:spPr>
          <a:xfrm>
            <a:off x="6215074" y="392906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28 Rectángulo"/>
          <p:cNvSpPr/>
          <p:nvPr/>
        </p:nvSpPr>
        <p:spPr>
          <a:xfrm>
            <a:off x="6643702" y="3929066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Rectángulo"/>
          <p:cNvSpPr/>
          <p:nvPr/>
        </p:nvSpPr>
        <p:spPr>
          <a:xfrm>
            <a:off x="7072330" y="392906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30 Rectángulo"/>
          <p:cNvSpPr/>
          <p:nvPr/>
        </p:nvSpPr>
        <p:spPr>
          <a:xfrm>
            <a:off x="750095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Rectángulo"/>
          <p:cNvSpPr/>
          <p:nvPr/>
        </p:nvSpPr>
        <p:spPr>
          <a:xfrm>
            <a:off x="7929586" y="392906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8358214" y="3929066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73" name="86 Grupo">
            <a:extLst>
              <a:ext uri="{FF2B5EF4-FFF2-40B4-BE49-F238E27FC236}">
                <a16:creationId xmlns:a16="http://schemas.microsoft.com/office/drawing/2014/main" id="{4E80C3DC-C53E-FF4A-B6E1-5B2E4D113DEA}"/>
              </a:ext>
            </a:extLst>
          </p:cNvPr>
          <p:cNvGrpSpPr/>
          <p:nvPr/>
        </p:nvGrpSpPr>
        <p:grpSpPr>
          <a:xfrm>
            <a:off x="571472" y="2428868"/>
            <a:ext cx="2571768" cy="1500198"/>
            <a:chOff x="571472" y="2428868"/>
            <a:chExt cx="2571768" cy="1500198"/>
          </a:xfrm>
        </p:grpSpPr>
        <p:sp>
          <p:nvSpPr>
            <p:cNvPr id="74" name="4 Rectángulo">
              <a:extLst>
                <a:ext uri="{FF2B5EF4-FFF2-40B4-BE49-F238E27FC236}">
                  <a16:creationId xmlns:a16="http://schemas.microsoft.com/office/drawing/2014/main" id="{AF3ED375-348F-9348-9A2A-C6F42699D762}"/>
                </a:ext>
              </a:extLst>
            </p:cNvPr>
            <p:cNvSpPr/>
            <p:nvPr/>
          </p:nvSpPr>
          <p:spPr>
            <a:xfrm>
              <a:off x="1428728" y="2428868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5" name="9 Rectángulo">
              <a:extLst>
                <a:ext uri="{FF2B5EF4-FFF2-40B4-BE49-F238E27FC236}">
                  <a16:creationId xmlns:a16="http://schemas.microsoft.com/office/drawing/2014/main" id="{52AF3D79-E155-B14C-BC6C-540ACCBF27D1}"/>
                </a:ext>
              </a:extLst>
            </p:cNvPr>
            <p:cNvSpPr/>
            <p:nvPr/>
          </p:nvSpPr>
          <p:spPr>
            <a:xfrm>
              <a:off x="1857356" y="2928934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6" name="10 Rectángulo">
              <a:extLst>
                <a:ext uri="{FF2B5EF4-FFF2-40B4-BE49-F238E27FC236}">
                  <a16:creationId xmlns:a16="http://schemas.microsoft.com/office/drawing/2014/main" id="{C1CD2F02-51FD-C941-A8BE-7C8A4F3EB243}"/>
                </a:ext>
              </a:extLst>
            </p:cNvPr>
            <p:cNvSpPr/>
            <p:nvPr/>
          </p:nvSpPr>
          <p:spPr>
            <a:xfrm>
              <a:off x="2285984" y="2928934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7" name="14 Rectángulo">
              <a:extLst>
                <a:ext uri="{FF2B5EF4-FFF2-40B4-BE49-F238E27FC236}">
                  <a16:creationId xmlns:a16="http://schemas.microsoft.com/office/drawing/2014/main" id="{6FD1D507-3DF1-9543-87EC-99A8D0885CFA}"/>
                </a:ext>
              </a:extLst>
            </p:cNvPr>
            <p:cNvSpPr/>
            <p:nvPr/>
          </p:nvSpPr>
          <p:spPr>
            <a:xfrm>
              <a:off x="2285984" y="3429000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8" name="35 Rectángulo">
              <a:extLst>
                <a:ext uri="{FF2B5EF4-FFF2-40B4-BE49-F238E27FC236}">
                  <a16:creationId xmlns:a16="http://schemas.microsoft.com/office/drawing/2014/main" id="{250F21C4-1918-E449-A0D6-9D0D6CF458D1}"/>
                </a:ext>
              </a:extLst>
            </p:cNvPr>
            <p:cNvSpPr/>
            <p:nvPr/>
          </p:nvSpPr>
          <p:spPr>
            <a:xfrm>
              <a:off x="2714612" y="2928934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9" name="36 Rectángulo">
              <a:extLst>
                <a:ext uri="{FF2B5EF4-FFF2-40B4-BE49-F238E27FC236}">
                  <a16:creationId xmlns:a16="http://schemas.microsoft.com/office/drawing/2014/main" id="{DEDA10D9-ACE7-8348-B936-DF9BD1E293AE}"/>
                </a:ext>
              </a:extLst>
            </p:cNvPr>
            <p:cNvSpPr/>
            <p:nvPr/>
          </p:nvSpPr>
          <p:spPr>
            <a:xfrm>
              <a:off x="571472" y="2928934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0" name="38 Rectángulo">
              <a:extLst>
                <a:ext uri="{FF2B5EF4-FFF2-40B4-BE49-F238E27FC236}">
                  <a16:creationId xmlns:a16="http://schemas.microsoft.com/office/drawing/2014/main" id="{BF1F7AFC-3CC5-2B46-B831-0B9353DDA364}"/>
                </a:ext>
              </a:extLst>
            </p:cNvPr>
            <p:cNvSpPr/>
            <p:nvPr/>
          </p:nvSpPr>
          <p:spPr>
            <a:xfrm>
              <a:off x="571472" y="3429000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358525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-0.3331  E" pathEditMode="relative" ptsTypes="">
                                      <p:cBhvr>
                                        <p:cTn id="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41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42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43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44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7" name="46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47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9" name="48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0" name="49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50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51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3" name="52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3" name="102 Rectángulo"/>
          <p:cNvSpPr/>
          <p:nvPr/>
        </p:nvSpPr>
        <p:spPr>
          <a:xfrm>
            <a:off x="578644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4" name="103 Rectángulo"/>
          <p:cNvSpPr/>
          <p:nvPr/>
        </p:nvSpPr>
        <p:spPr>
          <a:xfrm>
            <a:off x="7072330" y="42860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5" name="104 Rectángulo"/>
          <p:cNvSpPr/>
          <p:nvPr/>
        </p:nvSpPr>
        <p:spPr>
          <a:xfrm>
            <a:off x="5786446" y="1928802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6" name="105 Rectángulo"/>
          <p:cNvSpPr/>
          <p:nvPr/>
        </p:nvSpPr>
        <p:spPr>
          <a:xfrm>
            <a:off x="4929190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7" name="106 Rectángulo"/>
          <p:cNvSpPr/>
          <p:nvPr/>
        </p:nvSpPr>
        <p:spPr>
          <a:xfrm>
            <a:off x="5786446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8" name="107 Rectángulo"/>
          <p:cNvSpPr/>
          <p:nvPr/>
        </p:nvSpPr>
        <p:spPr>
          <a:xfrm>
            <a:off x="4929190" y="342900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9" name="108 Rectángulo"/>
          <p:cNvSpPr/>
          <p:nvPr/>
        </p:nvSpPr>
        <p:spPr>
          <a:xfrm>
            <a:off x="7072330" y="142873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0" name="109 Rectángulo"/>
          <p:cNvSpPr/>
          <p:nvPr/>
        </p:nvSpPr>
        <p:spPr>
          <a:xfrm>
            <a:off x="7072330" y="1928802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1" name="110 Rectángulo"/>
          <p:cNvSpPr/>
          <p:nvPr/>
        </p:nvSpPr>
        <p:spPr>
          <a:xfrm>
            <a:off x="5786446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2" name="111 Rectángulo"/>
          <p:cNvSpPr/>
          <p:nvPr/>
        </p:nvSpPr>
        <p:spPr>
          <a:xfrm>
            <a:off x="407193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3" name="112 Rectángulo"/>
          <p:cNvSpPr/>
          <p:nvPr/>
        </p:nvSpPr>
        <p:spPr>
          <a:xfrm>
            <a:off x="407193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4" name="113 Rectángulo"/>
          <p:cNvSpPr/>
          <p:nvPr/>
        </p:nvSpPr>
        <p:spPr>
          <a:xfrm>
            <a:off x="7072330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9" name="118 Rectángulo"/>
          <p:cNvSpPr/>
          <p:nvPr/>
        </p:nvSpPr>
        <p:spPr>
          <a:xfrm>
            <a:off x="5786446" y="142873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0" name="119 Rectángulo"/>
          <p:cNvSpPr/>
          <p:nvPr/>
        </p:nvSpPr>
        <p:spPr>
          <a:xfrm>
            <a:off x="4929190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1" name="120 Rectángulo"/>
          <p:cNvSpPr/>
          <p:nvPr/>
        </p:nvSpPr>
        <p:spPr>
          <a:xfrm>
            <a:off x="7072330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2" name="121 Rectángulo"/>
          <p:cNvSpPr/>
          <p:nvPr/>
        </p:nvSpPr>
        <p:spPr>
          <a:xfrm>
            <a:off x="7072330" y="92867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3" name="122 Rectángulo"/>
          <p:cNvSpPr/>
          <p:nvPr/>
        </p:nvSpPr>
        <p:spPr>
          <a:xfrm>
            <a:off x="407193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4" name="123 Rectángulo"/>
          <p:cNvSpPr/>
          <p:nvPr/>
        </p:nvSpPr>
        <p:spPr>
          <a:xfrm>
            <a:off x="7072330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8" name="87 Grupo"/>
          <p:cNvGrpSpPr/>
          <p:nvPr/>
        </p:nvGrpSpPr>
        <p:grpSpPr>
          <a:xfrm>
            <a:off x="7500958" y="928670"/>
            <a:ext cx="428628" cy="3000396"/>
            <a:chOff x="8358214" y="928670"/>
            <a:chExt cx="428628" cy="3000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15" name="114 Rectángulo"/>
            <p:cNvSpPr/>
            <p:nvPr/>
          </p:nvSpPr>
          <p:spPr>
            <a:xfrm>
              <a:off x="8358214" y="1428736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6" name="115 Rectángulo"/>
            <p:cNvSpPr/>
            <p:nvPr/>
          </p:nvSpPr>
          <p:spPr>
            <a:xfrm>
              <a:off x="8358214" y="1928802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7" name="116 Rectángulo"/>
            <p:cNvSpPr/>
            <p:nvPr/>
          </p:nvSpPr>
          <p:spPr>
            <a:xfrm>
              <a:off x="8358214" y="2428868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8" name="117 Rectángulo"/>
            <p:cNvSpPr/>
            <p:nvPr/>
          </p:nvSpPr>
          <p:spPr>
            <a:xfrm>
              <a:off x="8358214" y="2928934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5" name="124 Rectángulo"/>
            <p:cNvSpPr/>
            <p:nvPr/>
          </p:nvSpPr>
          <p:spPr>
            <a:xfrm>
              <a:off x="8358214" y="3429000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6" name="125 Rectángulo"/>
            <p:cNvSpPr/>
            <p:nvPr/>
          </p:nvSpPr>
          <p:spPr>
            <a:xfrm>
              <a:off x="8358214" y="928670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22" name="21 Rectángulo"/>
          <p:cNvSpPr/>
          <p:nvPr/>
        </p:nvSpPr>
        <p:spPr>
          <a:xfrm>
            <a:off x="3643306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Rectángulo"/>
          <p:cNvSpPr/>
          <p:nvPr/>
        </p:nvSpPr>
        <p:spPr>
          <a:xfrm>
            <a:off x="4071934" y="39290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4500562" y="39290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Rectángulo"/>
          <p:cNvSpPr/>
          <p:nvPr/>
        </p:nvSpPr>
        <p:spPr>
          <a:xfrm>
            <a:off x="4929190" y="392906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Rectángulo"/>
          <p:cNvSpPr/>
          <p:nvPr/>
        </p:nvSpPr>
        <p:spPr>
          <a:xfrm>
            <a:off x="5357818" y="3929066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26 Rectángulo"/>
          <p:cNvSpPr/>
          <p:nvPr/>
        </p:nvSpPr>
        <p:spPr>
          <a:xfrm>
            <a:off x="5786446" y="3929066"/>
            <a:ext cx="428628" cy="500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Rectángulo"/>
          <p:cNvSpPr/>
          <p:nvPr/>
        </p:nvSpPr>
        <p:spPr>
          <a:xfrm>
            <a:off x="6215074" y="392906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28 Rectángulo"/>
          <p:cNvSpPr/>
          <p:nvPr/>
        </p:nvSpPr>
        <p:spPr>
          <a:xfrm>
            <a:off x="6643702" y="3929066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Rectángulo"/>
          <p:cNvSpPr/>
          <p:nvPr/>
        </p:nvSpPr>
        <p:spPr>
          <a:xfrm>
            <a:off x="7072330" y="392906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30 Rectángulo"/>
          <p:cNvSpPr/>
          <p:nvPr/>
        </p:nvSpPr>
        <p:spPr>
          <a:xfrm>
            <a:off x="750095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Rectángulo"/>
          <p:cNvSpPr/>
          <p:nvPr/>
        </p:nvSpPr>
        <p:spPr>
          <a:xfrm>
            <a:off x="7929586" y="392906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8358214" y="3929066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70" name="88 Grupo">
            <a:extLst>
              <a:ext uri="{FF2B5EF4-FFF2-40B4-BE49-F238E27FC236}">
                <a16:creationId xmlns:a16="http://schemas.microsoft.com/office/drawing/2014/main" id="{6AF9D976-339B-6B4A-905D-24D8D3D01C33}"/>
              </a:ext>
            </a:extLst>
          </p:cNvPr>
          <p:cNvGrpSpPr/>
          <p:nvPr/>
        </p:nvGrpSpPr>
        <p:grpSpPr>
          <a:xfrm>
            <a:off x="571472" y="3929066"/>
            <a:ext cx="2571768" cy="500066"/>
            <a:chOff x="571472" y="3929066"/>
            <a:chExt cx="2571768" cy="50006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71" name="89 Rectángulo">
              <a:extLst>
                <a:ext uri="{FF2B5EF4-FFF2-40B4-BE49-F238E27FC236}">
                  <a16:creationId xmlns:a16="http://schemas.microsoft.com/office/drawing/2014/main" id="{C9675B27-F32D-8146-BC49-2B802AFA8793}"/>
                </a:ext>
              </a:extLst>
            </p:cNvPr>
            <p:cNvSpPr/>
            <p:nvPr/>
          </p:nvSpPr>
          <p:spPr>
            <a:xfrm>
              <a:off x="1000100" y="3929066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2" name="90 Rectángulo">
              <a:extLst>
                <a:ext uri="{FF2B5EF4-FFF2-40B4-BE49-F238E27FC236}">
                  <a16:creationId xmlns:a16="http://schemas.microsoft.com/office/drawing/2014/main" id="{3355CCD0-4028-0D47-95FC-1756ED10553C}"/>
                </a:ext>
              </a:extLst>
            </p:cNvPr>
            <p:cNvSpPr/>
            <p:nvPr/>
          </p:nvSpPr>
          <p:spPr>
            <a:xfrm>
              <a:off x="1428728" y="3929066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3" name="91 Rectángulo">
              <a:extLst>
                <a:ext uri="{FF2B5EF4-FFF2-40B4-BE49-F238E27FC236}">
                  <a16:creationId xmlns:a16="http://schemas.microsoft.com/office/drawing/2014/main" id="{38D61950-49B1-D24B-8B39-1E4B5163299D}"/>
                </a:ext>
              </a:extLst>
            </p:cNvPr>
            <p:cNvSpPr/>
            <p:nvPr/>
          </p:nvSpPr>
          <p:spPr>
            <a:xfrm>
              <a:off x="1857356" y="3929066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4" name="92 Rectángulo">
              <a:extLst>
                <a:ext uri="{FF2B5EF4-FFF2-40B4-BE49-F238E27FC236}">
                  <a16:creationId xmlns:a16="http://schemas.microsoft.com/office/drawing/2014/main" id="{6A447C41-87AF-F84A-8D0D-B86710074557}"/>
                </a:ext>
              </a:extLst>
            </p:cNvPr>
            <p:cNvSpPr/>
            <p:nvPr/>
          </p:nvSpPr>
          <p:spPr>
            <a:xfrm>
              <a:off x="2285984" y="3929066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5" name="93 Rectángulo">
              <a:extLst>
                <a:ext uri="{FF2B5EF4-FFF2-40B4-BE49-F238E27FC236}">
                  <a16:creationId xmlns:a16="http://schemas.microsoft.com/office/drawing/2014/main" id="{43873D0C-CB73-0640-AF26-E3142E47FF97}"/>
                </a:ext>
              </a:extLst>
            </p:cNvPr>
            <p:cNvSpPr/>
            <p:nvPr/>
          </p:nvSpPr>
          <p:spPr>
            <a:xfrm>
              <a:off x="2714612" y="3929066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6" name="94 Rectángulo">
              <a:extLst>
                <a:ext uri="{FF2B5EF4-FFF2-40B4-BE49-F238E27FC236}">
                  <a16:creationId xmlns:a16="http://schemas.microsoft.com/office/drawing/2014/main" id="{FF8D6320-B100-5242-9D7A-EC250E5A7E82}"/>
                </a:ext>
              </a:extLst>
            </p:cNvPr>
            <p:cNvSpPr/>
            <p:nvPr/>
          </p:nvSpPr>
          <p:spPr>
            <a:xfrm>
              <a:off x="571472" y="3929066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278043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-0.3331  E" pathEditMode="relative" ptsTypes="">
                                      <p:cBhvr>
                                        <p:cTn id="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229</Words>
  <Application>Microsoft Macintosh PowerPoint</Application>
  <PresentationFormat>On-screen Show (4:3)</PresentationFormat>
  <Paragraphs>96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</vt:lpstr>
      <vt:lpstr>Trebuchet MS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Ingeniería - P.Universidad Católica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</dc:creator>
  <cp:lastModifiedBy>Domingo Mery</cp:lastModifiedBy>
  <cp:revision>115</cp:revision>
  <dcterms:created xsi:type="dcterms:W3CDTF">2010-08-25T13:24:15Z</dcterms:created>
  <dcterms:modified xsi:type="dcterms:W3CDTF">2021-09-06T17:43:48Z</dcterms:modified>
</cp:coreProperties>
</file>