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26"/>
    <p:restoredTop sz="94682"/>
  </p:normalViewPr>
  <p:slideViewPr>
    <p:cSldViewPr snapToGrid="0" snapToObjects="1">
      <p:cViewPr varScale="1">
        <p:scale>
          <a:sx n="113" d="100"/>
          <a:sy n="113" d="100"/>
        </p:scale>
        <p:origin x="1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57C96-B587-224C-959B-F786722BFD6C}" type="datetimeFigureOut">
              <a:rPr lang="es-ES_tradnl" smtClean="0"/>
              <a:t>26/7/19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24526-0F1D-374E-A7BB-2AEF0CADB74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06203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4170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746E-1582-8C46-82D1-5B5E673EA930}" type="datetimeFigureOut">
              <a:rPr lang="es-ES_tradnl" smtClean="0"/>
              <a:t>26/7/19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BFB-148E-F743-A765-5AF4BC078D0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1174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746E-1582-8C46-82D1-5B5E673EA930}" type="datetimeFigureOut">
              <a:rPr lang="es-ES_tradnl" smtClean="0"/>
              <a:t>26/7/19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BFB-148E-F743-A765-5AF4BC078D0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2637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746E-1582-8C46-82D1-5B5E673EA930}" type="datetimeFigureOut">
              <a:rPr lang="es-ES_tradnl" smtClean="0"/>
              <a:t>26/7/19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BFB-148E-F743-A765-5AF4BC078D0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5747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746E-1582-8C46-82D1-5B5E673EA930}" type="datetimeFigureOut">
              <a:rPr lang="es-ES_tradnl" smtClean="0"/>
              <a:t>26/7/19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BFB-148E-F743-A765-5AF4BC078D0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514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746E-1582-8C46-82D1-5B5E673EA930}" type="datetimeFigureOut">
              <a:rPr lang="es-ES_tradnl" smtClean="0"/>
              <a:t>26/7/19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BFB-148E-F743-A765-5AF4BC078D0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46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746E-1582-8C46-82D1-5B5E673EA930}" type="datetimeFigureOut">
              <a:rPr lang="es-ES_tradnl" smtClean="0"/>
              <a:t>26/7/19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BFB-148E-F743-A765-5AF4BC078D0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902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746E-1582-8C46-82D1-5B5E673EA930}" type="datetimeFigureOut">
              <a:rPr lang="es-ES_tradnl" smtClean="0"/>
              <a:t>26/7/19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BFB-148E-F743-A765-5AF4BC078D0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342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746E-1582-8C46-82D1-5B5E673EA930}" type="datetimeFigureOut">
              <a:rPr lang="es-ES_tradnl" smtClean="0"/>
              <a:t>26/7/19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BFB-148E-F743-A765-5AF4BC078D0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302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746E-1582-8C46-82D1-5B5E673EA930}" type="datetimeFigureOut">
              <a:rPr lang="es-ES_tradnl" smtClean="0"/>
              <a:t>26/7/19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BFB-148E-F743-A765-5AF4BC078D0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544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746E-1582-8C46-82D1-5B5E673EA930}" type="datetimeFigureOut">
              <a:rPr lang="es-ES_tradnl" smtClean="0"/>
              <a:t>26/7/19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BFB-148E-F743-A765-5AF4BC078D0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048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746E-1582-8C46-82D1-5B5E673EA930}" type="datetimeFigureOut">
              <a:rPr lang="es-ES_tradnl" smtClean="0"/>
              <a:t>26/7/19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BFB-148E-F743-A765-5AF4BC078D0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7094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1746E-1582-8C46-82D1-5B5E673EA930}" type="datetimeFigureOut">
              <a:rPr lang="es-ES_tradnl" smtClean="0"/>
              <a:t>26/7/19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14BFB-148E-F743-A765-5AF4BC078D0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670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4073022" y="1690179"/>
            <a:ext cx="4012635" cy="3539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24667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77067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42619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29466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2393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24001" y="3031068"/>
            <a:ext cx="9144000" cy="1075677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Filtros Artísticos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2 ]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46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4" y="607784"/>
            <a:ext cx="10098673" cy="672192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5435" y="467832"/>
            <a:ext cx="2154359" cy="69634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Rectangle 8"/>
          <p:cNvSpPr/>
          <p:nvPr/>
        </p:nvSpPr>
        <p:spPr>
          <a:xfrm>
            <a:off x="9194804" y="0"/>
            <a:ext cx="2431144" cy="792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0171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894" y="55437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1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842" y="579179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41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21" y="550826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39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26</Words>
  <Application>Microsoft Macintosh PowerPoint</Application>
  <PresentationFormat>Widescreen</PresentationFormat>
  <Paragraphs>16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4</cp:revision>
  <dcterms:created xsi:type="dcterms:W3CDTF">2016-10-20T14:52:09Z</dcterms:created>
  <dcterms:modified xsi:type="dcterms:W3CDTF">2019-07-26T19:45:56Z</dcterms:modified>
</cp:coreProperties>
</file>