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80" r:id="rId3"/>
    <p:sldId id="281" r:id="rId4"/>
    <p:sldId id="282" r:id="rId5"/>
    <p:sldId id="285" r:id="rId6"/>
    <p:sldId id="283" r:id="rId7"/>
    <p:sldId id="277" r:id="rId8"/>
    <p:sldId id="279" r:id="rId9"/>
    <p:sldId id="278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59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8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15-10-20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2" y="1690179"/>
            <a:ext cx="4012635" cy="353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Wavelets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35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20688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" y="574614"/>
            <a:ext cx="9144000" cy="62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18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68400"/>
            <a:ext cx="9144000" cy="48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021160" cy="49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5" y="1124744"/>
            <a:ext cx="8215869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8388"/>
            <a:ext cx="7021160" cy="37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1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Macintosh PowerPoint</Application>
  <PresentationFormat>On-screen Show (4:3)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21</cp:revision>
  <dcterms:created xsi:type="dcterms:W3CDTF">2010-10-04T15:12:26Z</dcterms:created>
  <dcterms:modified xsi:type="dcterms:W3CDTF">2020-10-15T11:05:55Z</dcterms:modified>
</cp:coreProperties>
</file>