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4"/>
    <p:restoredTop sz="94658"/>
  </p:normalViewPr>
  <p:slideViewPr>
    <p:cSldViewPr snapToGrid="0" snapToObjects="1">
      <p:cViewPr varScale="1">
        <p:scale>
          <a:sx n="90" d="100"/>
          <a:sy n="90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2024-2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4B87C-702B-0C36-B2E3-02223FEADFCE}"/>
              </a:ext>
            </a:extLst>
          </p:cNvPr>
          <p:cNvSpPr txBox="1"/>
          <p:nvPr/>
        </p:nvSpPr>
        <p:spPr>
          <a:xfrm>
            <a:off x="697298" y="364590"/>
            <a:ext cx="511229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Calendario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table with a list of days and dates&#10;&#10;Description automatically generated">
            <a:extLst>
              <a:ext uri="{FF2B5EF4-FFF2-40B4-BE49-F238E27FC236}">
                <a16:creationId xmlns:a16="http://schemas.microsoft.com/office/drawing/2014/main" id="{49A4643E-30C6-FF88-AB70-67E5FD53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524" y="522014"/>
            <a:ext cx="9692952" cy="60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16471-A3DE-B3B3-0BE8-D56F1632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1193767"/>
            <a:ext cx="9437858" cy="566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015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Canvas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16471-A3DE-B3B3-0BE8-D56F1632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1193767"/>
            <a:ext cx="9437858" cy="566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015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Canvas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56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A3C8A38F-19BF-B4F6-0317-7AE01B3F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2173288"/>
            <a:ext cx="114020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8492240-3FEC-7C85-FC20-D35A387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74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9</cp:revision>
  <dcterms:created xsi:type="dcterms:W3CDTF">2021-08-16T14:36:40Z</dcterms:created>
  <dcterms:modified xsi:type="dcterms:W3CDTF">2024-08-08T14:17:47Z</dcterms:modified>
</cp:coreProperties>
</file>