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2023-2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A07C366-4C12-DED3-0235-D62176E4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8" y="2079478"/>
            <a:ext cx="10628142" cy="26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8492240-3FEC-7C85-FC20-D35A387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</cp:revision>
  <dcterms:created xsi:type="dcterms:W3CDTF">2021-08-16T14:36:40Z</dcterms:created>
  <dcterms:modified xsi:type="dcterms:W3CDTF">2023-08-07T19:03:47Z</dcterms:modified>
</cp:coreProperties>
</file>