
<file path=[Content_Types].xml><?xml version="1.0" encoding="utf-8"?>
<Types xmlns="http://schemas.openxmlformats.org/package/2006/content-types">
  <Default Extension="bin" ContentType="application/vnd.openxmlformats-officedocument.oleObject"/>
  <Default Extension="bmp" ContentType="image/bmp"/>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75" r:id="rId2"/>
    <p:sldId id="305" r:id="rId3"/>
    <p:sldId id="306" r:id="rId4"/>
    <p:sldId id="307" r:id="rId5"/>
    <p:sldId id="308" r:id="rId6"/>
    <p:sldId id="320" r:id="rId7"/>
    <p:sldId id="321" r:id="rId8"/>
    <p:sldId id="322" r:id="rId9"/>
    <p:sldId id="309" r:id="rId10"/>
    <p:sldId id="310" r:id="rId11"/>
    <p:sldId id="311" r:id="rId12"/>
    <p:sldId id="312" r:id="rId13"/>
    <p:sldId id="313" r:id="rId14"/>
    <p:sldId id="314" r:id="rId15"/>
    <p:sldId id="315" r:id="rId16"/>
    <p:sldId id="316" r:id="rId17"/>
    <p:sldId id="317" r:id="rId18"/>
    <p:sldId id="318" r:id="rId19"/>
    <p:sldId id="319" r:id="rId20"/>
    <p:sldId id="302" r:id="rId21"/>
    <p:sldId id="304"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323" r:id="rId36"/>
    <p:sldId id="324" r:id="rId37"/>
    <p:sldId id="299" r:id="rId38"/>
    <p:sldId id="301"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9"/>
    <p:restoredTop sz="93605"/>
  </p:normalViewPr>
  <p:slideViewPr>
    <p:cSldViewPr snapToGrid="0" snapToObjects="1">
      <p:cViewPr varScale="1">
        <p:scale>
          <a:sx n="115" d="100"/>
          <a:sy n="115" d="100"/>
        </p:scale>
        <p:origin x="1152" y="2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image" Target="../media/image56.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image" Target="../media/image59.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image" Target="../media/image61.wmf"/><Relationship Id="rId4" Type="http://schemas.openxmlformats.org/officeDocument/2006/relationships/image" Target="../media/image6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image" Target="../media/image54.wmf"/><Relationship Id="rId1" Type="http://schemas.openxmlformats.org/officeDocument/2006/relationships/image" Target="../media/image53.wmf"/><Relationship Id="rId5" Type="http://schemas.openxmlformats.org/officeDocument/2006/relationships/image" Target="../media/image82.wmf"/><Relationship Id="rId4" Type="http://schemas.openxmlformats.org/officeDocument/2006/relationships/image" Target="../media/image81.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image" Target="../media/image84.emf"/><Relationship Id="rId1" Type="http://schemas.openxmlformats.org/officeDocument/2006/relationships/image" Target="../media/image83.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89.wmf"/><Relationship Id="rId1" Type="http://schemas.openxmlformats.org/officeDocument/2006/relationships/image" Target="../media/image8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93.emf"/><Relationship Id="rId2" Type="http://schemas.openxmlformats.org/officeDocument/2006/relationships/image" Target="../media/image92.emf"/><Relationship Id="rId1" Type="http://schemas.openxmlformats.org/officeDocument/2006/relationships/image" Target="../media/image1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emf"/><Relationship Id="rId1" Type="http://schemas.openxmlformats.org/officeDocument/2006/relationships/image" Target="../media/image98.emf"/><Relationship Id="rId5" Type="http://schemas.openxmlformats.org/officeDocument/2006/relationships/image" Target="../media/image102.wmf"/><Relationship Id="rId4" Type="http://schemas.openxmlformats.org/officeDocument/2006/relationships/image" Target="../media/image10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 Id="rId6" Type="http://schemas.openxmlformats.org/officeDocument/2006/relationships/image" Target="../media/image108.wmf"/><Relationship Id="rId5" Type="http://schemas.openxmlformats.org/officeDocument/2006/relationships/image" Target="../media/image107.wmf"/><Relationship Id="rId4" Type="http://schemas.openxmlformats.org/officeDocument/2006/relationships/image" Target="../media/image10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7.wmf"/><Relationship Id="rId1" Type="http://schemas.openxmlformats.org/officeDocument/2006/relationships/image" Target="../media/image1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emf"/><Relationship Id="rId4" Type="http://schemas.openxmlformats.org/officeDocument/2006/relationships/image" Target="../media/image93.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1.wmf"/><Relationship Id="rId1" Type="http://schemas.openxmlformats.org/officeDocument/2006/relationships/image" Target="../media/image1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image" Target="../media/image2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1.png"/></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45.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wmf"/><Relationship Id="rId1" Type="http://schemas.openxmlformats.org/officeDocument/2006/relationships/image" Target="../media/image5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8C770B-B503-C841-A55C-00AF9EBD4322}" type="datetimeFigureOut">
              <a:rPr lang="en-US" smtClean="0"/>
              <a:t>10/14/19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75189C-94AD-8B43-A457-2873B85E5D8E}" type="slidenum">
              <a:rPr lang="en-US" smtClean="0"/>
              <a:t>‹#›</a:t>
            </a:fld>
            <a:endParaRPr lang="en-US"/>
          </a:p>
        </p:txBody>
      </p:sp>
    </p:spTree>
    <p:extLst>
      <p:ext uri="{BB962C8B-B14F-4D97-AF65-F5344CB8AC3E}">
        <p14:creationId xmlns:p14="http://schemas.microsoft.com/office/powerpoint/2010/main" val="391560961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39368921-76A0-4AD0-9C73-38820D030D86}" type="slidenum">
              <a:rPr lang="en-US"/>
              <a:pPr/>
              <a:t>1</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806202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E501CD64-93F9-B04D-BBFE-6997C17C3BC6}" type="slidenum">
              <a:rPr lang="en-US">
                <a:latin typeface="Times New Roman" charset="0"/>
                <a:ea typeface="Times New Roman" charset="0"/>
                <a:cs typeface="Times New Roman" charset="0"/>
              </a:rPr>
              <a:pPr/>
              <a:t>21</a:t>
            </a:fld>
            <a:endParaRPr lang="en-US">
              <a:latin typeface="Times New Roman" charset="0"/>
              <a:ea typeface="Times New Roman" charset="0"/>
              <a:cs typeface="Times New Roman"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685767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3578FFD1-A020-D24F-9D0F-A6815ECAF17D}" type="slidenum">
              <a:rPr lang="en-US">
                <a:latin typeface="Times New Roman" charset="0"/>
                <a:ea typeface="Times New Roman" charset="0"/>
                <a:cs typeface="Times New Roman" charset="0"/>
              </a:rPr>
              <a:pPr/>
              <a:t>22</a:t>
            </a:fld>
            <a:endParaRPr lang="en-US">
              <a:latin typeface="Times New Roman" charset="0"/>
              <a:ea typeface="Times New Roman" charset="0"/>
              <a:cs typeface="Times New Roman"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146126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18E0DBF8-DBE3-5641-9CD2-6C32F72E17F2}" type="slidenum">
              <a:rPr lang="en-US">
                <a:latin typeface="Times New Roman" charset="0"/>
                <a:ea typeface="Times New Roman" charset="0"/>
                <a:cs typeface="Times New Roman" charset="0"/>
              </a:rPr>
              <a:pPr/>
              <a:t>23</a:t>
            </a:fld>
            <a:endParaRPr lang="en-US">
              <a:latin typeface="Times New Roman" charset="0"/>
              <a:ea typeface="Times New Roman" charset="0"/>
              <a:cs typeface="Times New Roman"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1372394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921316F6-A76E-8149-95C2-CAB247F732BB}" type="slidenum">
              <a:rPr lang="en-US">
                <a:latin typeface="Times New Roman" charset="0"/>
                <a:ea typeface="Times New Roman" charset="0"/>
                <a:cs typeface="Times New Roman" charset="0"/>
              </a:rPr>
              <a:pPr/>
              <a:t>24</a:t>
            </a:fld>
            <a:endParaRPr lang="en-US">
              <a:latin typeface="Times New Roman" charset="0"/>
              <a:ea typeface="Times New Roman" charset="0"/>
              <a:cs typeface="Times New Roman"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18615893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BD19AA25-6741-B243-858A-7FC6DF5917ED}" type="slidenum">
              <a:rPr lang="en-US">
                <a:latin typeface="Times New Roman" charset="0"/>
                <a:ea typeface="Times New Roman" charset="0"/>
                <a:cs typeface="Times New Roman" charset="0"/>
              </a:rPr>
              <a:pPr/>
              <a:t>25</a:t>
            </a:fld>
            <a:endParaRPr lang="en-US">
              <a:latin typeface="Times New Roman" charset="0"/>
              <a:ea typeface="Times New Roman" charset="0"/>
              <a:cs typeface="Times New Roman"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1043540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784692D-D738-2D44-8433-315542661B6C}" type="slidenum">
              <a:rPr lang="en-US">
                <a:latin typeface="Times New Roman" charset="0"/>
                <a:ea typeface="Times New Roman" charset="0"/>
                <a:cs typeface="Times New Roman" charset="0"/>
              </a:rPr>
              <a:pPr/>
              <a:t>26</a:t>
            </a:fld>
            <a:endParaRPr lang="en-US">
              <a:latin typeface="Times New Roman" charset="0"/>
              <a:ea typeface="Times New Roman" charset="0"/>
              <a:cs typeface="Times New Roman"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287112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914BB390-66A7-0C4B-9EA2-AA58BCD58494}" type="slidenum">
              <a:rPr lang="en-US">
                <a:latin typeface="Times New Roman" charset="0"/>
                <a:ea typeface="Times New Roman" charset="0"/>
                <a:cs typeface="Times New Roman" charset="0"/>
              </a:rPr>
              <a:pPr/>
              <a:t>27</a:t>
            </a:fld>
            <a:endParaRPr lang="en-US">
              <a:latin typeface="Times New Roman" charset="0"/>
              <a:ea typeface="Times New Roman" charset="0"/>
              <a:cs typeface="Times New Roman"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102604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49C8153C-6A9B-E146-8596-267AA96F45FC}" type="slidenum">
              <a:rPr lang="en-US">
                <a:latin typeface="Times New Roman" charset="0"/>
                <a:ea typeface="Times New Roman" charset="0"/>
                <a:cs typeface="Times New Roman" charset="0"/>
              </a:rPr>
              <a:pPr/>
              <a:t>28</a:t>
            </a:fld>
            <a:endParaRPr lang="en-US">
              <a:latin typeface="Times New Roman" charset="0"/>
              <a:ea typeface="Times New Roman" charset="0"/>
              <a:cs typeface="Times New Roman"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376729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1041A9A0-72A1-544B-96B0-B49477EE2B8A}" type="slidenum">
              <a:rPr lang="en-US">
                <a:latin typeface="Times New Roman" charset="0"/>
                <a:ea typeface="Times New Roman" charset="0"/>
                <a:cs typeface="Times New Roman" charset="0"/>
              </a:rPr>
              <a:pPr/>
              <a:t>29</a:t>
            </a:fld>
            <a:endParaRPr lang="en-US">
              <a:latin typeface="Times New Roman" charset="0"/>
              <a:ea typeface="Times New Roman" charset="0"/>
              <a:cs typeface="Times New Roman"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18087590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3524092C-D363-BD46-ABEC-B6D9B72DAEF6}" type="slidenum">
              <a:rPr lang="en-US">
                <a:latin typeface="Times New Roman" charset="0"/>
                <a:ea typeface="Times New Roman" charset="0"/>
                <a:cs typeface="Times New Roman" charset="0"/>
              </a:rPr>
              <a:pPr/>
              <a:t>30</a:t>
            </a:fld>
            <a:endParaRPr lang="en-US">
              <a:latin typeface="Times New Roman" charset="0"/>
              <a:ea typeface="Times New Roman" charset="0"/>
              <a:cs typeface="Times New Roman"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35669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FF1B99AB-4ABD-1345-8A28-D31275DCE2D2}" type="slidenum">
              <a:rPr lang="en-US">
                <a:latin typeface="Times New Roman" charset="0"/>
                <a:ea typeface="Times New Roman" charset="0"/>
                <a:cs typeface="Times New Roman" charset="0"/>
              </a:rPr>
              <a:pPr/>
              <a:t>6</a:t>
            </a:fld>
            <a:endParaRPr lang="en-US">
              <a:latin typeface="Times New Roman" charset="0"/>
              <a:ea typeface="Times New Roman" charset="0"/>
              <a:cs typeface="Times New Roman"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17001912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231FA2F8-84B2-384C-8C71-04432D3C2CF6}" type="slidenum">
              <a:rPr lang="en-US">
                <a:latin typeface="Times New Roman" charset="0"/>
                <a:ea typeface="Times New Roman" charset="0"/>
                <a:cs typeface="Times New Roman" charset="0"/>
              </a:rPr>
              <a:pPr/>
              <a:t>31</a:t>
            </a:fld>
            <a:endParaRPr lang="en-US">
              <a:latin typeface="Times New Roman" charset="0"/>
              <a:ea typeface="Times New Roman" charset="0"/>
              <a:cs typeface="Times New Roman"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357097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2B1885-6AD0-7B4D-A9BC-E901703F554A}" type="slidenum">
              <a:rPr lang="en-US">
                <a:latin typeface="Times New Roman" charset="0"/>
                <a:ea typeface="Times New Roman" charset="0"/>
                <a:cs typeface="Times New Roman" charset="0"/>
              </a:rPr>
              <a:pPr/>
              <a:t>32</a:t>
            </a:fld>
            <a:endParaRPr lang="en-US">
              <a:latin typeface="Times New Roman" charset="0"/>
              <a:ea typeface="Times New Roman" charset="0"/>
              <a:cs typeface="Times New Roman"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16602045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9CAC28E9-0AC6-C048-AAFE-4D7821B8774D}" type="slidenum">
              <a:rPr lang="en-US">
                <a:latin typeface="Times New Roman" charset="0"/>
                <a:ea typeface="Times New Roman" charset="0"/>
                <a:cs typeface="Times New Roman" charset="0"/>
              </a:rPr>
              <a:pPr/>
              <a:t>33</a:t>
            </a:fld>
            <a:endParaRPr lang="en-US">
              <a:latin typeface="Times New Roman" charset="0"/>
              <a:ea typeface="Times New Roman" charset="0"/>
              <a:cs typeface="Times New Roman"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8033505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2DD3925D-0B26-E14F-B65A-6DB550A4C3A5}" type="slidenum">
              <a:rPr lang="en-US">
                <a:latin typeface="Times New Roman" charset="0"/>
                <a:ea typeface="Times New Roman" charset="0"/>
                <a:cs typeface="Times New Roman" charset="0"/>
              </a:rPr>
              <a:pPr/>
              <a:t>34</a:t>
            </a:fld>
            <a:endParaRPr lang="en-US">
              <a:latin typeface="Times New Roman" charset="0"/>
              <a:ea typeface="Times New Roman" charset="0"/>
              <a:cs typeface="Times New Roman"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683660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9CAC28E9-0AC6-C048-AAFE-4D7821B8774D}" type="slidenum">
              <a:rPr lang="en-US">
                <a:latin typeface="Times New Roman" charset="0"/>
                <a:ea typeface="Times New Roman" charset="0"/>
                <a:cs typeface="Times New Roman" charset="0"/>
              </a:rPr>
              <a:pPr/>
              <a:t>35</a:t>
            </a:fld>
            <a:endParaRPr lang="en-US">
              <a:latin typeface="Times New Roman" charset="0"/>
              <a:ea typeface="Times New Roman" charset="0"/>
              <a:cs typeface="Times New Roman"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15900873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9CAC28E9-0AC6-C048-AAFE-4D7821B8774D}" type="slidenum">
              <a:rPr lang="en-US">
                <a:latin typeface="Times New Roman" charset="0"/>
                <a:ea typeface="Times New Roman" charset="0"/>
                <a:cs typeface="Times New Roman" charset="0"/>
              </a:rPr>
              <a:pPr/>
              <a:t>36</a:t>
            </a:fld>
            <a:endParaRPr lang="en-US">
              <a:latin typeface="Times New Roman" charset="0"/>
              <a:ea typeface="Times New Roman" charset="0"/>
              <a:cs typeface="Times New Roman"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4101720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C3096C1D-319C-D942-892F-2B292F22FCB1}" type="slidenum">
              <a:rPr lang="en-US">
                <a:latin typeface="Times New Roman" charset="0"/>
                <a:ea typeface="Times New Roman" charset="0"/>
                <a:cs typeface="Times New Roman" charset="0"/>
              </a:rPr>
              <a:pPr/>
              <a:t>37</a:t>
            </a:fld>
            <a:endParaRPr lang="en-US">
              <a:latin typeface="Times New Roman" charset="0"/>
              <a:ea typeface="Times New Roman" charset="0"/>
              <a:cs typeface="Times New Roman"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1246764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58FCACC9-CEE0-7D48-B8AE-6BDC71146507}" type="slidenum">
              <a:rPr lang="en-US">
                <a:latin typeface="Times New Roman" charset="0"/>
                <a:ea typeface="Times New Roman" charset="0"/>
                <a:cs typeface="Times New Roman" charset="0"/>
              </a:rPr>
              <a:pPr/>
              <a:t>38</a:t>
            </a:fld>
            <a:endParaRPr lang="en-US">
              <a:latin typeface="Times New Roman" charset="0"/>
              <a:ea typeface="Times New Roman" charset="0"/>
              <a:cs typeface="Times New Roman"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1367763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8005A6D7-1CB2-584B-884C-69F0FBFCFE8F}" type="slidenum">
              <a:rPr lang="en-US">
                <a:latin typeface="Times New Roman" charset="0"/>
                <a:ea typeface="Times New Roman" charset="0"/>
                <a:cs typeface="Times New Roman" charset="0"/>
              </a:rPr>
              <a:pPr/>
              <a:t>7</a:t>
            </a:fld>
            <a:endParaRPr lang="en-US">
              <a:latin typeface="Times New Roman" charset="0"/>
              <a:ea typeface="Times New Roman" charset="0"/>
              <a:cs typeface="Times New Roman"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1409046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BBB9D08C-3561-1149-AA44-2FCC75734B21}" type="slidenum">
              <a:rPr lang="en-US">
                <a:latin typeface="Times New Roman" charset="0"/>
                <a:ea typeface="Times New Roman" charset="0"/>
                <a:cs typeface="Times New Roman" charset="0"/>
              </a:rPr>
              <a:pPr/>
              <a:t>8</a:t>
            </a:fld>
            <a:endParaRPr lang="en-US">
              <a:latin typeface="Times New Roman" charset="0"/>
              <a:ea typeface="Times New Roman" charset="0"/>
              <a:cs typeface="Times New Roman"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763845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E61DBA84-927C-4348-8DB8-6F7554C0FD4E}" type="slidenum">
              <a:rPr lang="en-US">
                <a:latin typeface="Times New Roman" charset="0"/>
                <a:ea typeface="Times New Roman" charset="0"/>
                <a:cs typeface="Times New Roman" charset="0"/>
              </a:rPr>
              <a:pPr/>
              <a:t>15</a:t>
            </a:fld>
            <a:endParaRPr lang="en-US">
              <a:latin typeface="Times New Roman" charset="0"/>
              <a:ea typeface="Times New Roman" charset="0"/>
              <a:cs typeface="Times New Roman"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1789397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FF6F4A9-BB32-9346-BA33-7080C36EA50F}" type="slidenum">
              <a:rPr lang="en-US">
                <a:latin typeface="Times New Roman" charset="0"/>
                <a:ea typeface="Times New Roman" charset="0"/>
                <a:cs typeface="Times New Roman" charset="0"/>
              </a:rPr>
              <a:pPr/>
              <a:t>16</a:t>
            </a:fld>
            <a:endParaRPr lang="en-US">
              <a:latin typeface="Times New Roman" charset="0"/>
              <a:ea typeface="Times New Roman" charset="0"/>
              <a:cs typeface="Times New Roman"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86581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D12240F6-2556-2249-9347-F33D6F5D2E0A}" type="slidenum">
              <a:rPr lang="en-US">
                <a:latin typeface="Times New Roman" charset="0"/>
                <a:ea typeface="Times New Roman" charset="0"/>
                <a:cs typeface="Times New Roman" charset="0"/>
              </a:rPr>
              <a:pPr/>
              <a:t>17</a:t>
            </a:fld>
            <a:endParaRPr lang="en-US">
              <a:latin typeface="Times New Roman" charset="0"/>
              <a:ea typeface="Times New Roman" charset="0"/>
              <a:cs typeface="Times New Roman"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717079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0947E979-5962-C24B-92CA-AAE061FF8C7D}" type="slidenum">
              <a:rPr lang="en-US">
                <a:latin typeface="Times New Roman" charset="0"/>
                <a:ea typeface="Times New Roman" charset="0"/>
                <a:cs typeface="Times New Roman" charset="0"/>
              </a:rPr>
              <a:pPr/>
              <a:t>18</a:t>
            </a:fld>
            <a:endParaRPr lang="en-US">
              <a:latin typeface="Times New Roman" charset="0"/>
              <a:ea typeface="Times New Roman" charset="0"/>
              <a:cs typeface="Times New Roman"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1145724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A8E8077C-F43E-3A44-9A0D-1996C1D8CFCF}" type="slidenum">
              <a:rPr lang="en-US">
                <a:latin typeface="Times New Roman" charset="0"/>
                <a:ea typeface="Times New Roman" charset="0"/>
                <a:cs typeface="Times New Roman" charset="0"/>
              </a:rPr>
              <a:pPr/>
              <a:t>19</a:t>
            </a:fld>
            <a:endParaRPr lang="en-US">
              <a:latin typeface="Times New Roman" charset="0"/>
              <a:ea typeface="Times New Roman" charset="0"/>
              <a:cs typeface="Times New Roman"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558049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s-ES_tradnl"/>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Click to edit Master subtitle style</a:t>
            </a:r>
            <a:endParaRPr lang="en-US"/>
          </a:p>
        </p:txBody>
      </p:sp>
      <p:sp>
        <p:nvSpPr>
          <p:cNvPr id="4" name="Date Placeholder 3"/>
          <p:cNvSpPr>
            <a:spLocks noGrp="1"/>
          </p:cNvSpPr>
          <p:nvPr>
            <p:ph type="dt" sz="half" idx="10"/>
          </p:nvPr>
        </p:nvSpPr>
        <p:spPr/>
        <p:txBody>
          <a:bodyPr/>
          <a:lstStyle/>
          <a:p>
            <a:fld id="{2D6C505C-4733-2D4D-B465-C1E86A553F67}" type="datetimeFigureOut">
              <a:rPr lang="en-US" smtClean="0"/>
              <a:t>10/14/19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B1B31-9FE4-8948-AD24-002D27727F72}" type="slidenum">
              <a:rPr lang="en-US" smtClean="0"/>
              <a:t>‹#›</a:t>
            </a:fld>
            <a:endParaRPr lang="en-US"/>
          </a:p>
        </p:txBody>
      </p:sp>
    </p:spTree>
    <p:extLst>
      <p:ext uri="{BB962C8B-B14F-4D97-AF65-F5344CB8AC3E}">
        <p14:creationId xmlns:p14="http://schemas.microsoft.com/office/powerpoint/2010/main" val="4069217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2D6C505C-4733-2D4D-B465-C1E86A553F67}" type="datetimeFigureOut">
              <a:rPr lang="en-US" smtClean="0"/>
              <a:t>10/14/19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B1B31-9FE4-8948-AD24-002D27727F72}" type="slidenum">
              <a:rPr lang="en-US" smtClean="0"/>
              <a:t>‹#›</a:t>
            </a:fld>
            <a:endParaRPr lang="en-US"/>
          </a:p>
        </p:txBody>
      </p:sp>
    </p:spTree>
    <p:extLst>
      <p:ext uri="{BB962C8B-B14F-4D97-AF65-F5344CB8AC3E}">
        <p14:creationId xmlns:p14="http://schemas.microsoft.com/office/powerpoint/2010/main" val="778281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_tradnl"/>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2D6C505C-4733-2D4D-B465-C1E86A553F67}" type="datetimeFigureOut">
              <a:rPr lang="en-US" smtClean="0"/>
              <a:t>10/14/19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B1B31-9FE4-8948-AD24-002D27727F72}" type="slidenum">
              <a:rPr lang="en-US" smtClean="0"/>
              <a:t>‹#›</a:t>
            </a:fld>
            <a:endParaRPr lang="en-US"/>
          </a:p>
        </p:txBody>
      </p:sp>
    </p:spTree>
    <p:extLst>
      <p:ext uri="{BB962C8B-B14F-4D97-AF65-F5344CB8AC3E}">
        <p14:creationId xmlns:p14="http://schemas.microsoft.com/office/powerpoint/2010/main" val="2088628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idx="1"/>
          </p:nvPr>
        </p:nvSpPr>
        <p:spPr/>
        <p:txBody>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2D6C505C-4733-2D4D-B465-C1E86A553F67}" type="datetimeFigureOut">
              <a:rPr lang="en-US" smtClean="0"/>
              <a:t>10/14/19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B1B31-9FE4-8948-AD24-002D27727F72}" type="slidenum">
              <a:rPr lang="en-US" smtClean="0"/>
              <a:t>‹#›</a:t>
            </a:fld>
            <a:endParaRPr lang="en-US"/>
          </a:p>
        </p:txBody>
      </p:sp>
    </p:spTree>
    <p:extLst>
      <p:ext uri="{BB962C8B-B14F-4D97-AF65-F5344CB8AC3E}">
        <p14:creationId xmlns:p14="http://schemas.microsoft.com/office/powerpoint/2010/main" val="1752765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_tradnl"/>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Click to edit Master text styles</a:t>
            </a:r>
          </a:p>
        </p:txBody>
      </p:sp>
      <p:sp>
        <p:nvSpPr>
          <p:cNvPr id="4" name="Date Placeholder 3"/>
          <p:cNvSpPr>
            <a:spLocks noGrp="1"/>
          </p:cNvSpPr>
          <p:nvPr>
            <p:ph type="dt" sz="half" idx="10"/>
          </p:nvPr>
        </p:nvSpPr>
        <p:spPr/>
        <p:txBody>
          <a:bodyPr/>
          <a:lstStyle/>
          <a:p>
            <a:fld id="{2D6C505C-4733-2D4D-B465-C1E86A553F67}" type="datetimeFigureOut">
              <a:rPr lang="en-US" smtClean="0"/>
              <a:t>10/14/19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B1B31-9FE4-8948-AD24-002D27727F72}" type="slidenum">
              <a:rPr lang="en-US" smtClean="0"/>
              <a:t>‹#›</a:t>
            </a:fld>
            <a:endParaRPr lang="en-US"/>
          </a:p>
        </p:txBody>
      </p:sp>
    </p:spTree>
    <p:extLst>
      <p:ext uri="{BB962C8B-B14F-4D97-AF65-F5344CB8AC3E}">
        <p14:creationId xmlns:p14="http://schemas.microsoft.com/office/powerpoint/2010/main" val="3847194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Date Placeholder 4"/>
          <p:cNvSpPr>
            <a:spLocks noGrp="1"/>
          </p:cNvSpPr>
          <p:nvPr>
            <p:ph type="dt" sz="half" idx="10"/>
          </p:nvPr>
        </p:nvSpPr>
        <p:spPr/>
        <p:txBody>
          <a:bodyPr/>
          <a:lstStyle/>
          <a:p>
            <a:fld id="{2D6C505C-4733-2D4D-B465-C1E86A553F67}" type="datetimeFigureOut">
              <a:rPr lang="en-US" smtClean="0"/>
              <a:t>10/14/19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4B1B31-9FE4-8948-AD24-002D27727F72}" type="slidenum">
              <a:rPr lang="en-US" smtClean="0"/>
              <a:t>‹#›</a:t>
            </a:fld>
            <a:endParaRPr lang="en-US"/>
          </a:p>
        </p:txBody>
      </p:sp>
    </p:spTree>
    <p:extLst>
      <p:ext uri="{BB962C8B-B14F-4D97-AF65-F5344CB8AC3E}">
        <p14:creationId xmlns:p14="http://schemas.microsoft.com/office/powerpoint/2010/main" val="2006233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7" name="Date Placeholder 6"/>
          <p:cNvSpPr>
            <a:spLocks noGrp="1"/>
          </p:cNvSpPr>
          <p:nvPr>
            <p:ph type="dt" sz="half" idx="10"/>
          </p:nvPr>
        </p:nvSpPr>
        <p:spPr/>
        <p:txBody>
          <a:bodyPr/>
          <a:lstStyle/>
          <a:p>
            <a:fld id="{2D6C505C-4733-2D4D-B465-C1E86A553F67}" type="datetimeFigureOut">
              <a:rPr lang="en-US" smtClean="0"/>
              <a:t>10/14/19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4B1B31-9FE4-8948-AD24-002D27727F72}" type="slidenum">
              <a:rPr lang="en-US" smtClean="0"/>
              <a:t>‹#›</a:t>
            </a:fld>
            <a:endParaRPr lang="en-US"/>
          </a:p>
        </p:txBody>
      </p:sp>
    </p:spTree>
    <p:extLst>
      <p:ext uri="{BB962C8B-B14F-4D97-AF65-F5344CB8AC3E}">
        <p14:creationId xmlns:p14="http://schemas.microsoft.com/office/powerpoint/2010/main" val="2160898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Date Placeholder 2"/>
          <p:cNvSpPr>
            <a:spLocks noGrp="1"/>
          </p:cNvSpPr>
          <p:nvPr>
            <p:ph type="dt" sz="half" idx="10"/>
          </p:nvPr>
        </p:nvSpPr>
        <p:spPr/>
        <p:txBody>
          <a:bodyPr/>
          <a:lstStyle/>
          <a:p>
            <a:fld id="{2D6C505C-4733-2D4D-B465-C1E86A553F67}" type="datetimeFigureOut">
              <a:rPr lang="en-US" smtClean="0"/>
              <a:t>10/14/19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4B1B31-9FE4-8948-AD24-002D27727F72}" type="slidenum">
              <a:rPr lang="en-US" smtClean="0"/>
              <a:t>‹#›</a:t>
            </a:fld>
            <a:endParaRPr lang="en-US"/>
          </a:p>
        </p:txBody>
      </p:sp>
    </p:spTree>
    <p:extLst>
      <p:ext uri="{BB962C8B-B14F-4D97-AF65-F5344CB8AC3E}">
        <p14:creationId xmlns:p14="http://schemas.microsoft.com/office/powerpoint/2010/main" val="1433612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6C505C-4733-2D4D-B465-C1E86A553F67}" type="datetimeFigureOut">
              <a:rPr lang="en-US" smtClean="0"/>
              <a:t>10/14/19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4B1B31-9FE4-8948-AD24-002D27727F72}" type="slidenum">
              <a:rPr lang="en-US" smtClean="0"/>
              <a:t>‹#›</a:t>
            </a:fld>
            <a:endParaRPr lang="en-US"/>
          </a:p>
        </p:txBody>
      </p:sp>
    </p:spTree>
    <p:extLst>
      <p:ext uri="{BB962C8B-B14F-4D97-AF65-F5344CB8AC3E}">
        <p14:creationId xmlns:p14="http://schemas.microsoft.com/office/powerpoint/2010/main" val="2124826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_tradnl"/>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2D6C505C-4733-2D4D-B465-C1E86A553F67}" type="datetimeFigureOut">
              <a:rPr lang="en-US" smtClean="0"/>
              <a:t>10/14/19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4B1B31-9FE4-8948-AD24-002D27727F72}" type="slidenum">
              <a:rPr lang="en-US" smtClean="0"/>
              <a:t>‹#›</a:t>
            </a:fld>
            <a:endParaRPr lang="en-US"/>
          </a:p>
        </p:txBody>
      </p:sp>
    </p:spTree>
    <p:extLst>
      <p:ext uri="{BB962C8B-B14F-4D97-AF65-F5344CB8AC3E}">
        <p14:creationId xmlns:p14="http://schemas.microsoft.com/office/powerpoint/2010/main" val="369561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_tradnl"/>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2D6C505C-4733-2D4D-B465-C1E86A553F67}" type="datetimeFigureOut">
              <a:rPr lang="en-US" smtClean="0"/>
              <a:t>10/14/19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4B1B31-9FE4-8948-AD24-002D27727F72}" type="slidenum">
              <a:rPr lang="en-US" smtClean="0"/>
              <a:t>‹#›</a:t>
            </a:fld>
            <a:endParaRPr lang="en-US"/>
          </a:p>
        </p:txBody>
      </p:sp>
    </p:spTree>
    <p:extLst>
      <p:ext uri="{BB962C8B-B14F-4D97-AF65-F5344CB8AC3E}">
        <p14:creationId xmlns:p14="http://schemas.microsoft.com/office/powerpoint/2010/main" val="2637655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6C505C-4733-2D4D-B465-C1E86A553F67}" type="datetimeFigureOut">
              <a:rPr lang="en-US" smtClean="0"/>
              <a:t>10/14/19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4B1B31-9FE4-8948-AD24-002D27727F72}" type="slidenum">
              <a:rPr lang="en-US" smtClean="0"/>
              <a:t>‹#›</a:t>
            </a:fld>
            <a:endParaRPr lang="en-US"/>
          </a:p>
        </p:txBody>
      </p:sp>
    </p:spTree>
    <p:extLst>
      <p:ext uri="{BB962C8B-B14F-4D97-AF65-F5344CB8AC3E}">
        <p14:creationId xmlns:p14="http://schemas.microsoft.com/office/powerpoint/2010/main" val="2226585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tags" Target="../tags/tag15.xml"/><Relationship Id="rId7" Type="http://schemas.openxmlformats.org/officeDocument/2006/relationships/oleObject" Target="../embeddings/oleObject15.bin"/><Relationship Id="rId2" Type="http://schemas.openxmlformats.org/officeDocument/2006/relationships/tags" Target="../tags/tag14.xml"/><Relationship Id="rId1" Type="http://schemas.openxmlformats.org/officeDocument/2006/relationships/vmlDrawing" Target="../drawings/vmlDrawing4.vml"/><Relationship Id="rId6" Type="http://schemas.openxmlformats.org/officeDocument/2006/relationships/image" Target="../media/image28.png"/><Relationship Id="rId5" Type="http://schemas.openxmlformats.org/officeDocument/2006/relationships/oleObject" Target="../embeddings/oleObject14.bin"/><Relationship Id="rId10" Type="http://schemas.openxmlformats.org/officeDocument/2006/relationships/image" Target="../media/image31.png"/><Relationship Id="rId4" Type="http://schemas.openxmlformats.org/officeDocument/2006/relationships/slideLayout" Target="../slideLayouts/slideLayout2.xml"/><Relationship Id="rId9" Type="http://schemas.openxmlformats.org/officeDocument/2006/relationships/image" Target="../media/image30.bmp"/></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36.bmp"/><Relationship Id="rId3" Type="http://schemas.openxmlformats.org/officeDocument/2006/relationships/tags" Target="../tags/tag17.xml"/><Relationship Id="rId7" Type="http://schemas.openxmlformats.org/officeDocument/2006/relationships/slideLayout" Target="../slideLayouts/slideLayout2.xml"/><Relationship Id="rId12" Type="http://schemas.openxmlformats.org/officeDocument/2006/relationships/image" Target="../media/image35.bmp"/><Relationship Id="rId2" Type="http://schemas.openxmlformats.org/officeDocument/2006/relationships/tags" Target="../tags/tag16.xml"/><Relationship Id="rId1" Type="http://schemas.openxmlformats.org/officeDocument/2006/relationships/vmlDrawing" Target="../drawings/vmlDrawing5.vml"/><Relationship Id="rId6" Type="http://schemas.openxmlformats.org/officeDocument/2006/relationships/tags" Target="../tags/tag20.xml"/><Relationship Id="rId11" Type="http://schemas.openxmlformats.org/officeDocument/2006/relationships/image" Target="../media/image34.png"/><Relationship Id="rId5" Type="http://schemas.openxmlformats.org/officeDocument/2006/relationships/tags" Target="../tags/tag19.xml"/><Relationship Id="rId10" Type="http://schemas.openxmlformats.org/officeDocument/2006/relationships/image" Target="../media/image33.bmp"/><Relationship Id="rId4" Type="http://schemas.openxmlformats.org/officeDocument/2006/relationships/tags" Target="../tags/tag18.xml"/><Relationship Id="rId9" Type="http://schemas.openxmlformats.org/officeDocument/2006/relationships/image" Target="../media/image32.png"/></Relationships>
</file>

<file path=ppt/slides/_rels/slide1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tags" Target="../tags/tag22.xml"/><Relationship Id="rId7" Type="http://schemas.openxmlformats.org/officeDocument/2006/relationships/oleObject" Target="../embeddings/oleObject17.bin"/><Relationship Id="rId12" Type="http://schemas.openxmlformats.org/officeDocument/2006/relationships/image" Target="../media/image40.png"/><Relationship Id="rId2" Type="http://schemas.openxmlformats.org/officeDocument/2006/relationships/tags" Target="../tags/tag21.xml"/><Relationship Id="rId1" Type="http://schemas.openxmlformats.org/officeDocument/2006/relationships/vmlDrawing" Target="../drawings/vmlDrawing6.vml"/><Relationship Id="rId6" Type="http://schemas.openxmlformats.org/officeDocument/2006/relationships/slideLayout" Target="../slideLayouts/slideLayout2.xml"/><Relationship Id="rId11" Type="http://schemas.openxmlformats.org/officeDocument/2006/relationships/image" Target="../media/image39.png"/><Relationship Id="rId5" Type="http://schemas.openxmlformats.org/officeDocument/2006/relationships/tags" Target="../tags/tag24.xml"/><Relationship Id="rId10" Type="http://schemas.openxmlformats.org/officeDocument/2006/relationships/image" Target="../media/image35.bmp"/><Relationship Id="rId4" Type="http://schemas.openxmlformats.org/officeDocument/2006/relationships/tags" Target="../tags/tag23.xml"/><Relationship Id="rId9" Type="http://schemas.openxmlformats.org/officeDocument/2006/relationships/image" Target="../media/image38.png"/></Relationships>
</file>

<file path=ppt/slides/_rels/slide1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tags" Target="../tags/tag26.xml"/><Relationship Id="rId7" Type="http://schemas.openxmlformats.org/officeDocument/2006/relationships/oleObject" Target="../embeddings/oleObject18.bin"/><Relationship Id="rId12" Type="http://schemas.openxmlformats.org/officeDocument/2006/relationships/image" Target="../media/image44.png"/><Relationship Id="rId2" Type="http://schemas.openxmlformats.org/officeDocument/2006/relationships/tags" Target="../tags/tag25.xml"/><Relationship Id="rId1" Type="http://schemas.openxmlformats.org/officeDocument/2006/relationships/vmlDrawing" Target="../drawings/vmlDrawing7.vml"/><Relationship Id="rId6" Type="http://schemas.openxmlformats.org/officeDocument/2006/relationships/slideLayout" Target="../slideLayouts/slideLayout2.xml"/><Relationship Id="rId11" Type="http://schemas.openxmlformats.org/officeDocument/2006/relationships/image" Target="../media/image43.png"/><Relationship Id="rId5" Type="http://schemas.openxmlformats.org/officeDocument/2006/relationships/tags" Target="../tags/tag28.xml"/><Relationship Id="rId10" Type="http://schemas.openxmlformats.org/officeDocument/2006/relationships/image" Target="../media/image35.bmp"/><Relationship Id="rId4" Type="http://schemas.openxmlformats.org/officeDocument/2006/relationships/tags" Target="../tags/tag27.xml"/><Relationship Id="rId9" Type="http://schemas.openxmlformats.org/officeDocument/2006/relationships/image" Target="../media/image42.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47.png"/><Relationship Id="rId18" Type="http://schemas.openxmlformats.org/officeDocument/2006/relationships/image" Target="../media/image52.png"/><Relationship Id="rId3" Type="http://schemas.openxmlformats.org/officeDocument/2006/relationships/tags" Target="../tags/tag30.xml"/><Relationship Id="rId7" Type="http://schemas.openxmlformats.org/officeDocument/2006/relationships/slideLayout" Target="../slideLayouts/slideLayout2.xml"/><Relationship Id="rId12" Type="http://schemas.openxmlformats.org/officeDocument/2006/relationships/oleObject" Target="../embeddings/oleObject21.bin"/><Relationship Id="rId17" Type="http://schemas.openxmlformats.org/officeDocument/2006/relationships/image" Target="../media/image51.png"/><Relationship Id="rId2" Type="http://schemas.openxmlformats.org/officeDocument/2006/relationships/tags" Target="../tags/tag29.xml"/><Relationship Id="rId16" Type="http://schemas.openxmlformats.org/officeDocument/2006/relationships/image" Target="../media/image50.bmp"/><Relationship Id="rId1" Type="http://schemas.openxmlformats.org/officeDocument/2006/relationships/vmlDrawing" Target="../drawings/vmlDrawing8.vml"/><Relationship Id="rId6" Type="http://schemas.openxmlformats.org/officeDocument/2006/relationships/tags" Target="../tags/tag33.xml"/><Relationship Id="rId11" Type="http://schemas.openxmlformats.org/officeDocument/2006/relationships/image" Target="../media/image46.png"/><Relationship Id="rId5" Type="http://schemas.openxmlformats.org/officeDocument/2006/relationships/tags" Target="../tags/tag32.xml"/><Relationship Id="rId15" Type="http://schemas.openxmlformats.org/officeDocument/2006/relationships/image" Target="../media/image49.png"/><Relationship Id="rId10" Type="http://schemas.openxmlformats.org/officeDocument/2006/relationships/oleObject" Target="../embeddings/oleObject20.bin"/><Relationship Id="rId4" Type="http://schemas.openxmlformats.org/officeDocument/2006/relationships/tags" Target="../tags/tag31.xml"/><Relationship Id="rId9" Type="http://schemas.openxmlformats.org/officeDocument/2006/relationships/image" Target="../media/image45.png"/><Relationship Id="rId14" Type="http://schemas.openxmlformats.org/officeDocument/2006/relationships/image" Target="../media/image48.png"/></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5.xml"/><Relationship Id="rId7" Type="http://schemas.openxmlformats.org/officeDocument/2006/relationships/image" Target="../media/image54.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3.bin"/><Relationship Id="rId5" Type="http://schemas.openxmlformats.org/officeDocument/2006/relationships/image" Target="../media/image53.wmf"/><Relationship Id="rId4" Type="http://schemas.openxmlformats.org/officeDocument/2006/relationships/oleObject" Target="../embeddings/oleObject22.bin"/><Relationship Id="rId9" Type="http://schemas.openxmlformats.org/officeDocument/2006/relationships/image" Target="../media/image55.emf"/></Relationships>
</file>

<file path=ppt/slides/_rels/slide16.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notesSlide" Target="../notesSlides/notesSlide6.xml"/><Relationship Id="rId7" Type="http://schemas.openxmlformats.org/officeDocument/2006/relationships/image" Target="../media/image57.e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26.bin"/><Relationship Id="rId5" Type="http://schemas.openxmlformats.org/officeDocument/2006/relationships/image" Target="../media/image56.emf"/><Relationship Id="rId4" Type="http://schemas.openxmlformats.org/officeDocument/2006/relationships/oleObject" Target="../embeddings/oleObject25.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60.emf"/><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oleObject" Target="../embeddings/oleObject28.bin"/><Relationship Id="rId5" Type="http://schemas.openxmlformats.org/officeDocument/2006/relationships/image" Target="../media/image59.emf"/><Relationship Id="rId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66.png"/><Relationship Id="rId3" Type="http://schemas.openxmlformats.org/officeDocument/2006/relationships/notesSlide" Target="../notesSlides/notesSlide8.xml"/><Relationship Id="rId7" Type="http://schemas.openxmlformats.org/officeDocument/2006/relationships/image" Target="../media/image62.emf"/><Relationship Id="rId12" Type="http://schemas.openxmlformats.org/officeDocument/2006/relationships/image" Target="../media/image65.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0.bin"/><Relationship Id="rId11" Type="http://schemas.openxmlformats.org/officeDocument/2006/relationships/image" Target="../media/image64.wmf"/><Relationship Id="rId5" Type="http://schemas.openxmlformats.org/officeDocument/2006/relationships/image" Target="../media/image61.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63.emf"/></Relationships>
</file>

<file path=ppt/slides/_rels/slide19.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68.wmf"/><Relationship Id="rId3" Type="http://schemas.openxmlformats.org/officeDocument/2006/relationships/notesSlide" Target="../notesSlides/notesSlide9.xml"/><Relationship Id="rId7" Type="http://schemas.openxmlformats.org/officeDocument/2006/relationships/image" Target="../media/image73.png"/><Relationship Id="rId12" Type="http://schemas.openxmlformats.org/officeDocument/2006/relationships/oleObject" Target="../embeddings/oleObject34.bin"/><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72.png"/><Relationship Id="rId11" Type="http://schemas.openxmlformats.org/officeDocument/2006/relationships/image" Target="../media/image67.wmf"/><Relationship Id="rId5" Type="http://schemas.openxmlformats.org/officeDocument/2006/relationships/image" Target="../media/image71.png"/><Relationship Id="rId15" Type="http://schemas.openxmlformats.org/officeDocument/2006/relationships/image" Target="../media/image69.wmf"/><Relationship Id="rId10" Type="http://schemas.openxmlformats.org/officeDocument/2006/relationships/oleObject" Target="../embeddings/oleObject33.bin"/><Relationship Id="rId4" Type="http://schemas.openxmlformats.org/officeDocument/2006/relationships/image" Target="../media/image70.png"/><Relationship Id="rId9" Type="http://schemas.openxmlformats.org/officeDocument/2006/relationships/image" Target="../media/image75.png"/><Relationship Id="rId14" Type="http://schemas.openxmlformats.org/officeDocument/2006/relationships/oleObject" Target="../embeddings/oleObject3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6.xml"/><Relationship Id="rId4" Type="http://schemas.openxmlformats.org/officeDocument/2006/relationships/image" Target="../media/image7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82.wmf"/><Relationship Id="rId3" Type="http://schemas.openxmlformats.org/officeDocument/2006/relationships/notesSlide" Target="../notesSlides/notesSlide14.xml"/><Relationship Id="rId7" Type="http://schemas.openxmlformats.org/officeDocument/2006/relationships/image" Target="../media/image54.wmf"/><Relationship Id="rId12"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37.bin"/><Relationship Id="rId11" Type="http://schemas.openxmlformats.org/officeDocument/2006/relationships/image" Target="../media/image81.emf"/><Relationship Id="rId5" Type="http://schemas.openxmlformats.org/officeDocument/2006/relationships/image" Target="../media/image53.w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80.emf"/></Relationships>
</file>

<file path=ppt/slides/_rels/slide26.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notesSlide" Target="../notesSlides/notesSlide15.xml"/><Relationship Id="rId7" Type="http://schemas.openxmlformats.org/officeDocument/2006/relationships/image" Target="../media/image84.emf"/><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oleObject" Target="../embeddings/oleObject42.bin"/><Relationship Id="rId11" Type="http://schemas.openxmlformats.org/officeDocument/2006/relationships/image" Target="../media/image85.emf"/><Relationship Id="rId5" Type="http://schemas.openxmlformats.org/officeDocument/2006/relationships/image" Target="../media/image83.emf"/><Relationship Id="rId10" Type="http://schemas.openxmlformats.org/officeDocument/2006/relationships/oleObject" Target="../embeddings/oleObject43.bin"/><Relationship Id="rId4" Type="http://schemas.openxmlformats.org/officeDocument/2006/relationships/oleObject" Target="../embeddings/oleObject41.bin"/><Relationship Id="rId9" Type="http://schemas.openxmlformats.org/officeDocument/2006/relationships/image" Target="../media/image87.png"/></Relationships>
</file>

<file path=ppt/slides/_rels/slide27.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notesSlide" Target="../notesSlides/notesSlide16.xml"/><Relationship Id="rId7" Type="http://schemas.openxmlformats.org/officeDocument/2006/relationships/oleObject" Target="../embeddings/oleObject45.bin"/><Relationship Id="rId12" Type="http://schemas.openxmlformats.org/officeDocument/2006/relationships/image" Target="../media/image91.png"/><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88.wmf"/><Relationship Id="rId11" Type="http://schemas.openxmlformats.org/officeDocument/2006/relationships/image" Target="../media/image90.png"/><Relationship Id="rId5" Type="http://schemas.openxmlformats.org/officeDocument/2006/relationships/oleObject" Target="../embeddings/oleObject44.bin"/><Relationship Id="rId10" Type="http://schemas.openxmlformats.org/officeDocument/2006/relationships/image" Target="../media/image19.wmf"/><Relationship Id="rId4" Type="http://schemas.openxmlformats.org/officeDocument/2006/relationships/image" Target="../media/image20.png"/><Relationship Id="rId9" Type="http://schemas.openxmlformats.org/officeDocument/2006/relationships/oleObject" Target="../embeddings/oleObject46.bin"/></Relationships>
</file>

<file path=ppt/slides/_rels/slide28.xml.rels><?xml version="1.0" encoding="UTF-8" standalone="yes"?>
<Relationships xmlns="http://schemas.openxmlformats.org/package/2006/relationships"><Relationship Id="rId8" Type="http://schemas.openxmlformats.org/officeDocument/2006/relationships/image" Target="../media/image92.emf"/><Relationship Id="rId3" Type="http://schemas.openxmlformats.org/officeDocument/2006/relationships/notesSlide" Target="../notesSlides/notesSlide17.xml"/><Relationship Id="rId7" Type="http://schemas.openxmlformats.org/officeDocument/2006/relationships/oleObject" Target="../embeddings/oleObject48.bin"/><Relationship Id="rId12" Type="http://schemas.openxmlformats.org/officeDocument/2006/relationships/image" Target="../media/image95.png"/><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image" Target="../media/image19.wmf"/><Relationship Id="rId11" Type="http://schemas.openxmlformats.org/officeDocument/2006/relationships/image" Target="../media/image94.png"/><Relationship Id="rId5" Type="http://schemas.openxmlformats.org/officeDocument/2006/relationships/oleObject" Target="../embeddings/oleObject47.bin"/><Relationship Id="rId10" Type="http://schemas.openxmlformats.org/officeDocument/2006/relationships/image" Target="../media/image93.emf"/><Relationship Id="rId4" Type="http://schemas.openxmlformats.org/officeDocument/2006/relationships/image" Target="../media/image20.png"/><Relationship Id="rId9" Type="http://schemas.openxmlformats.org/officeDocument/2006/relationships/oleObject" Target="../embeddings/oleObject49.bin"/></Relationships>
</file>

<file path=ppt/slides/_rels/slide29.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97.pn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6.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5.bm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4.png"/><Relationship Id="rId5" Type="http://schemas.openxmlformats.org/officeDocument/2006/relationships/tags" Target="../tags/tag5.xml"/><Relationship Id="rId10" Type="http://schemas.openxmlformats.org/officeDocument/2006/relationships/image" Target="../media/image3.png"/><Relationship Id="rId4" Type="http://schemas.openxmlformats.org/officeDocument/2006/relationships/tags" Target="../tags/tag4.xml"/><Relationship Id="rId9" Type="http://schemas.openxmlformats.org/officeDocument/2006/relationships/image" Target="../media/image2.png"/><Relationship Id="rId14" Type="http://schemas.openxmlformats.org/officeDocument/2006/relationships/image" Target="../media/image7.png"/></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52.bin"/><Relationship Id="rId13" Type="http://schemas.openxmlformats.org/officeDocument/2006/relationships/image" Target="../media/image102.wmf"/><Relationship Id="rId3" Type="http://schemas.openxmlformats.org/officeDocument/2006/relationships/notesSlide" Target="../notesSlides/notesSlide19.xml"/><Relationship Id="rId7" Type="http://schemas.openxmlformats.org/officeDocument/2006/relationships/image" Target="../media/image99.emf"/><Relationship Id="rId12"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51.bin"/><Relationship Id="rId11" Type="http://schemas.openxmlformats.org/officeDocument/2006/relationships/image" Target="../media/image101.wmf"/><Relationship Id="rId5" Type="http://schemas.openxmlformats.org/officeDocument/2006/relationships/image" Target="../media/image98.emf"/><Relationship Id="rId10" Type="http://schemas.openxmlformats.org/officeDocument/2006/relationships/oleObject" Target="../embeddings/oleObject53.bin"/><Relationship Id="rId4" Type="http://schemas.openxmlformats.org/officeDocument/2006/relationships/oleObject" Target="../embeddings/oleObject50.bin"/><Relationship Id="rId9" Type="http://schemas.openxmlformats.org/officeDocument/2006/relationships/image" Target="../media/image100.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57.bin"/><Relationship Id="rId13" Type="http://schemas.openxmlformats.org/officeDocument/2006/relationships/image" Target="../media/image107.wmf"/><Relationship Id="rId3" Type="http://schemas.openxmlformats.org/officeDocument/2006/relationships/notesSlide" Target="../notesSlides/notesSlide20.xml"/><Relationship Id="rId7" Type="http://schemas.openxmlformats.org/officeDocument/2006/relationships/image" Target="../media/image104.wmf"/><Relationship Id="rId12" Type="http://schemas.openxmlformats.org/officeDocument/2006/relationships/oleObject" Target="../embeddings/oleObject59.bin"/><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oleObject" Target="../embeddings/oleObject56.bin"/><Relationship Id="rId11" Type="http://schemas.openxmlformats.org/officeDocument/2006/relationships/image" Target="../media/image106.wmf"/><Relationship Id="rId5" Type="http://schemas.openxmlformats.org/officeDocument/2006/relationships/image" Target="../media/image103.wmf"/><Relationship Id="rId15" Type="http://schemas.openxmlformats.org/officeDocument/2006/relationships/image" Target="../media/image108.wmf"/><Relationship Id="rId10" Type="http://schemas.openxmlformats.org/officeDocument/2006/relationships/oleObject" Target="../embeddings/oleObject58.bin"/><Relationship Id="rId4" Type="http://schemas.openxmlformats.org/officeDocument/2006/relationships/oleObject" Target="../embeddings/oleObject55.bin"/><Relationship Id="rId9" Type="http://schemas.openxmlformats.org/officeDocument/2006/relationships/image" Target="../media/image105.wmf"/><Relationship Id="rId14" Type="http://schemas.openxmlformats.org/officeDocument/2006/relationships/oleObject" Target="../embeddings/oleObject60.bin"/></Relationships>
</file>

<file path=ppt/slides/_rels/slide32.xml.rels><?xml version="1.0" encoding="UTF-8" standalone="yes"?>
<Relationships xmlns="http://schemas.openxmlformats.org/package/2006/relationships"><Relationship Id="rId8" Type="http://schemas.openxmlformats.org/officeDocument/2006/relationships/image" Target="../media/image110.wmf"/><Relationship Id="rId13" Type="http://schemas.openxmlformats.org/officeDocument/2006/relationships/oleObject" Target="../embeddings/oleObject64.bin"/><Relationship Id="rId3" Type="http://schemas.openxmlformats.org/officeDocument/2006/relationships/notesSlide" Target="../notesSlides/notesSlide21.xml"/><Relationship Id="rId7" Type="http://schemas.openxmlformats.org/officeDocument/2006/relationships/oleObject" Target="../embeddings/oleObject62.bin"/><Relationship Id="rId12" Type="http://schemas.openxmlformats.org/officeDocument/2006/relationships/image" Target="../media/image113.png"/><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109.emf"/><Relationship Id="rId11" Type="http://schemas.openxmlformats.org/officeDocument/2006/relationships/image" Target="../media/image112.png"/><Relationship Id="rId5" Type="http://schemas.openxmlformats.org/officeDocument/2006/relationships/oleObject" Target="../embeddings/oleObject61.bin"/><Relationship Id="rId15" Type="http://schemas.openxmlformats.org/officeDocument/2006/relationships/image" Target="../media/image95.png"/><Relationship Id="rId10" Type="http://schemas.openxmlformats.org/officeDocument/2006/relationships/image" Target="../media/image111.wmf"/><Relationship Id="rId4" Type="http://schemas.openxmlformats.org/officeDocument/2006/relationships/image" Target="../media/image94.png"/><Relationship Id="rId9" Type="http://schemas.openxmlformats.org/officeDocument/2006/relationships/oleObject" Target="../embeddings/oleObject63.bin"/><Relationship Id="rId14" Type="http://schemas.openxmlformats.org/officeDocument/2006/relationships/image" Target="../media/image93.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notesSlide" Target="../notesSlides/notesSlide26.xml"/><Relationship Id="rId7" Type="http://schemas.openxmlformats.org/officeDocument/2006/relationships/image" Target="../media/image111.wmf"/><Relationship Id="rId12" Type="http://schemas.openxmlformats.org/officeDocument/2006/relationships/image" Target="../media/image114.wmf"/><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oleObject" Target="../embeddings/oleObject66.bin"/><Relationship Id="rId11" Type="http://schemas.openxmlformats.org/officeDocument/2006/relationships/oleObject" Target="../embeddings/oleObject67.bin"/><Relationship Id="rId5" Type="http://schemas.openxmlformats.org/officeDocument/2006/relationships/image" Target="../media/image110.wmf"/><Relationship Id="rId10" Type="http://schemas.openxmlformats.org/officeDocument/2006/relationships/image" Target="../media/image115.png"/><Relationship Id="rId4" Type="http://schemas.openxmlformats.org/officeDocument/2006/relationships/oleObject" Target="../embeddings/oleObject65.bin"/><Relationship Id="rId9" Type="http://schemas.openxmlformats.org/officeDocument/2006/relationships/image" Target="../media/image11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9.png"/><Relationship Id="rId4" Type="http://schemas.openxmlformats.org/officeDocument/2006/relationships/image" Target="../media/image8.bmp"/></Relationships>
</file>

<file path=ppt/slides/_rels/slide5.xml.rels><?xml version="1.0" encoding="UTF-8" standalone="yes"?>
<Relationships xmlns="http://schemas.openxmlformats.org/package/2006/relationships"><Relationship Id="rId8" Type="http://schemas.openxmlformats.org/officeDocument/2006/relationships/image" Target="../media/image12.bmp"/><Relationship Id="rId3" Type="http://schemas.openxmlformats.org/officeDocument/2006/relationships/tags" Target="../tags/tag12.xml"/><Relationship Id="rId7" Type="http://schemas.openxmlformats.org/officeDocument/2006/relationships/image" Target="../media/image11.bmp"/><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0.bmp"/><Relationship Id="rId5" Type="http://schemas.openxmlformats.org/officeDocument/2006/relationships/slideLayout" Target="../slideLayouts/slideLayout2.xml"/><Relationship Id="rId4" Type="http://schemas.openxmlformats.org/officeDocument/2006/relationships/tags" Target="../tags/tag13.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6.bin"/><Relationship Id="rId3" Type="http://schemas.openxmlformats.org/officeDocument/2006/relationships/notesSlide" Target="../notesSlides/notesSlide2.xml"/><Relationship Id="rId7" Type="http://schemas.openxmlformats.org/officeDocument/2006/relationships/image" Target="../media/image14.wmf"/><Relationship Id="rId12" Type="http://schemas.openxmlformats.org/officeDocument/2006/relationships/image" Target="../media/image16.wmf"/><Relationship Id="rId2" Type="http://schemas.openxmlformats.org/officeDocument/2006/relationships/slideLayout" Target="../slideLayouts/slideLayout2.xml"/><Relationship Id="rId16" Type="http://schemas.openxmlformats.org/officeDocument/2006/relationships/image" Target="../media/image18.w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5.bin"/><Relationship Id="rId5" Type="http://schemas.openxmlformats.org/officeDocument/2006/relationships/image" Target="../media/image13.wmf"/><Relationship Id="rId15" Type="http://schemas.openxmlformats.org/officeDocument/2006/relationships/oleObject" Target="../embeddings/oleObject7.bin"/><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5.wmf"/><Relationship Id="rId14" Type="http://schemas.openxmlformats.org/officeDocument/2006/relationships/image" Target="../media/image17.wmf"/></Relationships>
</file>

<file path=ppt/slides/_rels/slide7.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notesSlide" Target="../notesSlides/notesSlide3.xml"/><Relationship Id="rId7" Type="http://schemas.openxmlformats.org/officeDocument/2006/relationships/oleObject" Target="../embeddings/oleObject8.bin"/><Relationship Id="rId12" Type="http://schemas.openxmlformats.org/officeDocument/2006/relationships/image" Target="../media/image19.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22.png"/><Relationship Id="rId11" Type="http://schemas.openxmlformats.org/officeDocument/2006/relationships/oleObject" Target="../embeddings/oleObject10.bin"/><Relationship Id="rId5" Type="http://schemas.openxmlformats.org/officeDocument/2006/relationships/image" Target="../media/image21.png"/><Relationship Id="rId10" Type="http://schemas.openxmlformats.org/officeDocument/2006/relationships/image" Target="../media/image17.wmf"/><Relationship Id="rId4" Type="http://schemas.openxmlformats.org/officeDocument/2006/relationships/image" Target="../media/image20.png"/><Relationship Id="rId9"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4.xml"/><Relationship Id="rId7" Type="http://schemas.openxmlformats.org/officeDocument/2006/relationships/image" Target="../media/image25.png"/><Relationship Id="rId12" Type="http://schemas.openxmlformats.org/officeDocument/2006/relationships/image" Target="../media/image24.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9.wmf"/><Relationship Id="rId11" Type="http://schemas.openxmlformats.org/officeDocument/2006/relationships/oleObject" Target="../embeddings/oleObject13.bin"/><Relationship Id="rId5" Type="http://schemas.openxmlformats.org/officeDocument/2006/relationships/oleObject" Target="../embeddings/oleObject11.bin"/><Relationship Id="rId10" Type="http://schemas.openxmlformats.org/officeDocument/2006/relationships/image" Target="../media/image23.wmf"/><Relationship Id="rId4" Type="http://schemas.openxmlformats.org/officeDocument/2006/relationships/image" Target="../media/image20.png"/><Relationship Id="rId9"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194" name="Text Box 5"/>
          <p:cNvSpPr txBox="1">
            <a:spLocks noChangeArrowheads="1"/>
          </p:cNvSpPr>
          <p:nvPr/>
        </p:nvSpPr>
        <p:spPr bwMode="auto">
          <a:xfrm>
            <a:off x="1654389" y="1690179"/>
            <a:ext cx="5801907" cy="4555091"/>
          </a:xfrm>
          <a:prstGeom prst="rect">
            <a:avLst/>
          </a:prstGeom>
          <a:noFill/>
          <a:ln w="9525">
            <a:noFill/>
            <a:miter lim="800000"/>
            <a:headEnd/>
            <a:tailEnd/>
          </a:ln>
        </p:spPr>
        <p:txBody>
          <a:bodyPr wrap="none" lIns="91439" tIns="45719" rIns="91439" bIns="45719">
            <a:spAutoFit/>
          </a:bodyPr>
          <a:lstStyle/>
          <a:p>
            <a:pPr algn="ctr"/>
            <a:r>
              <a:rPr lang="es-CL" sz="2400" dirty="0">
                <a:solidFill>
                  <a:srgbClr val="FF0000"/>
                </a:solidFill>
                <a:latin typeface="Trebuchet MS" pitchFamily="34" charset="0"/>
              </a:rPr>
              <a:t>P</a:t>
            </a:r>
            <a:r>
              <a:rPr lang="es-CL" sz="2400" dirty="0">
                <a:solidFill>
                  <a:srgbClr val="3366FF"/>
                </a:solidFill>
                <a:latin typeface="Trebuchet MS" pitchFamily="34" charset="0"/>
              </a:rPr>
              <a:t>r</a:t>
            </a:r>
            <a:r>
              <a:rPr lang="es-CL" sz="2400" dirty="0">
                <a:solidFill>
                  <a:srgbClr val="FFFF00"/>
                </a:solidFill>
                <a:latin typeface="Trebuchet MS" pitchFamily="34" charset="0"/>
              </a:rPr>
              <a:t>o</a:t>
            </a:r>
            <a:r>
              <a:rPr lang="es-CL" sz="2400" dirty="0">
                <a:solidFill>
                  <a:srgbClr val="00FF00"/>
                </a:solidFill>
                <a:latin typeface="Trebuchet MS" pitchFamily="34" charset="0"/>
              </a:rPr>
              <a:t>c</a:t>
            </a:r>
            <a:r>
              <a:rPr lang="es-CL" sz="2400" dirty="0">
                <a:solidFill>
                  <a:schemeClr val="bg1"/>
                </a:solidFill>
                <a:latin typeface="Trebuchet MS" pitchFamily="34" charset="0"/>
              </a:rPr>
              <a:t>e</a:t>
            </a:r>
            <a:r>
              <a:rPr lang="es-CL" sz="2400" dirty="0">
                <a:solidFill>
                  <a:srgbClr val="FF6600"/>
                </a:solidFill>
                <a:latin typeface="Trebuchet MS" pitchFamily="34" charset="0"/>
              </a:rPr>
              <a:t>s</a:t>
            </a:r>
            <a:r>
              <a:rPr lang="es-CL" sz="2400" dirty="0">
                <a:solidFill>
                  <a:srgbClr val="FF0000"/>
                </a:solidFill>
                <a:latin typeface="Trebuchet MS" pitchFamily="34" charset="0"/>
              </a:rPr>
              <a:t>a</a:t>
            </a:r>
            <a:r>
              <a:rPr lang="es-CL" sz="2400" dirty="0">
                <a:solidFill>
                  <a:srgbClr val="3366FF"/>
                </a:solidFill>
                <a:latin typeface="Trebuchet MS" pitchFamily="34" charset="0"/>
              </a:rPr>
              <a:t>m</a:t>
            </a:r>
            <a:r>
              <a:rPr lang="es-CL" sz="2400" dirty="0">
                <a:solidFill>
                  <a:srgbClr val="FFFF00"/>
                </a:solidFill>
                <a:latin typeface="Trebuchet MS" pitchFamily="34" charset="0"/>
              </a:rPr>
              <a:t>i</a:t>
            </a:r>
            <a:r>
              <a:rPr lang="es-CL" sz="2400" dirty="0">
                <a:solidFill>
                  <a:srgbClr val="00FF00"/>
                </a:solidFill>
                <a:latin typeface="Trebuchet MS" pitchFamily="34" charset="0"/>
              </a:rPr>
              <a:t>e</a:t>
            </a:r>
            <a:r>
              <a:rPr lang="es-CL" sz="2400" dirty="0">
                <a:solidFill>
                  <a:schemeClr val="bg1"/>
                </a:solidFill>
                <a:latin typeface="Trebuchet MS" pitchFamily="34" charset="0"/>
              </a:rPr>
              <a:t>n</a:t>
            </a:r>
            <a:r>
              <a:rPr lang="es-CL" sz="2400" dirty="0">
                <a:solidFill>
                  <a:srgbClr val="FF6600"/>
                </a:solidFill>
                <a:latin typeface="Trebuchet MS" pitchFamily="34" charset="0"/>
              </a:rPr>
              <a:t>t</a:t>
            </a:r>
            <a:r>
              <a:rPr lang="es-CL" sz="2400" dirty="0">
                <a:solidFill>
                  <a:srgbClr val="FF0000"/>
                </a:solidFill>
                <a:latin typeface="Trebuchet MS" pitchFamily="34" charset="0"/>
              </a:rPr>
              <a:t>o</a:t>
            </a:r>
            <a:r>
              <a:rPr lang="es-CL" sz="2400" dirty="0">
                <a:solidFill>
                  <a:srgbClr val="3333CC"/>
                </a:solidFill>
                <a:latin typeface="Trebuchet MS" pitchFamily="34" charset="0"/>
              </a:rPr>
              <a:t> </a:t>
            </a:r>
            <a:r>
              <a:rPr lang="es-CL" sz="2400" dirty="0">
                <a:solidFill>
                  <a:srgbClr val="3366FF"/>
                </a:solidFill>
                <a:latin typeface="Trebuchet MS" pitchFamily="34" charset="0"/>
              </a:rPr>
              <a:t>d</a:t>
            </a:r>
            <a:r>
              <a:rPr lang="es-CL" sz="2400" dirty="0">
                <a:solidFill>
                  <a:srgbClr val="FFFF00"/>
                </a:solidFill>
                <a:latin typeface="Trebuchet MS" pitchFamily="34" charset="0"/>
              </a:rPr>
              <a:t>e </a:t>
            </a:r>
            <a:r>
              <a:rPr lang="es-CL" sz="2400" dirty="0">
                <a:solidFill>
                  <a:srgbClr val="00FF00"/>
                </a:solidFill>
                <a:latin typeface="Trebuchet MS" pitchFamily="34" charset="0"/>
              </a:rPr>
              <a:t>I</a:t>
            </a:r>
            <a:r>
              <a:rPr lang="es-CL" sz="2400" dirty="0">
                <a:solidFill>
                  <a:schemeClr val="bg1"/>
                </a:solidFill>
                <a:latin typeface="Trebuchet MS" pitchFamily="34" charset="0"/>
              </a:rPr>
              <a:t>m</a:t>
            </a:r>
            <a:r>
              <a:rPr lang="es-CL" sz="2400" dirty="0">
                <a:solidFill>
                  <a:srgbClr val="FF6600"/>
                </a:solidFill>
                <a:latin typeface="Trebuchet MS" pitchFamily="34" charset="0"/>
              </a:rPr>
              <a:t>á</a:t>
            </a:r>
            <a:r>
              <a:rPr lang="es-CL" sz="2400" dirty="0">
                <a:solidFill>
                  <a:srgbClr val="FF0000"/>
                </a:solidFill>
                <a:latin typeface="Trebuchet MS" pitchFamily="34" charset="0"/>
              </a:rPr>
              <a:t>g</a:t>
            </a:r>
            <a:r>
              <a:rPr lang="es-CL" sz="2400" dirty="0">
                <a:solidFill>
                  <a:srgbClr val="3366FF"/>
                </a:solidFill>
                <a:latin typeface="Trebuchet MS" pitchFamily="34" charset="0"/>
              </a:rPr>
              <a:t>e</a:t>
            </a:r>
            <a:r>
              <a:rPr lang="es-CL" sz="2400" dirty="0">
                <a:solidFill>
                  <a:srgbClr val="FFFF00"/>
                </a:solidFill>
                <a:latin typeface="Trebuchet MS" pitchFamily="34" charset="0"/>
              </a:rPr>
              <a:t>n</a:t>
            </a:r>
            <a:r>
              <a:rPr lang="es-CL" sz="2400" dirty="0">
                <a:solidFill>
                  <a:srgbClr val="00FF00"/>
                </a:solidFill>
                <a:latin typeface="Trebuchet MS" pitchFamily="34" charset="0"/>
              </a:rPr>
              <a:t>e</a:t>
            </a:r>
            <a:r>
              <a:rPr lang="es-CL" sz="2400" dirty="0">
                <a:solidFill>
                  <a:schemeClr val="bg1"/>
                </a:solidFill>
                <a:latin typeface="Trebuchet MS" pitchFamily="34" charset="0"/>
              </a:rPr>
              <a:t>s</a:t>
            </a:r>
            <a:endParaRPr lang="es-CL" sz="2400" dirty="0">
              <a:solidFill>
                <a:srgbClr val="FF0000"/>
              </a:solidFill>
              <a:latin typeface="Trebuchet MS" pitchFamily="34" charset="0"/>
            </a:endParaRPr>
          </a:p>
          <a:p>
            <a:pPr algn="ctr"/>
            <a:r>
              <a:rPr lang="es-CL" sz="2400" dirty="0">
                <a:solidFill>
                  <a:schemeClr val="bg2">
                    <a:lumMod val="60000"/>
                    <a:lumOff val="40000"/>
                  </a:schemeClr>
                </a:solidFill>
                <a:latin typeface="Trebuchet MS" pitchFamily="34" charset="0"/>
              </a:rPr>
              <a:t> </a:t>
            </a:r>
          </a:p>
          <a:p>
            <a:pPr algn="ctr"/>
            <a:endParaRPr lang="es-CL" sz="2400" dirty="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r>
              <a:rPr lang="es-CL" dirty="0">
                <a:solidFill>
                  <a:schemeClr val="accent6">
                    <a:lumMod val="20000"/>
                    <a:lumOff val="80000"/>
                  </a:schemeClr>
                </a:solidFill>
                <a:latin typeface="Trebuchet MS" pitchFamily="34" charset="0"/>
              </a:rPr>
              <a:t>Based on Guodong Guo’s and Cornelia Fermüller slides</a:t>
            </a:r>
          </a:p>
          <a:p>
            <a:pPr algn="ctr"/>
            <a:endParaRPr lang="es-CL" u="none" dirty="0">
              <a:solidFill>
                <a:srgbClr val="3333CC"/>
              </a:solidFill>
              <a:latin typeface="Trebuchet MS" pitchFamily="34" charset="0"/>
            </a:endParaRPr>
          </a:p>
          <a:p>
            <a:pPr algn="ctr"/>
            <a:endParaRPr lang="es-CL" dirty="0">
              <a:solidFill>
                <a:srgbClr val="3333CC"/>
              </a:solidFill>
              <a:latin typeface="Trebuchet MS" pitchFamily="34" charset="0"/>
            </a:endParaRPr>
          </a:p>
          <a:p>
            <a:pPr algn="ctr"/>
            <a:r>
              <a:rPr lang="es-CL" u="none" dirty="0">
                <a:solidFill>
                  <a:srgbClr val="3333CC"/>
                </a:solidFill>
                <a:latin typeface="Trebuchet MS" pitchFamily="34" charset="0"/>
              </a:rPr>
              <a:t>---------------------------------------</a:t>
            </a:r>
          </a:p>
          <a:p>
            <a:pPr algn="ctr"/>
            <a:r>
              <a:rPr lang="es-CL" sz="1400" dirty="0">
                <a:solidFill>
                  <a:schemeClr val="bg1">
                    <a:lumMod val="75000"/>
                  </a:schemeClr>
                </a:solidFill>
                <a:latin typeface="Trebuchet MS" pitchFamily="34" charset="0"/>
              </a:rPr>
              <a:t>Domingo Mery</a:t>
            </a:r>
          </a:p>
          <a:p>
            <a:pPr algn="ctr"/>
            <a:endParaRPr lang="es-CL" sz="1200" dirty="0">
              <a:solidFill>
                <a:schemeClr val="bg1">
                  <a:lumMod val="75000"/>
                </a:schemeClr>
              </a:solidFill>
              <a:latin typeface="Trebuchet MS" pitchFamily="34" charset="0"/>
            </a:endParaRPr>
          </a:p>
          <a:p>
            <a:pPr algn="ctr"/>
            <a:r>
              <a:rPr lang="es-CL" sz="1200" dirty="0">
                <a:solidFill>
                  <a:schemeClr val="bg1">
                    <a:lumMod val="75000"/>
                  </a:schemeClr>
                </a:solidFill>
                <a:latin typeface="Trebuchet MS" pitchFamily="34" charset="0"/>
              </a:rPr>
              <a:t>Departmento de Ciencia de la Computación</a:t>
            </a:r>
          </a:p>
          <a:p>
            <a:pPr algn="ctr"/>
            <a:r>
              <a:rPr lang="es-CL" sz="1200" dirty="0">
                <a:solidFill>
                  <a:schemeClr val="bg1">
                    <a:lumMod val="75000"/>
                  </a:schemeClr>
                </a:solidFill>
                <a:latin typeface="Trebuchet MS" pitchFamily="34" charset="0"/>
              </a:rPr>
              <a:t>Escuela de Ingeniería</a:t>
            </a:r>
          </a:p>
          <a:p>
            <a:pPr algn="ctr"/>
            <a:r>
              <a:rPr lang="es-CL" sz="1200" dirty="0">
                <a:solidFill>
                  <a:schemeClr val="bg1">
                    <a:lumMod val="75000"/>
                  </a:schemeClr>
                </a:solidFill>
                <a:latin typeface="Trebuchet MS" pitchFamily="34" charset="0"/>
              </a:rPr>
              <a:t>Universidad Católica de Chile</a:t>
            </a:r>
          </a:p>
          <a:p>
            <a:pPr algn="ctr"/>
            <a:endParaRPr lang="en-US" sz="1200" dirty="0">
              <a:solidFill>
                <a:schemeClr val="bg1">
                  <a:lumMod val="75000"/>
                </a:schemeClr>
              </a:solidFill>
              <a:latin typeface="Trebuchet MS" pitchFamily="34" charset="0"/>
            </a:endParaRPr>
          </a:p>
        </p:txBody>
      </p:sp>
      <p:pic>
        <p:nvPicPr>
          <p:cNvPr id="3" name="Picture 2" descr="Screen Shot 2014-07-28 at 3.30.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3599" y="932796"/>
            <a:ext cx="2252133" cy="709948"/>
          </a:xfrm>
          <a:prstGeom prst="rect">
            <a:avLst/>
          </a:prstGeom>
        </p:spPr>
      </p:pic>
      <p:sp>
        <p:nvSpPr>
          <p:cNvPr id="4" name="Rectangle 3"/>
          <p:cNvSpPr/>
          <p:nvPr/>
        </p:nvSpPr>
        <p:spPr>
          <a:xfrm>
            <a:off x="3700666" y="1065604"/>
            <a:ext cx="94889" cy="94882"/>
          </a:xfrm>
          <a:prstGeom prst="rect">
            <a:avLst/>
          </a:prstGeom>
          <a:solidFill>
            <a:srgbClr val="FF00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a:endParaRPr lang="en-US" u="none"/>
          </a:p>
        </p:txBody>
      </p:sp>
      <p:sp>
        <p:nvSpPr>
          <p:cNvPr id="6" name="Rectangle 5"/>
          <p:cNvSpPr/>
          <p:nvPr/>
        </p:nvSpPr>
        <p:spPr>
          <a:xfrm>
            <a:off x="3853066" y="1218004"/>
            <a:ext cx="94889" cy="94882"/>
          </a:xfrm>
          <a:prstGeom prst="rect">
            <a:avLst/>
          </a:prstGeom>
          <a:solidFill>
            <a:srgbClr val="FFD3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a:endParaRPr lang="en-US" u="none"/>
          </a:p>
        </p:txBody>
      </p:sp>
      <p:sp>
        <p:nvSpPr>
          <p:cNvPr id="7" name="Rectangle 6"/>
          <p:cNvSpPr/>
          <p:nvPr/>
        </p:nvSpPr>
        <p:spPr>
          <a:xfrm>
            <a:off x="3618618" y="1370404"/>
            <a:ext cx="94889" cy="94882"/>
          </a:xfrm>
          <a:prstGeom prst="rect">
            <a:avLst/>
          </a:prstGeom>
          <a:solidFill>
            <a:srgbClr val="3366FF">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a:endParaRPr lang="en-US" u="none"/>
          </a:p>
        </p:txBody>
      </p:sp>
      <p:sp>
        <p:nvSpPr>
          <p:cNvPr id="8" name="Rectangle 7"/>
          <p:cNvSpPr/>
          <p:nvPr/>
        </p:nvSpPr>
        <p:spPr>
          <a:xfrm>
            <a:off x="4005465" y="990856"/>
            <a:ext cx="94889" cy="94882"/>
          </a:xfrm>
          <a:prstGeom prst="rect">
            <a:avLst/>
          </a:prstGeom>
          <a:solidFill>
            <a:schemeClr val="bg1">
              <a:alpha val="73000"/>
            </a:schemeClr>
          </a:solidFill>
          <a:ln>
            <a:noFill/>
          </a:ln>
          <a:effectLst/>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a:endParaRPr lang="en-US" u="none"/>
          </a:p>
        </p:txBody>
      </p:sp>
      <p:sp>
        <p:nvSpPr>
          <p:cNvPr id="9" name="Rectangle 8"/>
          <p:cNvSpPr/>
          <p:nvPr/>
        </p:nvSpPr>
        <p:spPr>
          <a:xfrm>
            <a:off x="3808392" y="1501786"/>
            <a:ext cx="94889" cy="94882"/>
          </a:xfrm>
          <a:prstGeom prst="rect">
            <a:avLst/>
          </a:prstGeom>
          <a:solidFill>
            <a:srgbClr val="00FF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a:endParaRPr lang="en-US" u="none"/>
          </a:p>
        </p:txBody>
      </p:sp>
      <p:sp>
        <p:nvSpPr>
          <p:cNvPr id="10" name="TextBox 9"/>
          <p:cNvSpPr txBox="1"/>
          <p:nvPr/>
        </p:nvSpPr>
        <p:spPr>
          <a:xfrm>
            <a:off x="1" y="3031067"/>
            <a:ext cx="9144000" cy="1075677"/>
          </a:xfrm>
          <a:prstGeom prst="rect">
            <a:avLst/>
          </a:prstGeom>
          <a:noFill/>
        </p:spPr>
        <p:txBody>
          <a:bodyPr wrap="square" lIns="91439" tIns="45719" rIns="91439" bIns="45719" rtlCol="0">
            <a:spAutoFit/>
          </a:bodyPr>
          <a:lstStyle/>
          <a:p>
            <a:pPr algn="ctr"/>
            <a:r>
              <a:rPr lang="es-CL" sz="2400" b="1" dirty="0">
                <a:solidFill>
                  <a:srgbClr val="FFFFFF"/>
                </a:solidFill>
                <a:latin typeface="Trebuchet MS"/>
                <a:cs typeface="Trebuchet MS"/>
              </a:rPr>
              <a:t>Detección de Bordes - Canny</a:t>
            </a:r>
          </a:p>
          <a:p>
            <a:pPr algn="ctr"/>
            <a:endParaRPr lang="es-CL" sz="1000" dirty="0">
              <a:solidFill>
                <a:srgbClr val="FFFFFF"/>
              </a:solidFill>
              <a:latin typeface="Trebuchet MS"/>
              <a:cs typeface="Trebuchet MS"/>
            </a:endParaRPr>
          </a:p>
          <a:p>
            <a:pPr algn="ctr"/>
            <a:r>
              <a:rPr lang="es-CL" sz="1000" dirty="0">
                <a:solidFill>
                  <a:srgbClr val="FFFFFF"/>
                </a:solidFill>
                <a:latin typeface="Trebuchet MS"/>
                <a:cs typeface="Trebuchet MS"/>
              </a:rPr>
              <a:t>[ Capítulo 8 ]</a:t>
            </a:r>
          </a:p>
          <a:p>
            <a:pPr algn="ctr"/>
            <a:endParaRPr lang="es-CL" sz="1000" dirty="0">
              <a:solidFill>
                <a:srgbClr val="FFFFFF"/>
              </a:solidFill>
              <a:latin typeface="Trebuchet MS"/>
              <a:cs typeface="Trebuchet MS"/>
            </a:endParaRPr>
          </a:p>
          <a:p>
            <a:pPr algn="ctr"/>
            <a:endParaRPr lang="es-CL" sz="1000" dirty="0">
              <a:solidFill>
                <a:srgbClr val="FFFFFF"/>
              </a:solidFill>
              <a:latin typeface="Trebuchet MS"/>
              <a:cs typeface="Trebuchet MS"/>
            </a:endParaRPr>
          </a:p>
        </p:txBody>
      </p:sp>
    </p:spTree>
    <p:extLst>
      <p:ext uri="{BB962C8B-B14F-4D97-AF65-F5344CB8AC3E}">
        <p14:creationId xmlns:p14="http://schemas.microsoft.com/office/powerpoint/2010/main" val="35613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0-#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0-#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grpId="0" nodeType="afterEffect">
                                  <p:stCondLst>
                                    <p:cond delay="100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a:xfrm>
            <a:off x="457200" y="-119506"/>
            <a:ext cx="8229600" cy="1143000"/>
          </a:xfrm>
        </p:spPr>
        <p:txBody>
          <a:bodyPr/>
          <a:lstStyle/>
          <a:p>
            <a:r>
              <a:rPr lang="en-US" altLang="en-US"/>
              <a:t>Effects of noise</a:t>
            </a:r>
          </a:p>
        </p:txBody>
      </p:sp>
      <p:sp>
        <p:nvSpPr>
          <p:cNvPr id="410627" name="Rectangle 3"/>
          <p:cNvSpPr>
            <a:spLocks noGrp="1" noChangeArrowheads="1"/>
          </p:cNvSpPr>
          <p:nvPr>
            <p:ph type="body" idx="1"/>
          </p:nvPr>
        </p:nvSpPr>
        <p:spPr>
          <a:xfrm>
            <a:off x="685800" y="914400"/>
            <a:ext cx="7772400" cy="914400"/>
          </a:xfrm>
        </p:spPr>
        <p:txBody>
          <a:bodyPr>
            <a:normAutofit fontScale="85000" lnSpcReduction="10000"/>
          </a:bodyPr>
          <a:lstStyle/>
          <a:p>
            <a:r>
              <a:rPr lang="en-US" altLang="en-US"/>
              <a:t>Consider a single row or column of the image</a:t>
            </a:r>
          </a:p>
          <a:p>
            <a:pPr lvl="1"/>
            <a:r>
              <a:rPr lang="en-US" altLang="en-US"/>
              <a:t>Plotting intensity as a function of position gives a signal</a:t>
            </a:r>
          </a:p>
        </p:txBody>
      </p:sp>
      <p:graphicFrame>
        <p:nvGraphicFramePr>
          <p:cNvPr id="410629" name="Object 5"/>
          <p:cNvGraphicFramePr>
            <a:graphicFrameLocks noChangeAspect="1"/>
          </p:cNvGraphicFramePr>
          <p:nvPr/>
        </p:nvGraphicFramePr>
        <p:xfrm>
          <a:off x="1839913" y="1917700"/>
          <a:ext cx="5018087" cy="1892300"/>
        </p:xfrm>
        <a:graphic>
          <a:graphicData uri="http://schemas.openxmlformats.org/presentationml/2006/ole">
            <mc:AlternateContent xmlns:mc="http://schemas.openxmlformats.org/markup-compatibility/2006">
              <mc:Choice xmlns:v="urn:schemas-microsoft-com:vml" Requires="v">
                <p:oleObj spid="_x0000_s22538" name="Photo Editor Photo" r:id="rId5" imgW="5885714" imgH="2219635" progId="MSPhotoEd.3">
                  <p:embed/>
                </p:oleObj>
              </mc:Choice>
              <mc:Fallback>
                <p:oleObj name="Photo Editor Photo" r:id="rId5" imgW="5885714" imgH="2219635" progId="MSPhotoEd.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9913" y="1917700"/>
                        <a:ext cx="5018087" cy="189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0630" name="Object 6"/>
          <p:cNvGraphicFramePr>
            <a:graphicFrameLocks noChangeAspect="1"/>
          </p:cNvGraphicFramePr>
          <p:nvPr/>
        </p:nvGraphicFramePr>
        <p:xfrm>
          <a:off x="1744663" y="4038600"/>
          <a:ext cx="5037137" cy="1727200"/>
        </p:xfrm>
        <a:graphic>
          <a:graphicData uri="http://schemas.openxmlformats.org/presentationml/2006/ole">
            <mc:AlternateContent xmlns:mc="http://schemas.openxmlformats.org/markup-compatibility/2006">
              <mc:Choice xmlns:v="urn:schemas-microsoft-com:vml" Requires="v">
                <p:oleObj spid="_x0000_s22539" name="Photo Editor Photo" r:id="rId7" imgW="5915851" imgH="2029108" progId="MSPhotoEd.3">
                  <p:embed/>
                </p:oleObj>
              </mc:Choice>
              <mc:Fallback>
                <p:oleObj name="Photo Editor Photo" r:id="rId7" imgW="5915851" imgH="2029108" progId="MSPhotoEd.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4663" y="4038600"/>
                        <a:ext cx="5037137"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410632" name="Picture 8" descr="txp_fig"/>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101725" y="2520950"/>
            <a:ext cx="650875"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410634" name="Picture 10" descr="txp_fig"/>
          <p:cNvPicPr>
            <a:picLocks noChangeAspect="1" noChangeArrowheads="1"/>
          </p:cNvPicPr>
          <p:nvPr>
            <p:custDataLst>
              <p:tags r:id="rId3"/>
            </p:custDataLst>
          </p:nvPr>
        </p:nvPicPr>
        <p:blipFill>
          <a:blip r:embed="rId10">
            <a:extLst>
              <a:ext uri="{28A0092B-C50C-407E-A947-70E740481C1C}">
                <a14:useLocalDpi xmlns:a14="http://schemas.microsoft.com/office/drawing/2010/main" val="0"/>
              </a:ext>
            </a:extLst>
          </a:blip>
          <a:srcRect/>
          <a:stretch>
            <a:fillRect/>
          </a:stretch>
        </p:blipFill>
        <p:spPr bwMode="auto">
          <a:xfrm>
            <a:off x="762000" y="4584700"/>
            <a:ext cx="987425"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10636" name="Rectangle 12"/>
          <p:cNvSpPr>
            <a:spLocks noChangeArrowheads="1"/>
          </p:cNvSpPr>
          <p:nvPr/>
        </p:nvSpPr>
        <p:spPr bwMode="auto">
          <a:xfrm>
            <a:off x="685800" y="6096000"/>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400">
                <a:solidFill>
                  <a:schemeClr val="tx1"/>
                </a:solidFill>
                <a:latin typeface="Arial" charset="0"/>
              </a:defRPr>
            </a:lvl5pPr>
            <a:lvl6pPr marL="2514600" indent="-228600" eaLnBrk="0" fontAlgn="base" hangingPunct="0">
              <a:spcBef>
                <a:spcPct val="20000"/>
              </a:spcBef>
              <a:spcAft>
                <a:spcPct val="0"/>
              </a:spcAft>
              <a:buChar char="»"/>
              <a:defRPr sz="1400">
                <a:solidFill>
                  <a:schemeClr val="tx1"/>
                </a:solidFill>
                <a:latin typeface="Arial" charset="0"/>
              </a:defRPr>
            </a:lvl6pPr>
            <a:lvl7pPr marL="2971800" indent="-228600" eaLnBrk="0" fontAlgn="base" hangingPunct="0">
              <a:spcBef>
                <a:spcPct val="20000"/>
              </a:spcBef>
              <a:spcAft>
                <a:spcPct val="0"/>
              </a:spcAft>
              <a:buChar char="»"/>
              <a:defRPr sz="1400">
                <a:solidFill>
                  <a:schemeClr val="tx1"/>
                </a:solidFill>
                <a:latin typeface="Arial" charset="0"/>
              </a:defRPr>
            </a:lvl7pPr>
            <a:lvl8pPr marL="3429000" indent="-228600" eaLnBrk="0" fontAlgn="base" hangingPunct="0">
              <a:spcBef>
                <a:spcPct val="20000"/>
              </a:spcBef>
              <a:spcAft>
                <a:spcPct val="0"/>
              </a:spcAft>
              <a:buChar char="»"/>
              <a:defRPr sz="1400">
                <a:solidFill>
                  <a:schemeClr val="tx1"/>
                </a:solidFill>
                <a:latin typeface="Arial" charset="0"/>
              </a:defRPr>
            </a:lvl8pPr>
            <a:lvl9pPr marL="3886200" indent="-228600" eaLnBrk="0" fontAlgn="base" hangingPunct="0">
              <a:spcBef>
                <a:spcPct val="20000"/>
              </a:spcBef>
              <a:spcAft>
                <a:spcPct val="0"/>
              </a:spcAft>
              <a:buChar char="»"/>
              <a:defRPr sz="1400">
                <a:solidFill>
                  <a:schemeClr val="tx1"/>
                </a:solidFill>
                <a:latin typeface="Arial" charset="0"/>
              </a:defRPr>
            </a:lvl9pPr>
          </a:lstStyle>
          <a:p>
            <a:r>
              <a:rPr lang="en-US" altLang="en-US"/>
              <a:t>Where is the edge?</a:t>
            </a:r>
            <a:endParaRPr lang="en-US" altLang="en-US" i="1"/>
          </a:p>
        </p:txBody>
      </p:sp>
    </p:spTree>
    <p:extLst>
      <p:ext uri="{BB962C8B-B14F-4D97-AF65-F5344CB8AC3E}">
        <p14:creationId xmlns:p14="http://schemas.microsoft.com/office/powerpoint/2010/main" val="1773958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40" name="Rectangle 20"/>
          <p:cNvSpPr>
            <a:spLocks noChangeArrowheads="1"/>
          </p:cNvSpPr>
          <p:nvPr/>
        </p:nvSpPr>
        <p:spPr bwMode="auto">
          <a:xfrm>
            <a:off x="685800" y="63246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400">
                <a:solidFill>
                  <a:schemeClr val="tx1"/>
                </a:solidFill>
                <a:latin typeface="Arial" charset="0"/>
              </a:defRPr>
            </a:lvl5pPr>
            <a:lvl6pPr marL="2514600" indent="-228600" eaLnBrk="0" fontAlgn="base" hangingPunct="0">
              <a:spcBef>
                <a:spcPct val="20000"/>
              </a:spcBef>
              <a:spcAft>
                <a:spcPct val="0"/>
              </a:spcAft>
              <a:buChar char="»"/>
              <a:defRPr sz="1400">
                <a:solidFill>
                  <a:schemeClr val="tx1"/>
                </a:solidFill>
                <a:latin typeface="Arial" charset="0"/>
              </a:defRPr>
            </a:lvl6pPr>
            <a:lvl7pPr marL="2971800" indent="-228600" eaLnBrk="0" fontAlgn="base" hangingPunct="0">
              <a:spcBef>
                <a:spcPct val="20000"/>
              </a:spcBef>
              <a:spcAft>
                <a:spcPct val="0"/>
              </a:spcAft>
              <a:buChar char="»"/>
              <a:defRPr sz="1400">
                <a:solidFill>
                  <a:schemeClr val="tx1"/>
                </a:solidFill>
                <a:latin typeface="Arial" charset="0"/>
              </a:defRPr>
            </a:lvl7pPr>
            <a:lvl8pPr marL="3429000" indent="-228600" eaLnBrk="0" fontAlgn="base" hangingPunct="0">
              <a:spcBef>
                <a:spcPct val="20000"/>
              </a:spcBef>
              <a:spcAft>
                <a:spcPct val="0"/>
              </a:spcAft>
              <a:buChar char="»"/>
              <a:defRPr sz="1400">
                <a:solidFill>
                  <a:schemeClr val="tx1"/>
                </a:solidFill>
                <a:latin typeface="Arial" charset="0"/>
              </a:defRPr>
            </a:lvl8pPr>
            <a:lvl9pPr marL="3886200" indent="-228600" eaLnBrk="0" fontAlgn="base" hangingPunct="0">
              <a:spcBef>
                <a:spcPct val="20000"/>
              </a:spcBef>
              <a:spcAft>
                <a:spcPct val="0"/>
              </a:spcAft>
              <a:buChar char="»"/>
              <a:defRPr sz="1400">
                <a:solidFill>
                  <a:schemeClr val="tx1"/>
                </a:solidFill>
                <a:latin typeface="Arial" charset="0"/>
              </a:defRPr>
            </a:lvl9pPr>
          </a:lstStyle>
          <a:p>
            <a:r>
              <a:rPr lang="en-US" altLang="en-US"/>
              <a:t>Where is the edge?  </a:t>
            </a:r>
            <a:endParaRPr lang="en-US" altLang="en-US" i="1"/>
          </a:p>
        </p:txBody>
      </p:sp>
      <p:sp>
        <p:nvSpPr>
          <p:cNvPr id="414722" name="Rectangle 2"/>
          <p:cNvSpPr>
            <a:spLocks noGrp="1" noChangeArrowheads="1"/>
          </p:cNvSpPr>
          <p:nvPr>
            <p:ph type="title"/>
          </p:nvPr>
        </p:nvSpPr>
        <p:spPr>
          <a:xfrm>
            <a:off x="457200" y="-151037"/>
            <a:ext cx="8229600" cy="1143000"/>
          </a:xfrm>
        </p:spPr>
        <p:txBody>
          <a:bodyPr/>
          <a:lstStyle/>
          <a:p>
            <a:r>
              <a:rPr lang="en-US" altLang="en-US"/>
              <a:t>Solution:  smooth first</a:t>
            </a:r>
          </a:p>
        </p:txBody>
      </p:sp>
      <p:graphicFrame>
        <p:nvGraphicFramePr>
          <p:cNvPr id="414729" name="Object 9"/>
          <p:cNvGraphicFramePr>
            <a:graphicFrameLocks noChangeAspect="1"/>
          </p:cNvGraphicFramePr>
          <p:nvPr/>
        </p:nvGraphicFramePr>
        <p:xfrm>
          <a:off x="2192338" y="914400"/>
          <a:ext cx="6418262" cy="5286375"/>
        </p:xfrm>
        <a:graphic>
          <a:graphicData uri="http://schemas.openxmlformats.org/presentationml/2006/ole">
            <mc:AlternateContent xmlns:mc="http://schemas.openxmlformats.org/markup-compatibility/2006">
              <mc:Choice xmlns:v="urn:schemas-microsoft-com:vml" Requires="v">
                <p:oleObj spid="_x0000_s23558" name="Photo Editor Photo" r:id="rId8" imgW="6419048" imgH="5285714" progId="MSPhotoEd.3">
                  <p:embed/>
                </p:oleObj>
              </mc:Choice>
              <mc:Fallback>
                <p:oleObj name="Photo Editor Photo" r:id="rId8" imgW="6419048" imgH="5285714" progId="MSPhotoEd.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2338" y="914400"/>
                        <a:ext cx="6418262"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414735" name="Picture 15" descr="Edittex"/>
          <p:cNvPicPr>
            <a:picLocks noChangeAspect="1" noChangeArrowheads="1"/>
          </p:cNvPicPr>
          <p:nvPr>
            <p:custDataLst>
              <p:tags r:id="rId2"/>
            </p:custDataLst>
          </p:nvPr>
        </p:nvPicPr>
        <p:blipFill>
          <a:blip r:embed="rId10">
            <a:extLst>
              <a:ext uri="{28A0092B-C50C-407E-A947-70E740481C1C}">
                <a14:useLocalDpi xmlns:a14="http://schemas.microsoft.com/office/drawing/2010/main" val="0"/>
              </a:ext>
            </a:extLst>
          </a:blip>
          <a:srcRect/>
          <a:stretch>
            <a:fillRect/>
          </a:stretch>
        </p:blipFill>
        <p:spPr bwMode="auto">
          <a:xfrm>
            <a:off x="1066800" y="4027488"/>
            <a:ext cx="685800" cy="30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414737" name="Picture 17" descr="Edittex"/>
          <p:cNvPicPr>
            <a:picLocks noChangeAspect="1" noChangeArrowheads="1"/>
          </p:cNvPicPr>
          <p:nvPr>
            <p:custDataLst>
              <p:tags r:id="rId3"/>
            </p:custDataLst>
          </p:nvPr>
        </p:nvPicPr>
        <p:blipFill>
          <a:blip r:embed="rId11">
            <a:extLst>
              <a:ext uri="{28A0092B-C50C-407E-A947-70E740481C1C}">
                <a14:useLocalDpi xmlns:a14="http://schemas.microsoft.com/office/drawing/2010/main" val="0"/>
              </a:ext>
            </a:extLst>
          </a:blip>
          <a:srcRect/>
          <a:stretch>
            <a:fillRect/>
          </a:stretch>
        </p:blipFill>
        <p:spPr bwMode="auto">
          <a:xfrm>
            <a:off x="739775" y="5180013"/>
            <a:ext cx="13414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414738" name="Picture 18" descr="txp_fig"/>
          <p:cNvPicPr>
            <a:picLocks noChangeAspect="1" noChangeArrowheads="1"/>
          </p:cNvPicPr>
          <p:nvPr>
            <p:custDataLst>
              <p:tags r:id="rId4"/>
            </p:custDataLst>
          </p:nvPr>
        </p:nvPicPr>
        <p:blipFill>
          <a:blip r:embed="rId12">
            <a:extLst>
              <a:ext uri="{28A0092B-C50C-407E-A947-70E740481C1C}">
                <a14:useLocalDpi xmlns:a14="http://schemas.microsoft.com/office/drawing/2010/main" val="0"/>
              </a:ext>
            </a:extLst>
          </a:blip>
          <a:srcRect/>
          <a:stretch>
            <a:fillRect/>
          </a:stretch>
        </p:blipFill>
        <p:spPr bwMode="auto">
          <a:xfrm>
            <a:off x="1333500" y="1601788"/>
            <a:ext cx="173038" cy="30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414739" name="Picture 19" descr="Edittex"/>
          <p:cNvPicPr>
            <a:picLocks noChangeAspect="1" noChangeArrowheads="1"/>
          </p:cNvPicPr>
          <p:nvPr>
            <p:custDataLst>
              <p:tags r:id="rId5"/>
            </p:custDataLst>
          </p:nvPr>
        </p:nvPicPr>
        <p:blipFill>
          <a:blip r:embed="rId13">
            <a:extLst>
              <a:ext uri="{28A0092B-C50C-407E-A947-70E740481C1C}">
                <a14:useLocalDpi xmlns:a14="http://schemas.microsoft.com/office/drawing/2010/main" val="0"/>
              </a:ext>
            </a:extLst>
          </a:blip>
          <a:srcRect/>
          <a:stretch>
            <a:fillRect/>
          </a:stretch>
        </p:blipFill>
        <p:spPr bwMode="auto">
          <a:xfrm>
            <a:off x="1328738" y="2840038"/>
            <a:ext cx="173037"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nvGrpSpPr>
          <p:cNvPr id="414743" name="Group 23"/>
          <p:cNvGrpSpPr>
            <a:grpSpLocks/>
          </p:cNvGrpSpPr>
          <p:nvPr/>
        </p:nvGrpSpPr>
        <p:grpSpPr bwMode="auto">
          <a:xfrm>
            <a:off x="3581400" y="6321425"/>
            <a:ext cx="3856038" cy="460375"/>
            <a:chOff x="2256" y="3982"/>
            <a:chExt cx="2429" cy="290"/>
          </a:xfrm>
        </p:grpSpPr>
        <p:pic>
          <p:nvPicPr>
            <p:cNvPr id="414741" name="Picture 21" descr="Edittex"/>
            <p:cNvPicPr>
              <a:picLocks noChangeAspect="1" noChangeArrowheads="1"/>
            </p:cNvPicPr>
            <p:nvPr>
              <p:custDataLst>
                <p:tags r:id="rId6"/>
              </p:custDataLst>
            </p:nvPr>
          </p:nvPicPr>
          <p:blipFill>
            <a:blip r:embed="rId11">
              <a:extLst>
                <a:ext uri="{28A0092B-C50C-407E-A947-70E740481C1C}">
                  <a14:useLocalDpi xmlns:a14="http://schemas.microsoft.com/office/drawing/2010/main" val="0"/>
                </a:ext>
              </a:extLst>
            </a:blip>
            <a:srcRect/>
            <a:stretch>
              <a:fillRect/>
            </a:stretch>
          </p:blipFill>
          <p:spPr bwMode="auto">
            <a:xfrm>
              <a:off x="3840" y="3982"/>
              <a:ext cx="845"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14742" name="Rectangle 22"/>
            <p:cNvSpPr>
              <a:spLocks noChangeArrowheads="1"/>
            </p:cNvSpPr>
            <p:nvPr/>
          </p:nvSpPr>
          <p:spPr bwMode="auto">
            <a:xfrm>
              <a:off x="2256" y="3984"/>
              <a:ext cx="17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400">
                  <a:solidFill>
                    <a:schemeClr val="tx1"/>
                  </a:solidFill>
                  <a:latin typeface="Arial" charset="0"/>
                </a:defRPr>
              </a:lvl5pPr>
              <a:lvl6pPr marL="2514600" indent="-228600" eaLnBrk="0" fontAlgn="base" hangingPunct="0">
                <a:spcBef>
                  <a:spcPct val="20000"/>
                </a:spcBef>
                <a:spcAft>
                  <a:spcPct val="0"/>
                </a:spcAft>
                <a:buChar char="»"/>
                <a:defRPr sz="1400">
                  <a:solidFill>
                    <a:schemeClr val="tx1"/>
                  </a:solidFill>
                  <a:latin typeface="Arial" charset="0"/>
                </a:defRPr>
              </a:lvl6pPr>
              <a:lvl7pPr marL="2971800" indent="-228600" eaLnBrk="0" fontAlgn="base" hangingPunct="0">
                <a:spcBef>
                  <a:spcPct val="20000"/>
                </a:spcBef>
                <a:spcAft>
                  <a:spcPct val="0"/>
                </a:spcAft>
                <a:buChar char="»"/>
                <a:defRPr sz="1400">
                  <a:solidFill>
                    <a:schemeClr val="tx1"/>
                  </a:solidFill>
                  <a:latin typeface="Arial" charset="0"/>
                </a:defRPr>
              </a:lvl7pPr>
              <a:lvl8pPr marL="3429000" indent="-228600" eaLnBrk="0" fontAlgn="base" hangingPunct="0">
                <a:spcBef>
                  <a:spcPct val="20000"/>
                </a:spcBef>
                <a:spcAft>
                  <a:spcPct val="0"/>
                </a:spcAft>
                <a:buChar char="»"/>
                <a:defRPr sz="1400">
                  <a:solidFill>
                    <a:schemeClr val="tx1"/>
                  </a:solidFill>
                  <a:latin typeface="Arial" charset="0"/>
                </a:defRPr>
              </a:lvl8pPr>
              <a:lvl9pPr marL="3886200" indent="-228600" eaLnBrk="0" fontAlgn="base" hangingPunct="0">
                <a:spcBef>
                  <a:spcPct val="20000"/>
                </a:spcBef>
                <a:spcAft>
                  <a:spcPct val="0"/>
                </a:spcAft>
                <a:buChar char="»"/>
                <a:defRPr sz="1400">
                  <a:solidFill>
                    <a:schemeClr val="tx1"/>
                  </a:solidFill>
                  <a:latin typeface="Arial" charset="0"/>
                </a:defRPr>
              </a:lvl9pPr>
            </a:lstStyle>
            <a:p>
              <a:r>
                <a:rPr lang="en-US" altLang="en-US"/>
                <a:t>Look for peaks in </a:t>
              </a:r>
              <a:endParaRPr lang="en-US" altLang="en-US" i="1"/>
            </a:p>
          </p:txBody>
        </p:sp>
      </p:grpSp>
    </p:spTree>
    <p:extLst>
      <p:ext uri="{BB962C8B-B14F-4D97-AF65-F5344CB8AC3E}">
        <p14:creationId xmlns:p14="http://schemas.microsoft.com/office/powerpoint/2010/main" val="14034247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147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5755" name="Object 11"/>
          <p:cNvGraphicFramePr>
            <a:graphicFrameLocks noChangeAspect="1"/>
          </p:cNvGraphicFramePr>
          <p:nvPr/>
        </p:nvGraphicFramePr>
        <p:xfrm>
          <a:off x="2532063" y="1857375"/>
          <a:ext cx="5713412" cy="4614863"/>
        </p:xfrm>
        <a:graphic>
          <a:graphicData uri="http://schemas.openxmlformats.org/presentationml/2006/ole">
            <mc:AlternateContent xmlns:mc="http://schemas.openxmlformats.org/markup-compatibility/2006">
              <mc:Choice xmlns:v="urn:schemas-microsoft-com:vml" Requires="v">
                <p:oleObj spid="_x0000_s24582" name="Photo Editor Photo" r:id="rId7" imgW="6001588" imgH="4847619" progId="MSPhotoEd.3">
                  <p:embed/>
                </p:oleObj>
              </mc:Choice>
              <mc:Fallback>
                <p:oleObj name="Photo Editor Photo" r:id="rId7" imgW="6001588" imgH="4847619" progId="MSPhotoEd.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32063" y="1857375"/>
                        <a:ext cx="5713412" cy="461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15746" name="Rectangle 2"/>
          <p:cNvSpPr>
            <a:spLocks noGrp="1" noChangeArrowheads="1"/>
          </p:cNvSpPr>
          <p:nvPr>
            <p:ph type="title"/>
          </p:nvPr>
        </p:nvSpPr>
        <p:spPr>
          <a:xfrm>
            <a:off x="457200" y="-182566"/>
            <a:ext cx="8229600" cy="1143000"/>
          </a:xfrm>
        </p:spPr>
        <p:txBody>
          <a:bodyPr/>
          <a:lstStyle/>
          <a:p>
            <a:r>
              <a:rPr lang="en-US" altLang="en-US"/>
              <a:t>Derivative theorem of convolution</a:t>
            </a:r>
          </a:p>
        </p:txBody>
      </p:sp>
      <p:sp>
        <p:nvSpPr>
          <p:cNvPr id="415747" name="Rectangle 3"/>
          <p:cNvSpPr>
            <a:spLocks noGrp="1" noChangeArrowheads="1"/>
          </p:cNvSpPr>
          <p:nvPr>
            <p:ph type="body" idx="1"/>
          </p:nvPr>
        </p:nvSpPr>
        <p:spPr>
          <a:xfrm>
            <a:off x="685800" y="1524000"/>
            <a:ext cx="7772400" cy="533400"/>
          </a:xfrm>
        </p:spPr>
        <p:txBody>
          <a:bodyPr>
            <a:normAutofit lnSpcReduction="10000"/>
          </a:bodyPr>
          <a:lstStyle/>
          <a:p>
            <a:r>
              <a:rPr lang="en-US" altLang="en-US"/>
              <a:t>This saves us one operation:</a:t>
            </a:r>
            <a:endParaRPr lang="en-US" altLang="en-US" i="1"/>
          </a:p>
        </p:txBody>
      </p:sp>
      <p:pic>
        <p:nvPicPr>
          <p:cNvPr id="415754" name="Picture 10" descr="Edittex"/>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2286000" y="990600"/>
            <a:ext cx="32226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415758" name="Picture 14" descr="txp_fig"/>
          <p:cNvPicPr>
            <a:picLocks noChangeAspect="1" noChangeArrowheads="1"/>
          </p:cNvPicPr>
          <p:nvPr>
            <p:custDataLst>
              <p:tags r:id="rId3"/>
            </p:custDataLst>
          </p:nvPr>
        </p:nvPicPr>
        <p:blipFill>
          <a:blip r:embed="rId10">
            <a:extLst>
              <a:ext uri="{28A0092B-C50C-407E-A947-70E740481C1C}">
                <a14:useLocalDpi xmlns:a14="http://schemas.microsoft.com/office/drawing/2010/main" val="0"/>
              </a:ext>
            </a:extLst>
          </a:blip>
          <a:srcRect/>
          <a:stretch>
            <a:fillRect/>
          </a:stretch>
        </p:blipFill>
        <p:spPr bwMode="auto">
          <a:xfrm>
            <a:off x="1333500" y="2590800"/>
            <a:ext cx="173038" cy="30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415760" name="Picture 16" descr="Edittex"/>
          <p:cNvPicPr>
            <a:picLocks noChangeAspect="1" noChangeArrowheads="1"/>
          </p:cNvPicPr>
          <p:nvPr>
            <p:custDataLst>
              <p:tags r:id="rId4"/>
            </p:custDataLst>
          </p:nvPr>
        </p:nvPicPr>
        <p:blipFill>
          <a:blip r:embed="rId11">
            <a:extLst>
              <a:ext uri="{28A0092B-C50C-407E-A947-70E740481C1C}">
                <a14:useLocalDpi xmlns:a14="http://schemas.microsoft.com/office/drawing/2010/main" val="0"/>
              </a:ext>
            </a:extLst>
          </a:blip>
          <a:srcRect/>
          <a:stretch>
            <a:fillRect/>
          </a:stretch>
        </p:blipFill>
        <p:spPr bwMode="auto">
          <a:xfrm>
            <a:off x="1147763" y="3962400"/>
            <a:ext cx="54133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415761" name="Picture 17" descr="Edittex"/>
          <p:cNvPicPr>
            <a:picLocks noChangeAspect="1" noChangeArrowheads="1"/>
          </p:cNvPicPr>
          <p:nvPr>
            <p:custDataLst>
              <p:tags r:id="rId5"/>
            </p:custDataLst>
          </p:nvPr>
        </p:nvPicPr>
        <p:blipFill>
          <a:blip r:embed="rId12">
            <a:extLst>
              <a:ext uri="{28A0092B-C50C-407E-A947-70E740481C1C}">
                <a14:useLocalDpi xmlns:a14="http://schemas.microsoft.com/office/drawing/2010/main" val="0"/>
              </a:ext>
            </a:extLst>
          </a:blip>
          <a:srcRect/>
          <a:stretch>
            <a:fillRect/>
          </a:stretch>
        </p:blipFill>
        <p:spPr bwMode="auto">
          <a:xfrm>
            <a:off x="742950" y="5486400"/>
            <a:ext cx="13414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546491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a:xfrm>
            <a:off x="457200" y="-72208"/>
            <a:ext cx="8229600" cy="1143000"/>
          </a:xfrm>
        </p:spPr>
        <p:txBody>
          <a:bodyPr/>
          <a:lstStyle/>
          <a:p>
            <a:r>
              <a:rPr lang="en-US" altLang="en-US"/>
              <a:t>Laplacian of Gaussian</a:t>
            </a:r>
          </a:p>
        </p:txBody>
      </p:sp>
      <p:sp>
        <p:nvSpPr>
          <p:cNvPr id="417795" name="Rectangle 3"/>
          <p:cNvSpPr>
            <a:spLocks noGrp="1" noChangeArrowheads="1"/>
          </p:cNvSpPr>
          <p:nvPr>
            <p:ph type="body" idx="1"/>
          </p:nvPr>
        </p:nvSpPr>
        <p:spPr>
          <a:xfrm>
            <a:off x="685800" y="1066800"/>
            <a:ext cx="7772400" cy="5257800"/>
          </a:xfrm>
        </p:spPr>
        <p:txBody>
          <a:bodyPr/>
          <a:lstStyle/>
          <a:p>
            <a:r>
              <a:rPr lang="en-US" altLang="en-US" dirty="0"/>
              <a:t>Consider  </a:t>
            </a:r>
          </a:p>
        </p:txBody>
      </p:sp>
      <p:graphicFrame>
        <p:nvGraphicFramePr>
          <p:cNvPr id="417796" name="Object 4"/>
          <p:cNvGraphicFramePr>
            <a:graphicFrameLocks noChangeAspect="1"/>
          </p:cNvGraphicFramePr>
          <p:nvPr/>
        </p:nvGraphicFramePr>
        <p:xfrm>
          <a:off x="2532063" y="1447800"/>
          <a:ext cx="5822950" cy="4725988"/>
        </p:xfrm>
        <a:graphic>
          <a:graphicData uri="http://schemas.openxmlformats.org/presentationml/2006/ole">
            <mc:AlternateContent xmlns:mc="http://schemas.openxmlformats.org/markup-compatibility/2006">
              <mc:Choice xmlns:v="urn:schemas-microsoft-com:vml" Requires="v">
                <p:oleObj spid="_x0000_s25606" name="Photo Editor Photo" r:id="rId7" imgW="6125430" imgH="4971429" progId="MSPhotoEd.3">
                  <p:embed/>
                </p:oleObj>
              </mc:Choice>
              <mc:Fallback>
                <p:oleObj name="Photo Editor Photo" r:id="rId7" imgW="6125430" imgH="4971429" progId="MSPhotoEd.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32063" y="1447800"/>
                        <a:ext cx="5822950" cy="472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417799" name="Picture 7" descr="Edittex"/>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2711670" y="1063080"/>
            <a:ext cx="1482725"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417800" name="Picture 8" descr="txp_fig"/>
          <p:cNvPicPr>
            <a:picLocks noChangeAspect="1" noChangeArrowheads="1"/>
          </p:cNvPicPr>
          <p:nvPr>
            <p:custDataLst>
              <p:tags r:id="rId3"/>
            </p:custDataLst>
          </p:nvPr>
        </p:nvPicPr>
        <p:blipFill>
          <a:blip r:embed="rId10">
            <a:extLst>
              <a:ext uri="{28A0092B-C50C-407E-A947-70E740481C1C}">
                <a14:useLocalDpi xmlns:a14="http://schemas.microsoft.com/office/drawing/2010/main" val="0"/>
              </a:ext>
            </a:extLst>
          </a:blip>
          <a:srcRect/>
          <a:stretch>
            <a:fillRect/>
          </a:stretch>
        </p:blipFill>
        <p:spPr bwMode="auto">
          <a:xfrm>
            <a:off x="1333500" y="2181225"/>
            <a:ext cx="173038" cy="30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417803" name="Picture 11" descr="Edittex"/>
          <p:cNvPicPr>
            <a:picLocks noChangeAspect="1" noChangeArrowheads="1"/>
          </p:cNvPicPr>
          <p:nvPr>
            <p:custDataLst>
              <p:tags r:id="rId4"/>
            </p:custDataLst>
          </p:nvPr>
        </p:nvPicPr>
        <p:blipFill>
          <a:blip r:embed="rId11">
            <a:extLst>
              <a:ext uri="{28A0092B-C50C-407E-A947-70E740481C1C}">
                <a14:useLocalDpi xmlns:a14="http://schemas.microsoft.com/office/drawing/2010/main" val="0"/>
              </a:ext>
            </a:extLst>
          </a:blip>
          <a:srcRect/>
          <a:stretch>
            <a:fillRect/>
          </a:stretch>
        </p:blipFill>
        <p:spPr bwMode="auto">
          <a:xfrm>
            <a:off x="1071563" y="3471863"/>
            <a:ext cx="687387" cy="54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417804" name="Picture 12" descr="Edittex"/>
          <p:cNvPicPr>
            <a:picLocks noChangeAspect="1" noChangeArrowheads="1"/>
          </p:cNvPicPr>
          <p:nvPr>
            <p:custDataLst>
              <p:tags r:id="rId5"/>
            </p:custDataLst>
          </p:nvPr>
        </p:nvPicPr>
        <p:blipFill>
          <a:blip r:embed="rId12">
            <a:extLst>
              <a:ext uri="{28A0092B-C50C-407E-A947-70E740481C1C}">
                <a14:useLocalDpi xmlns:a14="http://schemas.microsoft.com/office/drawing/2010/main" val="0"/>
              </a:ext>
            </a:extLst>
          </a:blip>
          <a:srcRect/>
          <a:stretch>
            <a:fillRect/>
          </a:stretch>
        </p:blipFill>
        <p:spPr bwMode="auto">
          <a:xfrm>
            <a:off x="674688" y="5035550"/>
            <a:ext cx="1482725"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17805" name="Text Box 13"/>
          <p:cNvSpPr txBox="1">
            <a:spLocks noChangeArrowheads="1"/>
          </p:cNvSpPr>
          <p:nvPr/>
        </p:nvSpPr>
        <p:spPr bwMode="auto">
          <a:xfrm>
            <a:off x="4267200" y="3479800"/>
            <a:ext cx="2444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altLang="en-US" sz="1800">
                <a:latin typeface="Arial" charset="0"/>
              </a:rPr>
              <a:t>Laplacian of Gaussian</a:t>
            </a:r>
          </a:p>
          <a:p>
            <a:pPr algn="ctr"/>
            <a:r>
              <a:rPr lang="en-US" altLang="en-US" sz="1800">
                <a:latin typeface="Arial" charset="0"/>
              </a:rPr>
              <a:t>operator</a:t>
            </a:r>
          </a:p>
        </p:txBody>
      </p:sp>
      <p:sp>
        <p:nvSpPr>
          <p:cNvPr id="417806" name="Rectangle 14"/>
          <p:cNvSpPr>
            <a:spLocks noChangeArrowheads="1"/>
          </p:cNvSpPr>
          <p:nvPr/>
        </p:nvSpPr>
        <p:spPr bwMode="auto">
          <a:xfrm>
            <a:off x="685800" y="6324600"/>
            <a:ext cx="3082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400">
                <a:solidFill>
                  <a:schemeClr val="tx1"/>
                </a:solidFill>
                <a:latin typeface="Arial" charset="0"/>
              </a:defRPr>
            </a:lvl5pPr>
            <a:lvl6pPr marL="2514600" indent="-228600" eaLnBrk="0" fontAlgn="base" hangingPunct="0">
              <a:spcBef>
                <a:spcPct val="20000"/>
              </a:spcBef>
              <a:spcAft>
                <a:spcPct val="0"/>
              </a:spcAft>
              <a:buChar char="»"/>
              <a:defRPr sz="1400">
                <a:solidFill>
                  <a:schemeClr val="tx1"/>
                </a:solidFill>
                <a:latin typeface="Arial" charset="0"/>
              </a:defRPr>
            </a:lvl6pPr>
            <a:lvl7pPr marL="2971800" indent="-228600" eaLnBrk="0" fontAlgn="base" hangingPunct="0">
              <a:spcBef>
                <a:spcPct val="20000"/>
              </a:spcBef>
              <a:spcAft>
                <a:spcPct val="0"/>
              </a:spcAft>
              <a:buChar char="»"/>
              <a:defRPr sz="1400">
                <a:solidFill>
                  <a:schemeClr val="tx1"/>
                </a:solidFill>
                <a:latin typeface="Arial" charset="0"/>
              </a:defRPr>
            </a:lvl7pPr>
            <a:lvl8pPr marL="3429000" indent="-228600" eaLnBrk="0" fontAlgn="base" hangingPunct="0">
              <a:spcBef>
                <a:spcPct val="20000"/>
              </a:spcBef>
              <a:spcAft>
                <a:spcPct val="0"/>
              </a:spcAft>
              <a:buChar char="»"/>
              <a:defRPr sz="1400">
                <a:solidFill>
                  <a:schemeClr val="tx1"/>
                </a:solidFill>
                <a:latin typeface="Arial" charset="0"/>
              </a:defRPr>
            </a:lvl8pPr>
            <a:lvl9pPr marL="3886200" indent="-228600" eaLnBrk="0" fontAlgn="base" hangingPunct="0">
              <a:spcBef>
                <a:spcPct val="20000"/>
              </a:spcBef>
              <a:spcAft>
                <a:spcPct val="0"/>
              </a:spcAft>
              <a:buChar char="»"/>
              <a:defRPr sz="1400">
                <a:solidFill>
                  <a:schemeClr val="tx1"/>
                </a:solidFill>
                <a:latin typeface="Arial" charset="0"/>
              </a:defRPr>
            </a:lvl9pPr>
          </a:lstStyle>
          <a:p>
            <a:r>
              <a:rPr lang="en-US" altLang="en-US"/>
              <a:t>Where is the edge?  </a:t>
            </a:r>
            <a:endParaRPr lang="en-US" altLang="en-US" i="1"/>
          </a:p>
        </p:txBody>
      </p:sp>
      <p:sp>
        <p:nvSpPr>
          <p:cNvPr id="417807" name="Rectangle 15"/>
          <p:cNvSpPr>
            <a:spLocks noChangeArrowheads="1"/>
          </p:cNvSpPr>
          <p:nvPr/>
        </p:nvSpPr>
        <p:spPr bwMode="auto">
          <a:xfrm>
            <a:off x="3775075" y="6324600"/>
            <a:ext cx="4579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400">
                <a:solidFill>
                  <a:schemeClr val="tx1"/>
                </a:solidFill>
                <a:latin typeface="Arial" charset="0"/>
              </a:defRPr>
            </a:lvl5pPr>
            <a:lvl6pPr marL="2514600" indent="-228600" eaLnBrk="0" fontAlgn="base" hangingPunct="0">
              <a:spcBef>
                <a:spcPct val="20000"/>
              </a:spcBef>
              <a:spcAft>
                <a:spcPct val="0"/>
              </a:spcAft>
              <a:buChar char="»"/>
              <a:defRPr sz="1400">
                <a:solidFill>
                  <a:schemeClr val="tx1"/>
                </a:solidFill>
                <a:latin typeface="Arial" charset="0"/>
              </a:defRPr>
            </a:lvl6pPr>
            <a:lvl7pPr marL="2971800" indent="-228600" eaLnBrk="0" fontAlgn="base" hangingPunct="0">
              <a:spcBef>
                <a:spcPct val="20000"/>
              </a:spcBef>
              <a:spcAft>
                <a:spcPct val="0"/>
              </a:spcAft>
              <a:buChar char="»"/>
              <a:defRPr sz="1400">
                <a:solidFill>
                  <a:schemeClr val="tx1"/>
                </a:solidFill>
                <a:latin typeface="Arial" charset="0"/>
              </a:defRPr>
            </a:lvl7pPr>
            <a:lvl8pPr marL="3429000" indent="-228600" eaLnBrk="0" fontAlgn="base" hangingPunct="0">
              <a:spcBef>
                <a:spcPct val="20000"/>
              </a:spcBef>
              <a:spcAft>
                <a:spcPct val="0"/>
              </a:spcAft>
              <a:buChar char="»"/>
              <a:defRPr sz="1400">
                <a:solidFill>
                  <a:schemeClr val="tx1"/>
                </a:solidFill>
                <a:latin typeface="Arial" charset="0"/>
              </a:defRPr>
            </a:lvl8pPr>
            <a:lvl9pPr marL="3886200" indent="-228600" eaLnBrk="0" fontAlgn="base" hangingPunct="0">
              <a:spcBef>
                <a:spcPct val="20000"/>
              </a:spcBef>
              <a:spcAft>
                <a:spcPct val="0"/>
              </a:spcAft>
              <a:buChar char="»"/>
              <a:defRPr sz="1400">
                <a:solidFill>
                  <a:schemeClr val="tx1"/>
                </a:solidFill>
                <a:latin typeface="Arial" charset="0"/>
              </a:defRPr>
            </a:lvl9pPr>
          </a:lstStyle>
          <a:p>
            <a:r>
              <a:rPr lang="en-US" altLang="en-US"/>
              <a:t>Zero-crossings of bottom graph</a:t>
            </a:r>
            <a:endParaRPr lang="en-US" altLang="en-US" i="1"/>
          </a:p>
        </p:txBody>
      </p:sp>
    </p:spTree>
    <p:extLst>
      <p:ext uri="{BB962C8B-B14F-4D97-AF65-F5344CB8AC3E}">
        <p14:creationId xmlns:p14="http://schemas.microsoft.com/office/powerpoint/2010/main" val="8912205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78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80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457200" y="164276"/>
            <a:ext cx="8229600" cy="1143000"/>
          </a:xfrm>
        </p:spPr>
        <p:txBody>
          <a:bodyPr/>
          <a:lstStyle/>
          <a:p>
            <a:r>
              <a:rPr lang="en-US" altLang="en-US"/>
              <a:t>2D edge detection filters</a:t>
            </a:r>
          </a:p>
        </p:txBody>
      </p:sp>
      <p:graphicFrame>
        <p:nvGraphicFramePr>
          <p:cNvPr id="416772" name="Object 4"/>
          <p:cNvGraphicFramePr>
            <a:graphicFrameLocks noChangeAspect="1"/>
          </p:cNvGraphicFramePr>
          <p:nvPr/>
        </p:nvGraphicFramePr>
        <p:xfrm>
          <a:off x="304800" y="1066800"/>
          <a:ext cx="2733675" cy="1920875"/>
        </p:xfrm>
        <a:graphic>
          <a:graphicData uri="http://schemas.openxmlformats.org/presentationml/2006/ole">
            <mc:AlternateContent xmlns:mc="http://schemas.openxmlformats.org/markup-compatibility/2006">
              <mc:Choice xmlns:v="urn:schemas-microsoft-com:vml" Requires="v">
                <p:oleObj spid="_x0000_s26638" name="Photo Editor Photo" r:id="rId8" imgW="4133333" imgH="2905531" progId="MSPhotoEd.3">
                  <p:embed/>
                </p:oleObj>
              </mc:Choice>
              <mc:Fallback>
                <p:oleObj name="Photo Editor Photo" r:id="rId8" imgW="4133333" imgH="2905531" progId="MSPhotoEd.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 y="1066800"/>
                        <a:ext cx="27336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6773" name="Object 5"/>
          <p:cNvGraphicFramePr>
            <a:graphicFrameLocks noChangeAspect="1"/>
          </p:cNvGraphicFramePr>
          <p:nvPr/>
        </p:nvGraphicFramePr>
        <p:xfrm>
          <a:off x="3200400" y="1958975"/>
          <a:ext cx="3006725" cy="1317625"/>
        </p:xfrm>
        <a:graphic>
          <a:graphicData uri="http://schemas.openxmlformats.org/presentationml/2006/ole">
            <mc:AlternateContent xmlns:mc="http://schemas.openxmlformats.org/markup-compatibility/2006">
              <mc:Choice xmlns:v="urn:schemas-microsoft-com:vml" Requires="v">
                <p:oleObj spid="_x0000_s26639" name="Photo Editor Photo" r:id="rId10" imgW="6001588" imgH="2629267" progId="MSPhotoEd.3">
                  <p:embed/>
                </p:oleObj>
              </mc:Choice>
              <mc:Fallback>
                <p:oleObj name="Photo Editor Photo" r:id="rId10" imgW="6001588" imgH="2629267" progId="MSPhotoEd.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00400" y="1958975"/>
                        <a:ext cx="3006725"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6774" name="Object 6"/>
          <p:cNvGraphicFramePr>
            <a:graphicFrameLocks noChangeAspect="1"/>
          </p:cNvGraphicFramePr>
          <p:nvPr/>
        </p:nvGraphicFramePr>
        <p:xfrm>
          <a:off x="6315075" y="2238375"/>
          <a:ext cx="2600325" cy="2638425"/>
        </p:xfrm>
        <a:graphic>
          <a:graphicData uri="http://schemas.openxmlformats.org/presentationml/2006/ole">
            <mc:AlternateContent xmlns:mc="http://schemas.openxmlformats.org/markup-compatibility/2006">
              <mc:Choice xmlns:v="urn:schemas-microsoft-com:vml" Requires="v">
                <p:oleObj spid="_x0000_s26640" name="Photo Editor Photo" r:id="rId12" imgW="2600000" imgH="2638095" progId="MSPhotoEd.3">
                  <p:embed/>
                </p:oleObj>
              </mc:Choice>
              <mc:Fallback>
                <p:oleObj name="Photo Editor Photo" r:id="rId12" imgW="2600000" imgH="2638095" progId="MSPhotoEd.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15075" y="2238375"/>
                        <a:ext cx="2600325"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416781" name="Picture 13" descr="Edittex"/>
          <p:cNvPicPr>
            <a:picLocks noChangeAspect="1" noChangeArrowheads="1"/>
          </p:cNvPicPr>
          <p:nvPr>
            <p:custDataLst>
              <p:tags r:id="rId2"/>
            </p:custDataLst>
          </p:nvPr>
        </p:nvPicPr>
        <p:blipFill>
          <a:blip r:embed="rId14">
            <a:extLst>
              <a:ext uri="{28A0092B-C50C-407E-A947-70E740481C1C}">
                <a14:useLocalDpi xmlns:a14="http://schemas.microsoft.com/office/drawing/2010/main" val="0"/>
              </a:ext>
            </a:extLst>
          </a:blip>
          <a:srcRect/>
          <a:stretch>
            <a:fillRect/>
          </a:stretch>
        </p:blipFill>
        <p:spPr bwMode="auto">
          <a:xfrm>
            <a:off x="315913" y="3592513"/>
            <a:ext cx="2747962" cy="598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416783" name="Picture 15" descr="Edittex"/>
          <p:cNvPicPr>
            <a:picLocks noChangeAspect="1" noChangeArrowheads="1"/>
          </p:cNvPicPr>
          <p:nvPr>
            <p:custDataLst>
              <p:tags r:id="rId3"/>
            </p:custDataLst>
          </p:nvPr>
        </p:nvPicPr>
        <p:blipFill>
          <a:blip r:embed="rId15">
            <a:extLst>
              <a:ext uri="{28A0092B-C50C-407E-A947-70E740481C1C}">
                <a14:useLocalDpi xmlns:a14="http://schemas.microsoft.com/office/drawing/2010/main" val="0"/>
              </a:ext>
            </a:extLst>
          </a:blip>
          <a:srcRect/>
          <a:stretch>
            <a:fillRect/>
          </a:stretch>
        </p:blipFill>
        <p:spPr bwMode="auto">
          <a:xfrm>
            <a:off x="6091238" y="3749675"/>
            <a:ext cx="1211262"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16785" name="Rectangle 17"/>
          <p:cNvSpPr>
            <a:spLocks noGrp="1" noChangeArrowheads="1"/>
          </p:cNvSpPr>
          <p:nvPr>
            <p:ph type="body" idx="1"/>
          </p:nvPr>
        </p:nvSpPr>
        <p:spPr>
          <a:xfrm>
            <a:off x="685800" y="4953000"/>
            <a:ext cx="7772400" cy="1219200"/>
          </a:xfrm>
        </p:spPr>
        <p:txBody>
          <a:bodyPr/>
          <a:lstStyle/>
          <a:p>
            <a:r>
              <a:rPr lang="en-US" altLang="en-US"/>
              <a:t>      is the </a:t>
            </a:r>
            <a:r>
              <a:rPr lang="en-US" altLang="en-US" b="1"/>
              <a:t>Laplacian</a:t>
            </a:r>
            <a:r>
              <a:rPr lang="en-US" altLang="en-US"/>
              <a:t> operator:</a:t>
            </a:r>
          </a:p>
        </p:txBody>
      </p:sp>
      <p:pic>
        <p:nvPicPr>
          <p:cNvPr id="416787" name="Picture 19" descr="Edittex"/>
          <p:cNvPicPr>
            <a:picLocks noChangeAspect="1" noChangeArrowheads="1"/>
          </p:cNvPicPr>
          <p:nvPr>
            <p:custDataLst>
              <p:tags r:id="rId4"/>
            </p:custDataLst>
          </p:nvPr>
        </p:nvPicPr>
        <p:blipFill>
          <a:blip r:embed="rId16">
            <a:extLst>
              <a:ext uri="{28A0092B-C50C-407E-A947-70E740481C1C}">
                <a14:useLocalDpi xmlns:a14="http://schemas.microsoft.com/office/drawing/2010/main" val="0"/>
              </a:ext>
            </a:extLst>
          </a:blip>
          <a:srcRect/>
          <a:stretch>
            <a:fillRect/>
          </a:stretch>
        </p:blipFill>
        <p:spPr bwMode="auto">
          <a:xfrm>
            <a:off x="762000" y="4953000"/>
            <a:ext cx="430213"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416790" name="Picture 22" descr="Edittex"/>
          <p:cNvPicPr>
            <a:picLocks noChangeAspect="1" noChangeArrowheads="1"/>
          </p:cNvPicPr>
          <p:nvPr>
            <p:custDataLst>
              <p:tags r:id="rId5"/>
            </p:custDataLst>
          </p:nvPr>
        </p:nvPicPr>
        <p:blipFill>
          <a:blip r:embed="rId17">
            <a:extLst>
              <a:ext uri="{28A0092B-C50C-407E-A947-70E740481C1C}">
                <a14:useLocalDpi xmlns:a14="http://schemas.microsoft.com/office/drawing/2010/main" val="0"/>
              </a:ext>
            </a:extLst>
          </a:blip>
          <a:srcRect/>
          <a:stretch>
            <a:fillRect/>
          </a:stretch>
        </p:blipFill>
        <p:spPr bwMode="auto">
          <a:xfrm>
            <a:off x="2908300" y="5576888"/>
            <a:ext cx="25781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16791" name="Text Box 23"/>
          <p:cNvSpPr txBox="1">
            <a:spLocks noChangeArrowheads="1"/>
          </p:cNvSpPr>
          <p:nvPr/>
        </p:nvSpPr>
        <p:spPr bwMode="auto">
          <a:xfrm>
            <a:off x="6394450" y="1843088"/>
            <a:ext cx="2444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altLang="en-US" sz="1800">
                <a:latin typeface="Arial" charset="0"/>
              </a:rPr>
              <a:t>Laplacian of Gaussian</a:t>
            </a:r>
          </a:p>
        </p:txBody>
      </p:sp>
      <p:sp>
        <p:nvSpPr>
          <p:cNvPr id="416792" name="Text Box 24"/>
          <p:cNvSpPr txBox="1">
            <a:spLocks noChangeArrowheads="1"/>
          </p:cNvSpPr>
          <p:nvPr/>
        </p:nvSpPr>
        <p:spPr bwMode="auto">
          <a:xfrm>
            <a:off x="1060450" y="3214688"/>
            <a:ext cx="1149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altLang="en-US" sz="1800">
                <a:latin typeface="Arial" charset="0"/>
              </a:rPr>
              <a:t>Gaussian</a:t>
            </a:r>
          </a:p>
        </p:txBody>
      </p:sp>
      <p:sp>
        <p:nvSpPr>
          <p:cNvPr id="416793" name="Text Box 25"/>
          <p:cNvSpPr txBox="1">
            <a:spLocks noChangeArrowheads="1"/>
          </p:cNvSpPr>
          <p:nvPr/>
        </p:nvSpPr>
        <p:spPr bwMode="auto">
          <a:xfrm>
            <a:off x="3384550" y="3214688"/>
            <a:ext cx="2444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altLang="en-US" sz="1800">
                <a:latin typeface="Arial" charset="0"/>
              </a:rPr>
              <a:t>derivative of Gaussian</a:t>
            </a:r>
          </a:p>
        </p:txBody>
      </p:sp>
      <p:pic>
        <p:nvPicPr>
          <p:cNvPr id="416794" name="Picture 26" descr="Edittex"/>
          <p:cNvPicPr>
            <a:picLocks noChangeAspect="1" noChangeArrowheads="1"/>
          </p:cNvPicPr>
          <p:nvPr>
            <p:custDataLst>
              <p:tags r:id="rId6"/>
            </p:custDataLst>
          </p:nvPr>
        </p:nvPicPr>
        <p:blipFill>
          <a:blip r:embed="rId18">
            <a:extLst>
              <a:ext uri="{28A0092B-C50C-407E-A947-70E740481C1C}">
                <a14:useLocalDpi xmlns:a14="http://schemas.microsoft.com/office/drawing/2010/main" val="0"/>
              </a:ext>
            </a:extLst>
          </a:blip>
          <a:srcRect/>
          <a:stretch>
            <a:fillRect/>
          </a:stretch>
        </p:blipFill>
        <p:spPr bwMode="auto">
          <a:xfrm>
            <a:off x="4224338" y="3649663"/>
            <a:ext cx="11874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16795" name="Text Box 27"/>
          <p:cNvSpPr txBox="1">
            <a:spLocks noChangeArrowheads="1"/>
          </p:cNvSpPr>
          <p:nvPr/>
        </p:nvSpPr>
        <p:spPr bwMode="auto">
          <a:xfrm>
            <a:off x="7258050" y="6308725"/>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endParaRPr lang="en-US" altLang="en-US" sz="2000">
              <a:latin typeface="Arial" charset="0"/>
            </a:endParaRPr>
          </a:p>
        </p:txBody>
      </p:sp>
    </p:spTree>
    <p:extLst>
      <p:ext uri="{BB962C8B-B14F-4D97-AF65-F5344CB8AC3E}">
        <p14:creationId xmlns:p14="http://schemas.microsoft.com/office/powerpoint/2010/main" val="457662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67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9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a:xfrm>
            <a:off x="203814" y="0"/>
            <a:ext cx="7270750" cy="1143000"/>
          </a:xfrm>
        </p:spPr>
        <p:txBody>
          <a:bodyPr>
            <a:normAutofit/>
          </a:bodyPr>
          <a:lstStyle/>
          <a:p>
            <a:pPr algn="l" eaLnBrk="1" hangingPunct="1"/>
            <a:r>
              <a:rPr lang="en-US" dirty="0" err="1"/>
              <a:t>LoG</a:t>
            </a:r>
            <a:r>
              <a:rPr lang="en-US" dirty="0"/>
              <a:t> Operator</a:t>
            </a:r>
          </a:p>
        </p:txBody>
      </p:sp>
      <p:sp>
        <p:nvSpPr>
          <p:cNvPr id="23558" name="Rectangle 3"/>
          <p:cNvSpPr>
            <a:spLocks noGrp="1" noChangeArrowheads="1"/>
          </p:cNvSpPr>
          <p:nvPr>
            <p:ph type="body" idx="1"/>
          </p:nvPr>
        </p:nvSpPr>
        <p:spPr>
          <a:xfrm>
            <a:off x="623888" y="1787525"/>
            <a:ext cx="7772400" cy="4114800"/>
          </a:xfrm>
        </p:spPr>
        <p:txBody>
          <a:bodyPr/>
          <a:lstStyle/>
          <a:p>
            <a:pPr eaLnBrk="1" hangingPunct="1"/>
            <a:r>
              <a:rPr lang="en-US"/>
              <a:t>Smooth by Gaussian</a:t>
            </a:r>
          </a:p>
          <a:p>
            <a:pPr eaLnBrk="1" hangingPunct="1"/>
            <a:endParaRPr lang="en-US"/>
          </a:p>
          <a:p>
            <a:pPr eaLnBrk="1" hangingPunct="1"/>
            <a:endParaRPr lang="en-US"/>
          </a:p>
          <a:p>
            <a:pPr eaLnBrk="1" hangingPunct="1"/>
            <a:r>
              <a:rPr lang="en-US"/>
              <a:t>Use Laplacian to find derivatives</a:t>
            </a:r>
          </a:p>
        </p:txBody>
      </p:sp>
      <p:graphicFrame>
        <p:nvGraphicFramePr>
          <p:cNvPr id="23554" name="Object 4"/>
          <p:cNvGraphicFramePr>
            <a:graphicFrameLocks noChangeAspect="1"/>
          </p:cNvGraphicFramePr>
          <p:nvPr/>
        </p:nvGraphicFramePr>
        <p:xfrm>
          <a:off x="2951163" y="2565400"/>
          <a:ext cx="1654175" cy="573088"/>
        </p:xfrm>
        <a:graphic>
          <a:graphicData uri="http://schemas.openxmlformats.org/presentationml/2006/ole">
            <mc:AlternateContent xmlns:mc="http://schemas.openxmlformats.org/markup-compatibility/2006">
              <mc:Choice xmlns:v="urn:schemas-microsoft-com:vml" Requires="v">
                <p:oleObj spid="_x0000_s27662" name="Equation" r:id="rId4" imgW="660240" imgH="228600" progId="Equation.3">
                  <p:embed/>
                </p:oleObj>
              </mc:Choice>
              <mc:Fallback>
                <p:oleObj name="Equation" r:id="rId4" imgW="66024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163" y="2565400"/>
                        <a:ext cx="1654175" cy="5730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3555" name="Object 5"/>
          <p:cNvGraphicFramePr>
            <a:graphicFrameLocks noChangeAspect="1"/>
          </p:cNvGraphicFramePr>
          <p:nvPr/>
        </p:nvGraphicFramePr>
        <p:xfrm>
          <a:off x="5905500" y="2382838"/>
          <a:ext cx="2413000" cy="965200"/>
        </p:xfrm>
        <a:graphic>
          <a:graphicData uri="http://schemas.openxmlformats.org/presentationml/2006/ole">
            <mc:AlternateContent xmlns:mc="http://schemas.openxmlformats.org/markup-compatibility/2006">
              <mc:Choice xmlns:v="urn:schemas-microsoft-com:vml" Requires="v">
                <p:oleObj spid="_x0000_s27663" name="Equation" r:id="rId6" imgW="1206360" imgH="482400" progId="Equation.3">
                  <p:embed/>
                </p:oleObj>
              </mc:Choice>
              <mc:Fallback>
                <p:oleObj name="Equation" r:id="rId6" imgW="1206360" imgH="482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5500" y="2382838"/>
                        <a:ext cx="2413000" cy="965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3556" name="Object 7"/>
          <p:cNvGraphicFramePr>
            <a:graphicFrameLocks noChangeAspect="1"/>
          </p:cNvGraphicFramePr>
          <p:nvPr/>
        </p:nvGraphicFramePr>
        <p:xfrm>
          <a:off x="2217738" y="4305300"/>
          <a:ext cx="3054350" cy="1114425"/>
        </p:xfrm>
        <a:graphic>
          <a:graphicData uri="http://schemas.openxmlformats.org/presentationml/2006/ole">
            <mc:AlternateContent xmlns:mc="http://schemas.openxmlformats.org/markup-compatibility/2006">
              <mc:Choice xmlns:v="urn:schemas-microsoft-com:vml" Requires="v">
                <p:oleObj spid="_x0000_s27664" name="Equation" r:id="rId8" imgW="1219200" imgH="444500" progId="Equation.3">
                  <p:embed/>
                </p:oleObj>
              </mc:Choice>
              <mc:Fallback>
                <p:oleObj name="Equation" r:id="rId8" imgW="1219200" imgH="444500" progId="Equation.3">
                  <p:embed/>
                  <p:pic>
                    <p:nvPicPr>
                      <p:cNvPr id="0" name=""/>
                      <p:cNvPicPr>
                        <a:picLocks noChangeAspect="1" noChangeArrowheads="1"/>
                      </p:cNvPicPr>
                      <p:nvPr/>
                    </p:nvPicPr>
                    <p:blipFill>
                      <a:blip r:embed="rId9"/>
                      <a:srcRect/>
                      <a:stretch>
                        <a:fillRect/>
                      </a:stretch>
                    </p:blipFill>
                    <p:spPr bwMode="auto">
                      <a:xfrm>
                        <a:off x="2217738" y="4305300"/>
                        <a:ext cx="3054350" cy="1114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21665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3"/>
          <p:cNvGraphicFramePr>
            <a:graphicFrameLocks noChangeAspect="1"/>
          </p:cNvGraphicFramePr>
          <p:nvPr/>
        </p:nvGraphicFramePr>
        <p:xfrm>
          <a:off x="876300" y="2000250"/>
          <a:ext cx="4422775" cy="636588"/>
        </p:xfrm>
        <a:graphic>
          <a:graphicData uri="http://schemas.openxmlformats.org/presentationml/2006/ole">
            <mc:AlternateContent xmlns:mc="http://schemas.openxmlformats.org/markup-compatibility/2006">
              <mc:Choice xmlns:v="urn:schemas-microsoft-com:vml" Requires="v">
                <p:oleObj spid="_x0000_s28682" name="Equation" r:id="rId4" imgW="1765300" imgH="254000" progId="Equation.3">
                  <p:embed/>
                </p:oleObj>
              </mc:Choice>
              <mc:Fallback>
                <p:oleObj name="Equation" r:id="rId4" imgW="1765300" imgH="254000" progId="Equation.3">
                  <p:embed/>
                  <p:pic>
                    <p:nvPicPr>
                      <p:cNvPr id="0" name=""/>
                      <p:cNvPicPr>
                        <a:picLocks noChangeAspect="1" noChangeArrowheads="1"/>
                      </p:cNvPicPr>
                      <p:nvPr/>
                    </p:nvPicPr>
                    <p:blipFill>
                      <a:blip r:embed="rId5"/>
                      <a:srcRect/>
                      <a:stretch>
                        <a:fillRect/>
                      </a:stretch>
                    </p:blipFill>
                    <p:spPr bwMode="auto">
                      <a:xfrm>
                        <a:off x="876300" y="2000250"/>
                        <a:ext cx="4422775" cy="6365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5603" name="Object 4"/>
          <p:cNvGraphicFramePr>
            <a:graphicFrameLocks noChangeAspect="1"/>
          </p:cNvGraphicFramePr>
          <p:nvPr/>
        </p:nvGraphicFramePr>
        <p:xfrm>
          <a:off x="1020763" y="2832100"/>
          <a:ext cx="4525962" cy="993775"/>
        </p:xfrm>
        <a:graphic>
          <a:graphicData uri="http://schemas.openxmlformats.org/presentationml/2006/ole">
            <mc:AlternateContent xmlns:mc="http://schemas.openxmlformats.org/markup-compatibility/2006">
              <mc:Choice xmlns:v="urn:schemas-microsoft-com:vml" Requires="v">
                <p:oleObj spid="_x0000_s28683" name="Equation" r:id="rId6" imgW="2260600" imgH="495300" progId="Equation.3">
                  <p:embed/>
                </p:oleObj>
              </mc:Choice>
              <mc:Fallback>
                <p:oleObj name="Equation" r:id="rId6" imgW="2260600" imgH="495300" progId="Equation.3">
                  <p:embed/>
                  <p:pic>
                    <p:nvPicPr>
                      <p:cNvPr id="0" name=""/>
                      <p:cNvPicPr>
                        <a:picLocks noChangeAspect="1" noChangeArrowheads="1"/>
                      </p:cNvPicPr>
                      <p:nvPr/>
                    </p:nvPicPr>
                    <p:blipFill>
                      <a:blip r:embed="rId7"/>
                      <a:srcRect/>
                      <a:stretch>
                        <a:fillRect/>
                      </a:stretch>
                    </p:blipFill>
                    <p:spPr bwMode="auto">
                      <a:xfrm>
                        <a:off x="1020763" y="2832100"/>
                        <a:ext cx="4525962" cy="993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25605" name="Picture 5"/>
          <p:cNvPicPr>
            <a:picLocks noChangeAspect="1" noChangeArrowheads="1"/>
          </p:cNvPicPr>
          <p:nvPr/>
        </p:nvPicPr>
        <p:blipFill>
          <a:blip r:embed="rId8"/>
          <a:srcRect/>
          <a:stretch>
            <a:fillRect/>
          </a:stretch>
        </p:blipFill>
        <p:spPr bwMode="auto">
          <a:xfrm>
            <a:off x="5105400" y="3700463"/>
            <a:ext cx="3738563" cy="2803525"/>
          </a:xfrm>
          <a:prstGeom prst="rect">
            <a:avLst/>
          </a:prstGeom>
          <a:noFill/>
          <a:ln w="9525">
            <a:noFill/>
            <a:miter lim="800000"/>
            <a:headEnd/>
            <a:tailEnd/>
          </a:ln>
        </p:spPr>
      </p:pic>
      <p:sp>
        <p:nvSpPr>
          <p:cNvPr id="7" name="Rectangle 2"/>
          <p:cNvSpPr>
            <a:spLocks noGrp="1" noChangeArrowheads="1"/>
          </p:cNvSpPr>
          <p:nvPr>
            <p:ph type="title"/>
          </p:nvPr>
        </p:nvSpPr>
        <p:spPr>
          <a:xfrm>
            <a:off x="203814" y="0"/>
            <a:ext cx="7270750" cy="1143000"/>
          </a:xfrm>
        </p:spPr>
        <p:txBody>
          <a:bodyPr>
            <a:normAutofit/>
          </a:bodyPr>
          <a:lstStyle/>
          <a:p>
            <a:pPr algn="l" eaLnBrk="1" hangingPunct="1"/>
            <a:r>
              <a:rPr lang="en-US" dirty="0" err="1"/>
              <a:t>LoG</a:t>
            </a:r>
            <a:r>
              <a:rPr lang="en-US" dirty="0"/>
              <a:t> Operator</a:t>
            </a:r>
          </a:p>
        </p:txBody>
      </p:sp>
    </p:spTree>
    <p:extLst>
      <p:ext uri="{BB962C8B-B14F-4D97-AF65-F5344CB8AC3E}">
        <p14:creationId xmlns:p14="http://schemas.microsoft.com/office/powerpoint/2010/main" val="1046084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4"/>
          <p:cNvGraphicFramePr>
            <a:graphicFrameLocks noChangeAspect="1"/>
          </p:cNvGraphicFramePr>
          <p:nvPr/>
        </p:nvGraphicFramePr>
        <p:xfrm>
          <a:off x="1093788" y="1939925"/>
          <a:ext cx="4525962" cy="993775"/>
        </p:xfrm>
        <a:graphic>
          <a:graphicData uri="http://schemas.openxmlformats.org/presentationml/2006/ole">
            <mc:AlternateContent xmlns:mc="http://schemas.openxmlformats.org/markup-compatibility/2006">
              <mc:Choice xmlns:v="urn:schemas-microsoft-com:vml" Requires="v">
                <p:oleObj spid="_x0000_s29706" name="Equation" r:id="rId4" imgW="2260600" imgH="495300" progId="Equation.3">
                  <p:embed/>
                </p:oleObj>
              </mc:Choice>
              <mc:Fallback>
                <p:oleObj name="Equation" r:id="rId4" imgW="2260600" imgH="495300" progId="Equation.3">
                  <p:embed/>
                  <p:pic>
                    <p:nvPicPr>
                      <p:cNvPr id="0" name=""/>
                      <p:cNvPicPr>
                        <a:picLocks noChangeAspect="1" noChangeArrowheads="1"/>
                      </p:cNvPicPr>
                      <p:nvPr/>
                    </p:nvPicPr>
                    <p:blipFill>
                      <a:blip r:embed="rId5"/>
                      <a:srcRect/>
                      <a:stretch>
                        <a:fillRect/>
                      </a:stretch>
                    </p:blipFill>
                    <p:spPr bwMode="auto">
                      <a:xfrm>
                        <a:off x="1093788" y="1939925"/>
                        <a:ext cx="4525962" cy="993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7651" name="Object 6"/>
          <p:cNvGraphicFramePr>
            <a:graphicFrameLocks/>
          </p:cNvGraphicFramePr>
          <p:nvPr/>
        </p:nvGraphicFramePr>
        <p:xfrm>
          <a:off x="1290638" y="3509963"/>
          <a:ext cx="6416675" cy="2286000"/>
        </p:xfrm>
        <a:graphic>
          <a:graphicData uri="http://schemas.openxmlformats.org/presentationml/2006/ole">
            <mc:AlternateContent xmlns:mc="http://schemas.openxmlformats.org/markup-compatibility/2006">
              <mc:Choice xmlns:v="urn:schemas-microsoft-com:vml" Requires="v">
                <p:oleObj spid="_x0000_s29707" name="Worksheet" r:id="rId6" imgW="4277101" imgH="1143305" progId="Excel.Sheet.8">
                  <p:embed/>
                </p:oleObj>
              </mc:Choice>
              <mc:Fallback>
                <p:oleObj name="Worksheet" r:id="rId6" imgW="4277101" imgH="1143305" progId="Excel.Sheet.8">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0638" y="3509963"/>
                        <a:ext cx="6416675" cy="2286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7653" name="Line 7"/>
          <p:cNvSpPr>
            <a:spLocks noChangeShapeType="1"/>
          </p:cNvSpPr>
          <p:nvPr/>
        </p:nvSpPr>
        <p:spPr bwMode="auto">
          <a:xfrm>
            <a:off x="4271963" y="3024188"/>
            <a:ext cx="0" cy="3671887"/>
          </a:xfrm>
          <a:prstGeom prst="line">
            <a:avLst/>
          </a:prstGeom>
          <a:noFill/>
          <a:ln w="9525">
            <a:solidFill>
              <a:srgbClr val="FF1D17"/>
            </a:solidFill>
            <a:miter lim="800000"/>
            <a:headEnd/>
            <a:tailEnd/>
          </a:ln>
        </p:spPr>
        <p:txBody>
          <a:bodyPr wrap="none">
            <a:prstTxWarp prst="textNoShape">
              <a:avLst/>
            </a:prstTxWarp>
          </a:bodyPr>
          <a:lstStyle/>
          <a:p>
            <a:endParaRPr lang="es-ES_tradnl"/>
          </a:p>
        </p:txBody>
      </p:sp>
      <p:sp>
        <p:nvSpPr>
          <p:cNvPr id="27654" name="Line 8"/>
          <p:cNvSpPr>
            <a:spLocks noChangeShapeType="1"/>
          </p:cNvSpPr>
          <p:nvPr/>
        </p:nvSpPr>
        <p:spPr bwMode="auto">
          <a:xfrm>
            <a:off x="842963" y="4724400"/>
            <a:ext cx="7343775" cy="0"/>
          </a:xfrm>
          <a:prstGeom prst="line">
            <a:avLst/>
          </a:prstGeom>
          <a:noFill/>
          <a:ln w="9525">
            <a:solidFill>
              <a:srgbClr val="FF1D17"/>
            </a:solidFill>
            <a:miter lim="800000"/>
            <a:headEnd/>
            <a:tailEnd/>
          </a:ln>
        </p:spPr>
        <p:txBody>
          <a:bodyPr wrap="none">
            <a:prstTxWarp prst="textNoShape">
              <a:avLst/>
            </a:prstTxWarp>
          </a:bodyPr>
          <a:lstStyle/>
          <a:p>
            <a:endParaRPr lang="es-ES_tradnl"/>
          </a:p>
        </p:txBody>
      </p:sp>
      <p:sp>
        <p:nvSpPr>
          <p:cNvPr id="27655" name="Text Box 9"/>
          <p:cNvSpPr txBox="1">
            <a:spLocks noChangeArrowheads="1"/>
          </p:cNvSpPr>
          <p:nvPr/>
        </p:nvSpPr>
        <p:spPr bwMode="auto">
          <a:xfrm>
            <a:off x="8137525" y="4170363"/>
            <a:ext cx="404813" cy="457200"/>
          </a:xfrm>
          <a:prstGeom prst="rect">
            <a:avLst/>
          </a:prstGeom>
          <a:noFill/>
          <a:ln w="9525">
            <a:noFill/>
            <a:miter lim="800000"/>
            <a:headEnd/>
            <a:tailEnd/>
          </a:ln>
        </p:spPr>
        <p:txBody>
          <a:bodyPr wrap="none">
            <a:prstTxWarp prst="textNoShape">
              <a:avLst/>
            </a:prstTxWarp>
            <a:spAutoFit/>
          </a:bodyPr>
          <a:lstStyle/>
          <a:p>
            <a:pPr eaLnBrk="1" hangingPunct="1"/>
            <a:r>
              <a:rPr kumimoji="1" lang="en-US" sz="2400">
                <a:solidFill>
                  <a:srgbClr val="FF1D17"/>
                </a:solidFill>
                <a:latin typeface="Times New Roman" charset="0"/>
              </a:rPr>
              <a:t>X</a:t>
            </a:r>
          </a:p>
        </p:txBody>
      </p:sp>
      <p:sp>
        <p:nvSpPr>
          <p:cNvPr id="27656" name="Text Box 10"/>
          <p:cNvSpPr txBox="1">
            <a:spLocks noChangeArrowheads="1"/>
          </p:cNvSpPr>
          <p:nvPr/>
        </p:nvSpPr>
        <p:spPr bwMode="auto">
          <a:xfrm>
            <a:off x="4408488" y="2836863"/>
            <a:ext cx="404812" cy="457200"/>
          </a:xfrm>
          <a:prstGeom prst="rect">
            <a:avLst/>
          </a:prstGeom>
          <a:noFill/>
          <a:ln w="9525">
            <a:noFill/>
            <a:miter lim="800000"/>
            <a:headEnd/>
            <a:tailEnd/>
          </a:ln>
        </p:spPr>
        <p:txBody>
          <a:bodyPr wrap="none">
            <a:prstTxWarp prst="textNoShape">
              <a:avLst/>
            </a:prstTxWarp>
            <a:spAutoFit/>
          </a:bodyPr>
          <a:lstStyle/>
          <a:p>
            <a:pPr eaLnBrk="1" hangingPunct="1"/>
            <a:r>
              <a:rPr kumimoji="1" lang="en-US" sz="2400">
                <a:solidFill>
                  <a:srgbClr val="FF1D17"/>
                </a:solidFill>
                <a:latin typeface="Times New Roman" charset="0"/>
              </a:rPr>
              <a:t>Y</a:t>
            </a:r>
          </a:p>
        </p:txBody>
      </p:sp>
      <p:sp>
        <p:nvSpPr>
          <p:cNvPr id="10" name="Rectangle 2"/>
          <p:cNvSpPr txBox="1">
            <a:spLocks noChangeArrowheads="1"/>
          </p:cNvSpPr>
          <p:nvPr/>
        </p:nvSpPr>
        <p:spPr>
          <a:xfrm>
            <a:off x="203814" y="0"/>
            <a:ext cx="727075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t>LoG Operator</a:t>
            </a:r>
            <a:endParaRPr lang="en-US" dirty="0"/>
          </a:p>
        </p:txBody>
      </p:sp>
    </p:spTree>
    <p:extLst>
      <p:ext uri="{BB962C8B-B14F-4D97-AF65-F5344CB8AC3E}">
        <p14:creationId xmlns:p14="http://schemas.microsoft.com/office/powerpoint/2010/main" val="1333866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3" name="Line 10"/>
          <p:cNvSpPr>
            <a:spLocks noChangeShapeType="1"/>
          </p:cNvSpPr>
          <p:nvPr/>
        </p:nvSpPr>
        <p:spPr bwMode="auto">
          <a:xfrm>
            <a:off x="563563" y="2422525"/>
            <a:ext cx="971550" cy="0"/>
          </a:xfrm>
          <a:prstGeom prst="line">
            <a:avLst/>
          </a:prstGeom>
          <a:noFill/>
          <a:ln w="9525">
            <a:solidFill>
              <a:schemeClr val="tx1"/>
            </a:solidFill>
            <a:miter lim="800000"/>
            <a:headEnd/>
            <a:tailEnd type="triangle" w="med" len="med"/>
          </a:ln>
        </p:spPr>
        <p:txBody>
          <a:bodyPr wrap="none">
            <a:prstTxWarp prst="textNoShape">
              <a:avLst/>
            </a:prstTxWarp>
          </a:bodyPr>
          <a:lstStyle/>
          <a:p>
            <a:endParaRPr lang="es-ES_tradnl"/>
          </a:p>
        </p:txBody>
      </p:sp>
      <p:sp>
        <p:nvSpPr>
          <p:cNvPr id="29704" name="Rectangle 11"/>
          <p:cNvSpPr>
            <a:spLocks noChangeArrowheads="1"/>
          </p:cNvSpPr>
          <p:nvPr/>
        </p:nvSpPr>
        <p:spPr bwMode="auto">
          <a:xfrm>
            <a:off x="1549400" y="2036763"/>
            <a:ext cx="2043113" cy="828675"/>
          </a:xfrm>
          <a:prstGeom prst="rect">
            <a:avLst/>
          </a:prstGeom>
          <a:noFill/>
          <a:ln w="9525">
            <a:solidFill>
              <a:schemeClr val="tx1"/>
            </a:solidFill>
            <a:miter lim="800000"/>
            <a:headEnd/>
            <a:tailEnd/>
          </a:ln>
        </p:spPr>
        <p:txBody>
          <a:bodyPr wrap="none" anchor="ctr">
            <a:prstTxWarp prst="textNoShape">
              <a:avLst/>
            </a:prstTxWarp>
          </a:bodyPr>
          <a:lstStyle/>
          <a:p>
            <a:endParaRPr lang="es-CL"/>
          </a:p>
        </p:txBody>
      </p:sp>
      <p:sp>
        <p:nvSpPr>
          <p:cNvPr id="29705" name="Line 12"/>
          <p:cNvSpPr>
            <a:spLocks noChangeShapeType="1"/>
          </p:cNvSpPr>
          <p:nvPr/>
        </p:nvSpPr>
        <p:spPr bwMode="auto">
          <a:xfrm>
            <a:off x="3606800" y="2451100"/>
            <a:ext cx="1285875" cy="0"/>
          </a:xfrm>
          <a:prstGeom prst="line">
            <a:avLst/>
          </a:prstGeom>
          <a:noFill/>
          <a:ln w="9525">
            <a:solidFill>
              <a:schemeClr val="tx1"/>
            </a:solidFill>
            <a:miter lim="800000"/>
            <a:headEnd/>
            <a:tailEnd type="triangle" w="med" len="med"/>
          </a:ln>
        </p:spPr>
        <p:txBody>
          <a:bodyPr wrap="none">
            <a:prstTxWarp prst="textNoShape">
              <a:avLst/>
            </a:prstTxWarp>
          </a:bodyPr>
          <a:lstStyle/>
          <a:p>
            <a:endParaRPr lang="es-ES_tradnl"/>
          </a:p>
        </p:txBody>
      </p:sp>
      <p:sp>
        <p:nvSpPr>
          <p:cNvPr id="29706" name="Text Box 13"/>
          <p:cNvSpPr txBox="1">
            <a:spLocks noChangeArrowheads="1"/>
          </p:cNvSpPr>
          <p:nvPr/>
        </p:nvSpPr>
        <p:spPr bwMode="auto">
          <a:xfrm>
            <a:off x="4886325" y="2039938"/>
            <a:ext cx="2047875" cy="831850"/>
          </a:xfrm>
          <a:prstGeom prst="rect">
            <a:avLst/>
          </a:prstGeom>
          <a:noFill/>
          <a:ln w="9525">
            <a:solidFill>
              <a:schemeClr val="tx1"/>
            </a:solidFill>
            <a:miter lim="800000"/>
            <a:headEnd/>
            <a:tailEnd/>
          </a:ln>
        </p:spPr>
        <p:txBody>
          <a:bodyPr wrap="none">
            <a:prstTxWarp prst="textNoShape">
              <a:avLst/>
            </a:prstTxWarp>
            <a:spAutoFit/>
          </a:bodyPr>
          <a:lstStyle/>
          <a:p>
            <a:pPr eaLnBrk="1" hangingPunct="1"/>
            <a:r>
              <a:rPr kumimoji="1" lang="en-US" sz="2400">
                <a:latin typeface="Times New Roman" charset="0"/>
              </a:rPr>
              <a:t>Zero Crossings</a:t>
            </a:r>
          </a:p>
          <a:p>
            <a:pPr eaLnBrk="1" hangingPunct="1"/>
            <a:r>
              <a:rPr kumimoji="1" lang="en-US" sz="2400">
                <a:latin typeface="Times New Roman" charset="0"/>
              </a:rPr>
              <a:t>Detection</a:t>
            </a:r>
          </a:p>
        </p:txBody>
      </p:sp>
      <p:graphicFrame>
        <p:nvGraphicFramePr>
          <p:cNvPr id="29698" name="Object 14"/>
          <p:cNvGraphicFramePr>
            <a:graphicFrameLocks noChangeAspect="1"/>
          </p:cNvGraphicFramePr>
          <p:nvPr/>
        </p:nvGraphicFramePr>
        <p:xfrm>
          <a:off x="271463" y="2012950"/>
          <a:ext cx="1041400" cy="406400"/>
        </p:xfrm>
        <a:graphic>
          <a:graphicData uri="http://schemas.openxmlformats.org/presentationml/2006/ole">
            <mc:AlternateContent xmlns:mc="http://schemas.openxmlformats.org/markup-compatibility/2006">
              <mc:Choice xmlns:v="urn:schemas-microsoft-com:vml" Requires="v">
                <p:oleObj spid="_x0000_s30738" name="Equation" r:id="rId4" imgW="520560" imgH="203040" progId="Equation.3">
                  <p:embed/>
                </p:oleObj>
              </mc:Choice>
              <mc:Fallback>
                <p:oleObj name="Equation" r:id="rId4" imgW="52056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463" y="2012950"/>
                        <a:ext cx="1041400" cy="406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9699" name="Object 15"/>
          <p:cNvGraphicFramePr>
            <a:graphicFrameLocks noChangeAspect="1"/>
          </p:cNvGraphicFramePr>
          <p:nvPr/>
        </p:nvGraphicFramePr>
        <p:xfrm>
          <a:off x="2014538" y="2198688"/>
          <a:ext cx="762000" cy="482600"/>
        </p:xfrm>
        <a:graphic>
          <a:graphicData uri="http://schemas.openxmlformats.org/presentationml/2006/ole">
            <mc:AlternateContent xmlns:mc="http://schemas.openxmlformats.org/markup-compatibility/2006">
              <mc:Choice xmlns:v="urn:schemas-microsoft-com:vml" Requires="v">
                <p:oleObj spid="_x0000_s30739" name="Equation" r:id="rId6" imgW="381000" imgH="241300" progId="Equation.3">
                  <p:embed/>
                </p:oleObj>
              </mc:Choice>
              <mc:Fallback>
                <p:oleObj name="Equation" r:id="rId6" imgW="381000" imgH="241300" progId="Equation.3">
                  <p:embed/>
                  <p:pic>
                    <p:nvPicPr>
                      <p:cNvPr id="0" name=""/>
                      <p:cNvPicPr>
                        <a:picLocks noChangeAspect="1" noChangeArrowheads="1"/>
                      </p:cNvPicPr>
                      <p:nvPr/>
                    </p:nvPicPr>
                    <p:blipFill>
                      <a:blip r:embed="rId7"/>
                      <a:srcRect/>
                      <a:stretch>
                        <a:fillRect/>
                      </a:stretch>
                    </p:blipFill>
                    <p:spPr bwMode="auto">
                      <a:xfrm>
                        <a:off x="2014538" y="2198688"/>
                        <a:ext cx="762000" cy="482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9700" name="Object 16"/>
          <p:cNvGraphicFramePr>
            <a:graphicFrameLocks noChangeAspect="1"/>
          </p:cNvGraphicFramePr>
          <p:nvPr/>
        </p:nvGraphicFramePr>
        <p:xfrm>
          <a:off x="3633788" y="1893888"/>
          <a:ext cx="1143000" cy="482600"/>
        </p:xfrm>
        <a:graphic>
          <a:graphicData uri="http://schemas.openxmlformats.org/presentationml/2006/ole">
            <mc:AlternateContent xmlns:mc="http://schemas.openxmlformats.org/markup-compatibility/2006">
              <mc:Choice xmlns:v="urn:schemas-microsoft-com:vml" Requires="v">
                <p:oleObj spid="_x0000_s30740" name="Equation" r:id="rId8" imgW="571500" imgH="241300" progId="Equation.3">
                  <p:embed/>
                </p:oleObj>
              </mc:Choice>
              <mc:Fallback>
                <p:oleObj name="Equation" r:id="rId8" imgW="571500" imgH="241300" progId="Equation.3">
                  <p:embed/>
                  <p:pic>
                    <p:nvPicPr>
                      <p:cNvPr id="0" name=""/>
                      <p:cNvPicPr>
                        <a:picLocks noChangeAspect="1" noChangeArrowheads="1"/>
                      </p:cNvPicPr>
                      <p:nvPr/>
                    </p:nvPicPr>
                    <p:blipFill>
                      <a:blip r:embed="rId9"/>
                      <a:srcRect/>
                      <a:stretch>
                        <a:fillRect/>
                      </a:stretch>
                    </p:blipFill>
                    <p:spPr bwMode="auto">
                      <a:xfrm>
                        <a:off x="3633788" y="1893888"/>
                        <a:ext cx="1143000" cy="482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9707" name="Line 17"/>
          <p:cNvSpPr>
            <a:spLocks noChangeShapeType="1"/>
          </p:cNvSpPr>
          <p:nvPr/>
        </p:nvSpPr>
        <p:spPr bwMode="auto">
          <a:xfrm>
            <a:off x="6935788" y="2436813"/>
            <a:ext cx="985837" cy="0"/>
          </a:xfrm>
          <a:prstGeom prst="line">
            <a:avLst/>
          </a:prstGeom>
          <a:noFill/>
          <a:ln w="9525">
            <a:solidFill>
              <a:schemeClr val="tx1"/>
            </a:solidFill>
            <a:miter lim="800000"/>
            <a:headEnd/>
            <a:tailEnd type="triangle" w="med" len="med"/>
          </a:ln>
        </p:spPr>
        <p:txBody>
          <a:bodyPr wrap="none">
            <a:prstTxWarp prst="textNoShape">
              <a:avLst/>
            </a:prstTxWarp>
          </a:bodyPr>
          <a:lstStyle/>
          <a:p>
            <a:endParaRPr lang="es-ES_tradnl"/>
          </a:p>
        </p:txBody>
      </p:sp>
      <p:sp>
        <p:nvSpPr>
          <p:cNvPr id="29708" name="Text Box 18"/>
          <p:cNvSpPr txBox="1">
            <a:spLocks noChangeArrowheads="1"/>
          </p:cNvSpPr>
          <p:nvPr/>
        </p:nvSpPr>
        <p:spPr bwMode="auto">
          <a:xfrm>
            <a:off x="7258050" y="1925638"/>
            <a:ext cx="1646238" cy="457200"/>
          </a:xfrm>
          <a:prstGeom prst="rect">
            <a:avLst/>
          </a:prstGeom>
          <a:noFill/>
          <a:ln w="9525">
            <a:noFill/>
            <a:miter lim="800000"/>
            <a:headEnd/>
            <a:tailEnd/>
          </a:ln>
        </p:spPr>
        <p:txBody>
          <a:bodyPr wrap="none">
            <a:prstTxWarp prst="textNoShape">
              <a:avLst/>
            </a:prstTxWarp>
            <a:spAutoFit/>
          </a:bodyPr>
          <a:lstStyle/>
          <a:p>
            <a:pPr eaLnBrk="1" hangingPunct="1"/>
            <a:r>
              <a:rPr kumimoji="1" lang="en-US" sz="2400">
                <a:latin typeface="Times New Roman" charset="0"/>
              </a:rPr>
              <a:t>Edge Image</a:t>
            </a:r>
          </a:p>
        </p:txBody>
      </p:sp>
      <p:graphicFrame>
        <p:nvGraphicFramePr>
          <p:cNvPr id="29701" name="Object 24"/>
          <p:cNvGraphicFramePr>
            <a:graphicFrameLocks noChangeAspect="1"/>
          </p:cNvGraphicFramePr>
          <p:nvPr/>
        </p:nvGraphicFramePr>
        <p:xfrm>
          <a:off x="1554163" y="6089650"/>
          <a:ext cx="1092200" cy="482600"/>
        </p:xfrm>
        <a:graphic>
          <a:graphicData uri="http://schemas.openxmlformats.org/presentationml/2006/ole">
            <mc:AlternateContent xmlns:mc="http://schemas.openxmlformats.org/markup-compatibility/2006">
              <mc:Choice xmlns:v="urn:schemas-microsoft-com:vml" Requires="v">
                <p:oleObj spid="_x0000_s30741" name="Equation" r:id="rId10" imgW="545760" imgH="241200" progId="Equation.3">
                  <p:embed/>
                </p:oleObj>
              </mc:Choice>
              <mc:Fallback>
                <p:oleObj name="Equation" r:id="rId10" imgW="545760" imgH="241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54163" y="6089650"/>
                        <a:ext cx="1092200" cy="482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29709" name="Picture 25"/>
          <p:cNvPicPr>
            <a:picLocks noChangeAspect="1" noChangeArrowheads="1"/>
          </p:cNvPicPr>
          <p:nvPr/>
        </p:nvPicPr>
        <p:blipFill>
          <a:blip r:embed="rId12"/>
          <a:srcRect/>
          <a:stretch>
            <a:fillRect/>
          </a:stretch>
        </p:blipFill>
        <p:spPr bwMode="auto">
          <a:xfrm>
            <a:off x="4597400" y="3565525"/>
            <a:ext cx="3590925" cy="2443163"/>
          </a:xfrm>
          <a:prstGeom prst="rect">
            <a:avLst/>
          </a:prstGeom>
          <a:noFill/>
          <a:ln w="9525">
            <a:noFill/>
            <a:miter lim="800000"/>
            <a:headEnd/>
            <a:tailEnd/>
          </a:ln>
        </p:spPr>
      </p:pic>
      <p:sp>
        <p:nvSpPr>
          <p:cNvPr id="29710" name="Text Box 26"/>
          <p:cNvSpPr txBox="1">
            <a:spLocks noChangeArrowheads="1"/>
          </p:cNvSpPr>
          <p:nvPr/>
        </p:nvSpPr>
        <p:spPr bwMode="auto">
          <a:xfrm>
            <a:off x="5381625" y="6121400"/>
            <a:ext cx="2038350" cy="457200"/>
          </a:xfrm>
          <a:prstGeom prst="rect">
            <a:avLst/>
          </a:prstGeom>
          <a:noFill/>
          <a:ln w="9525">
            <a:noFill/>
            <a:miter lim="800000"/>
            <a:headEnd/>
            <a:tailEnd/>
          </a:ln>
        </p:spPr>
        <p:txBody>
          <a:bodyPr wrap="none">
            <a:prstTxWarp prst="textNoShape">
              <a:avLst/>
            </a:prstTxWarp>
            <a:spAutoFit/>
          </a:bodyPr>
          <a:lstStyle/>
          <a:p>
            <a:pPr eaLnBrk="1" hangingPunct="1"/>
            <a:r>
              <a:rPr kumimoji="1" lang="en-US" sz="2400">
                <a:latin typeface="Times New Roman" charset="0"/>
              </a:rPr>
              <a:t>Zero Crossings</a:t>
            </a:r>
          </a:p>
        </p:txBody>
      </p:sp>
      <p:pic>
        <p:nvPicPr>
          <p:cNvPr id="29711" name="Picture 28"/>
          <p:cNvPicPr>
            <a:picLocks noChangeAspect="1" noChangeArrowheads="1"/>
          </p:cNvPicPr>
          <p:nvPr/>
        </p:nvPicPr>
        <p:blipFill>
          <a:blip r:embed="rId13"/>
          <a:srcRect/>
          <a:stretch>
            <a:fillRect/>
          </a:stretch>
        </p:blipFill>
        <p:spPr bwMode="auto">
          <a:xfrm>
            <a:off x="492125" y="3560763"/>
            <a:ext cx="3581400" cy="2366962"/>
          </a:xfrm>
          <a:prstGeom prst="rect">
            <a:avLst/>
          </a:prstGeom>
          <a:noFill/>
          <a:ln w="9525">
            <a:noFill/>
            <a:miter lim="800000"/>
            <a:headEnd/>
            <a:tailEnd/>
          </a:ln>
        </p:spPr>
      </p:pic>
      <p:sp>
        <p:nvSpPr>
          <p:cNvPr id="17" name="Rectangle 2"/>
          <p:cNvSpPr>
            <a:spLocks noGrp="1" noChangeArrowheads="1"/>
          </p:cNvSpPr>
          <p:nvPr>
            <p:ph type="title"/>
          </p:nvPr>
        </p:nvSpPr>
        <p:spPr>
          <a:xfrm>
            <a:off x="203814" y="0"/>
            <a:ext cx="7270750" cy="1143000"/>
          </a:xfrm>
        </p:spPr>
        <p:txBody>
          <a:bodyPr>
            <a:normAutofit/>
          </a:bodyPr>
          <a:lstStyle/>
          <a:p>
            <a:pPr algn="l" eaLnBrk="1" hangingPunct="1"/>
            <a:r>
              <a:rPr lang="en-US" dirty="0" err="1"/>
              <a:t>LoG</a:t>
            </a:r>
            <a:r>
              <a:rPr lang="en-US" dirty="0"/>
              <a:t> Operator</a:t>
            </a:r>
          </a:p>
        </p:txBody>
      </p:sp>
    </p:spTree>
    <p:extLst>
      <p:ext uri="{BB962C8B-B14F-4D97-AF65-F5344CB8AC3E}">
        <p14:creationId xmlns:p14="http://schemas.microsoft.com/office/powerpoint/2010/main" val="278358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9" name="Picture 3"/>
          <p:cNvPicPr>
            <a:picLocks noChangeArrowheads="1"/>
          </p:cNvPicPr>
          <p:nvPr/>
        </p:nvPicPr>
        <p:blipFill>
          <a:blip r:embed="rId4"/>
          <a:srcRect/>
          <a:stretch>
            <a:fillRect/>
          </a:stretch>
        </p:blipFill>
        <p:spPr bwMode="auto">
          <a:xfrm>
            <a:off x="1831975" y="238125"/>
            <a:ext cx="2989263" cy="2001838"/>
          </a:xfrm>
          <a:prstGeom prst="rect">
            <a:avLst/>
          </a:prstGeom>
          <a:noFill/>
          <a:ln w="9525">
            <a:noFill/>
            <a:miter lim="800000"/>
            <a:headEnd/>
            <a:tailEnd/>
          </a:ln>
        </p:spPr>
      </p:pic>
      <p:pic>
        <p:nvPicPr>
          <p:cNvPr id="31750" name="Picture 4"/>
          <p:cNvPicPr>
            <a:picLocks noChangeArrowheads="1"/>
          </p:cNvPicPr>
          <p:nvPr/>
        </p:nvPicPr>
        <p:blipFill>
          <a:blip r:embed="rId5"/>
          <a:srcRect/>
          <a:stretch>
            <a:fillRect/>
          </a:stretch>
        </p:blipFill>
        <p:spPr bwMode="auto">
          <a:xfrm>
            <a:off x="5053013" y="200025"/>
            <a:ext cx="2989262" cy="2001838"/>
          </a:xfrm>
          <a:prstGeom prst="rect">
            <a:avLst/>
          </a:prstGeom>
          <a:noFill/>
          <a:ln w="9525">
            <a:noFill/>
            <a:miter lim="800000"/>
            <a:headEnd/>
            <a:tailEnd/>
          </a:ln>
        </p:spPr>
      </p:pic>
      <p:pic>
        <p:nvPicPr>
          <p:cNvPr id="31751" name="Picture 7"/>
          <p:cNvPicPr>
            <a:picLocks noChangeArrowheads="1"/>
          </p:cNvPicPr>
          <p:nvPr/>
        </p:nvPicPr>
        <p:blipFill>
          <a:blip r:embed="rId6"/>
          <a:srcRect/>
          <a:stretch>
            <a:fillRect/>
          </a:stretch>
        </p:blipFill>
        <p:spPr bwMode="auto">
          <a:xfrm>
            <a:off x="1855788" y="2420938"/>
            <a:ext cx="2989262" cy="2001837"/>
          </a:xfrm>
          <a:prstGeom prst="rect">
            <a:avLst/>
          </a:prstGeom>
          <a:noFill/>
          <a:ln w="9525">
            <a:noFill/>
            <a:miter lim="800000"/>
            <a:headEnd/>
            <a:tailEnd/>
          </a:ln>
        </p:spPr>
      </p:pic>
      <p:pic>
        <p:nvPicPr>
          <p:cNvPr id="31752" name="Picture 8"/>
          <p:cNvPicPr>
            <a:picLocks noChangeArrowheads="1"/>
          </p:cNvPicPr>
          <p:nvPr/>
        </p:nvPicPr>
        <p:blipFill>
          <a:blip r:embed="rId7"/>
          <a:srcRect/>
          <a:stretch>
            <a:fillRect/>
          </a:stretch>
        </p:blipFill>
        <p:spPr bwMode="auto">
          <a:xfrm>
            <a:off x="5072063" y="2400300"/>
            <a:ext cx="2989262" cy="2001838"/>
          </a:xfrm>
          <a:prstGeom prst="rect">
            <a:avLst/>
          </a:prstGeom>
          <a:noFill/>
          <a:ln w="9525">
            <a:noFill/>
            <a:miter lim="800000"/>
            <a:headEnd/>
            <a:tailEnd/>
          </a:ln>
        </p:spPr>
      </p:pic>
      <p:pic>
        <p:nvPicPr>
          <p:cNvPr id="31753" name="Picture 9"/>
          <p:cNvPicPr>
            <a:picLocks noChangeArrowheads="1"/>
          </p:cNvPicPr>
          <p:nvPr/>
        </p:nvPicPr>
        <p:blipFill>
          <a:blip r:embed="rId8"/>
          <a:srcRect/>
          <a:stretch>
            <a:fillRect/>
          </a:stretch>
        </p:blipFill>
        <p:spPr bwMode="auto">
          <a:xfrm>
            <a:off x="1831975" y="4614863"/>
            <a:ext cx="2989263" cy="2001837"/>
          </a:xfrm>
          <a:prstGeom prst="rect">
            <a:avLst/>
          </a:prstGeom>
          <a:noFill/>
          <a:ln w="9525">
            <a:noFill/>
            <a:miter lim="800000"/>
            <a:headEnd/>
            <a:tailEnd/>
          </a:ln>
        </p:spPr>
      </p:pic>
      <p:pic>
        <p:nvPicPr>
          <p:cNvPr id="31754" name="Picture 10"/>
          <p:cNvPicPr>
            <a:picLocks noChangeArrowheads="1"/>
          </p:cNvPicPr>
          <p:nvPr/>
        </p:nvPicPr>
        <p:blipFill>
          <a:blip r:embed="rId9"/>
          <a:srcRect/>
          <a:stretch>
            <a:fillRect/>
          </a:stretch>
        </p:blipFill>
        <p:spPr bwMode="auto">
          <a:xfrm>
            <a:off x="5057775" y="4600575"/>
            <a:ext cx="2989263" cy="2001838"/>
          </a:xfrm>
          <a:prstGeom prst="rect">
            <a:avLst/>
          </a:prstGeom>
          <a:noFill/>
          <a:ln w="9525">
            <a:noFill/>
            <a:miter lim="800000"/>
            <a:headEnd/>
            <a:tailEnd/>
          </a:ln>
        </p:spPr>
      </p:pic>
      <p:graphicFrame>
        <p:nvGraphicFramePr>
          <p:cNvPr id="31746" name="Object 11"/>
          <p:cNvGraphicFramePr>
            <a:graphicFrameLocks noChangeAspect="1"/>
          </p:cNvGraphicFramePr>
          <p:nvPr/>
        </p:nvGraphicFramePr>
        <p:xfrm>
          <a:off x="1035050" y="744538"/>
          <a:ext cx="711200" cy="355600"/>
        </p:xfrm>
        <a:graphic>
          <a:graphicData uri="http://schemas.openxmlformats.org/presentationml/2006/ole">
            <mc:AlternateContent xmlns:mc="http://schemas.openxmlformats.org/markup-compatibility/2006">
              <mc:Choice xmlns:v="urn:schemas-microsoft-com:vml" Requires="v">
                <p:oleObj spid="_x0000_s31758" name="Equation" r:id="rId10" imgW="355320" imgH="177480" progId="Equation.3">
                  <p:embed/>
                </p:oleObj>
              </mc:Choice>
              <mc:Fallback>
                <p:oleObj name="Equation" r:id="rId10" imgW="355320" imgH="177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35050" y="744538"/>
                        <a:ext cx="711200" cy="355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1747" name="Object 12"/>
          <p:cNvGraphicFramePr>
            <a:graphicFrameLocks noChangeAspect="1"/>
          </p:cNvGraphicFramePr>
          <p:nvPr/>
        </p:nvGraphicFramePr>
        <p:xfrm>
          <a:off x="968375" y="5465763"/>
          <a:ext cx="762000" cy="355600"/>
        </p:xfrm>
        <a:graphic>
          <a:graphicData uri="http://schemas.openxmlformats.org/presentationml/2006/ole">
            <mc:AlternateContent xmlns:mc="http://schemas.openxmlformats.org/markup-compatibility/2006">
              <mc:Choice xmlns:v="urn:schemas-microsoft-com:vml" Requires="v">
                <p:oleObj spid="_x0000_s31759" name="Equation" r:id="rId12" imgW="380880" imgH="177480" progId="Equation.3">
                  <p:embed/>
                </p:oleObj>
              </mc:Choice>
              <mc:Fallback>
                <p:oleObj name="Equation" r:id="rId12" imgW="380880" imgH="1774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68375" y="5465763"/>
                        <a:ext cx="762000" cy="355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1748" name="Object 13"/>
          <p:cNvGraphicFramePr>
            <a:graphicFrameLocks noChangeAspect="1"/>
          </p:cNvGraphicFramePr>
          <p:nvPr/>
        </p:nvGraphicFramePr>
        <p:xfrm>
          <a:off x="992188" y="3206750"/>
          <a:ext cx="736600" cy="355600"/>
        </p:xfrm>
        <a:graphic>
          <a:graphicData uri="http://schemas.openxmlformats.org/presentationml/2006/ole">
            <mc:AlternateContent xmlns:mc="http://schemas.openxmlformats.org/markup-compatibility/2006">
              <mc:Choice xmlns:v="urn:schemas-microsoft-com:vml" Requires="v">
                <p:oleObj spid="_x0000_s31760" name="Equation" r:id="rId14" imgW="368280" imgH="177480" progId="Equation.3">
                  <p:embed/>
                </p:oleObj>
              </mc:Choice>
              <mc:Fallback>
                <p:oleObj name="Equation" r:id="rId14" imgW="368280" imgH="1774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92188" y="3206750"/>
                        <a:ext cx="736600" cy="355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854149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altLang="en-US" sz="3000"/>
              <a:t>Edge is Where Change Occurs</a:t>
            </a:r>
          </a:p>
        </p:txBody>
      </p:sp>
      <p:sp>
        <p:nvSpPr>
          <p:cNvPr id="465923" name="Rectangle 3"/>
          <p:cNvSpPr>
            <a:spLocks noGrp="1" noChangeArrowheads="1"/>
          </p:cNvSpPr>
          <p:nvPr>
            <p:ph type="body" idx="1"/>
          </p:nvPr>
        </p:nvSpPr>
        <p:spPr/>
        <p:txBody>
          <a:bodyPr/>
          <a:lstStyle/>
          <a:p>
            <a:r>
              <a:rPr lang="en-US" altLang="en-US"/>
              <a:t>Change is measured by derivative in 1D</a:t>
            </a:r>
          </a:p>
          <a:p>
            <a:r>
              <a:rPr lang="en-US" altLang="en-US"/>
              <a:t>Biggest change, derivative has maximum magnitude</a:t>
            </a:r>
          </a:p>
          <a:p>
            <a:r>
              <a:rPr lang="en-US" altLang="en-US"/>
              <a:t>Or 2</a:t>
            </a:r>
            <a:r>
              <a:rPr lang="en-US" altLang="en-US" baseline="30000"/>
              <a:t>nd</a:t>
            </a:r>
            <a:r>
              <a:rPr lang="en-US" altLang="en-US"/>
              <a:t> derivative is zero.</a:t>
            </a:r>
          </a:p>
        </p:txBody>
      </p:sp>
      <p:sp>
        <p:nvSpPr>
          <p:cNvPr id="465924" name="Line 4"/>
          <p:cNvSpPr>
            <a:spLocks noChangeShapeType="1"/>
          </p:cNvSpPr>
          <p:nvPr/>
        </p:nvSpPr>
        <p:spPr bwMode="auto">
          <a:xfrm>
            <a:off x="914400" y="6400800"/>
            <a:ext cx="3200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s-ES_tradnl"/>
          </a:p>
        </p:txBody>
      </p:sp>
      <p:sp>
        <p:nvSpPr>
          <p:cNvPr id="465925" name="Line 5"/>
          <p:cNvSpPr>
            <a:spLocks noChangeShapeType="1"/>
          </p:cNvSpPr>
          <p:nvPr/>
        </p:nvSpPr>
        <p:spPr bwMode="auto">
          <a:xfrm flipV="1">
            <a:off x="4114800" y="5029200"/>
            <a:ext cx="0" cy="1371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s-ES_tradnl"/>
          </a:p>
        </p:txBody>
      </p:sp>
      <p:sp>
        <p:nvSpPr>
          <p:cNvPr id="465926" name="Line 6"/>
          <p:cNvSpPr>
            <a:spLocks noChangeShapeType="1"/>
          </p:cNvSpPr>
          <p:nvPr/>
        </p:nvSpPr>
        <p:spPr bwMode="auto">
          <a:xfrm>
            <a:off x="4114800" y="5029200"/>
            <a:ext cx="3886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s-ES_tradnl"/>
          </a:p>
        </p:txBody>
      </p:sp>
    </p:spTree>
    <p:extLst>
      <p:ext uri="{BB962C8B-B14F-4D97-AF65-F5344CB8AC3E}">
        <p14:creationId xmlns:p14="http://schemas.microsoft.com/office/powerpoint/2010/main" val="1965163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5-11-09 at 9.44.1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051" y="1113659"/>
            <a:ext cx="1473763" cy="2213919"/>
          </a:xfrm>
          <a:prstGeom prst="rect">
            <a:avLst/>
          </a:prstGeom>
        </p:spPr>
      </p:pic>
      <p:sp>
        <p:nvSpPr>
          <p:cNvPr id="5" name="Rectangle 2"/>
          <p:cNvSpPr txBox="1">
            <a:spLocks noChangeArrowheads="1"/>
          </p:cNvSpPr>
          <p:nvPr/>
        </p:nvSpPr>
        <p:spPr>
          <a:xfrm>
            <a:off x="0" y="5072"/>
            <a:ext cx="77724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dirty="0"/>
              <a:t>  Canny Edge Detector</a:t>
            </a:r>
          </a:p>
        </p:txBody>
      </p:sp>
      <p:pic>
        <p:nvPicPr>
          <p:cNvPr id="6" name="Picture 5" descr="Screen Shot 2015-11-09 at 9.46.0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9134"/>
            <a:ext cx="9144000" cy="1496449"/>
          </a:xfrm>
          <a:prstGeom prst="rect">
            <a:avLst/>
          </a:prstGeom>
        </p:spPr>
      </p:pic>
      <p:pic>
        <p:nvPicPr>
          <p:cNvPr id="7" name="Picture 6"/>
          <p:cNvPicPr>
            <a:picLocks noChangeAspect="1"/>
          </p:cNvPicPr>
          <p:nvPr/>
        </p:nvPicPr>
        <p:blipFill>
          <a:blip r:embed="rId4"/>
          <a:srcRect/>
          <a:stretch/>
        </p:blipFill>
        <p:spPr>
          <a:xfrm>
            <a:off x="1791667" y="5248514"/>
            <a:ext cx="5560665" cy="1141790"/>
          </a:xfrm>
          <a:prstGeom prst="rect">
            <a:avLst/>
          </a:prstGeom>
        </p:spPr>
      </p:pic>
      <p:sp>
        <p:nvSpPr>
          <p:cNvPr id="8" name="TextBox 7"/>
          <p:cNvSpPr txBox="1"/>
          <p:nvPr/>
        </p:nvSpPr>
        <p:spPr>
          <a:xfrm>
            <a:off x="2006735" y="2994863"/>
            <a:ext cx="1255422" cy="369332"/>
          </a:xfrm>
          <a:prstGeom prst="rect">
            <a:avLst/>
          </a:prstGeom>
          <a:noFill/>
        </p:spPr>
        <p:txBody>
          <a:bodyPr wrap="none" rtlCol="0">
            <a:spAutoFit/>
          </a:bodyPr>
          <a:lstStyle/>
          <a:p>
            <a:r>
              <a:rPr lang="en-US" dirty="0"/>
              <a:t>John Canny</a:t>
            </a:r>
          </a:p>
        </p:txBody>
      </p:sp>
    </p:spTree>
    <p:extLst>
      <p:ext uri="{BB962C8B-B14F-4D97-AF65-F5344CB8AC3E}">
        <p14:creationId xmlns:p14="http://schemas.microsoft.com/office/powerpoint/2010/main" val="3487641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0" y="0"/>
            <a:ext cx="7772400" cy="1143000"/>
          </a:xfrm>
        </p:spPr>
        <p:txBody>
          <a:bodyPr/>
          <a:lstStyle/>
          <a:p>
            <a:pPr algn="l" eaLnBrk="1" hangingPunct="1"/>
            <a:r>
              <a:rPr lang="en-US" dirty="0"/>
              <a:t>   Quality of an Edge Detector</a:t>
            </a:r>
          </a:p>
        </p:txBody>
      </p:sp>
      <p:sp>
        <p:nvSpPr>
          <p:cNvPr id="33795" name="Rectangle 3"/>
          <p:cNvSpPr>
            <a:spLocks noGrp="1" noChangeArrowheads="1"/>
          </p:cNvSpPr>
          <p:nvPr>
            <p:ph type="body" idx="1"/>
          </p:nvPr>
        </p:nvSpPr>
        <p:spPr>
          <a:xfrm>
            <a:off x="812800" y="1773238"/>
            <a:ext cx="7772400" cy="4114800"/>
          </a:xfrm>
        </p:spPr>
        <p:txBody>
          <a:bodyPr/>
          <a:lstStyle/>
          <a:p>
            <a:pPr eaLnBrk="1" hangingPunct="1"/>
            <a:r>
              <a:rPr lang="en-US"/>
              <a:t>Robustness to Noise</a:t>
            </a:r>
          </a:p>
          <a:p>
            <a:pPr eaLnBrk="1" hangingPunct="1"/>
            <a:r>
              <a:rPr lang="en-US"/>
              <a:t>Localization</a:t>
            </a:r>
          </a:p>
          <a:p>
            <a:pPr eaLnBrk="1" hangingPunct="1"/>
            <a:r>
              <a:rPr lang="en-US"/>
              <a:t>Too Many/Too less Responses</a:t>
            </a:r>
          </a:p>
        </p:txBody>
      </p:sp>
      <p:sp>
        <p:nvSpPr>
          <p:cNvPr id="33796" name="Rectangle 4"/>
          <p:cNvSpPr>
            <a:spLocks noChangeArrowheads="1"/>
          </p:cNvSpPr>
          <p:nvPr/>
        </p:nvSpPr>
        <p:spPr bwMode="auto">
          <a:xfrm>
            <a:off x="7872413" y="342900"/>
            <a:ext cx="285750" cy="371475"/>
          </a:xfrm>
          <a:prstGeom prst="rect">
            <a:avLst/>
          </a:prstGeom>
          <a:solidFill>
            <a:srgbClr val="FF1D17"/>
          </a:solidFill>
          <a:ln w="9525">
            <a:solidFill>
              <a:schemeClr val="tx1"/>
            </a:solidFill>
            <a:miter lim="800000"/>
            <a:headEnd/>
            <a:tailEnd/>
          </a:ln>
        </p:spPr>
        <p:txBody>
          <a:bodyPr wrap="none" anchor="ctr">
            <a:prstTxWarp prst="textNoShape">
              <a:avLst/>
            </a:prstTxWarp>
          </a:bodyPr>
          <a:lstStyle/>
          <a:p>
            <a:endParaRPr lang="es-CL"/>
          </a:p>
        </p:txBody>
      </p:sp>
      <p:sp>
        <p:nvSpPr>
          <p:cNvPr id="33797" name="Rectangle 5"/>
          <p:cNvSpPr>
            <a:spLocks noChangeArrowheads="1"/>
          </p:cNvSpPr>
          <p:nvPr/>
        </p:nvSpPr>
        <p:spPr bwMode="auto">
          <a:xfrm>
            <a:off x="7867650" y="1223963"/>
            <a:ext cx="285750" cy="371475"/>
          </a:xfrm>
          <a:prstGeom prst="rect">
            <a:avLst/>
          </a:prstGeom>
          <a:solidFill>
            <a:srgbClr val="FF1D17"/>
          </a:solidFill>
          <a:ln w="9525">
            <a:solidFill>
              <a:schemeClr val="tx1"/>
            </a:solidFill>
            <a:miter lim="800000"/>
            <a:headEnd/>
            <a:tailEnd/>
          </a:ln>
        </p:spPr>
        <p:txBody>
          <a:bodyPr wrap="none" anchor="ctr">
            <a:prstTxWarp prst="textNoShape">
              <a:avLst/>
            </a:prstTxWarp>
          </a:bodyPr>
          <a:lstStyle/>
          <a:p>
            <a:endParaRPr lang="es-CL"/>
          </a:p>
        </p:txBody>
      </p:sp>
      <p:sp>
        <p:nvSpPr>
          <p:cNvPr id="33798" name="Rectangle 6"/>
          <p:cNvSpPr>
            <a:spLocks noChangeArrowheads="1"/>
          </p:cNvSpPr>
          <p:nvPr/>
        </p:nvSpPr>
        <p:spPr bwMode="auto">
          <a:xfrm>
            <a:off x="7877175" y="2119313"/>
            <a:ext cx="285750" cy="371475"/>
          </a:xfrm>
          <a:prstGeom prst="rect">
            <a:avLst/>
          </a:prstGeom>
          <a:solidFill>
            <a:srgbClr val="FF1D17"/>
          </a:solidFill>
          <a:ln w="9525">
            <a:solidFill>
              <a:schemeClr val="tx1"/>
            </a:solidFill>
            <a:miter lim="800000"/>
            <a:headEnd/>
            <a:tailEnd/>
          </a:ln>
        </p:spPr>
        <p:txBody>
          <a:bodyPr wrap="none" anchor="ctr">
            <a:prstTxWarp prst="textNoShape">
              <a:avLst/>
            </a:prstTxWarp>
          </a:bodyPr>
          <a:lstStyle/>
          <a:p>
            <a:endParaRPr lang="es-CL"/>
          </a:p>
        </p:txBody>
      </p:sp>
      <p:sp>
        <p:nvSpPr>
          <p:cNvPr id="33799" name="Rectangle 7"/>
          <p:cNvSpPr>
            <a:spLocks noChangeArrowheads="1"/>
          </p:cNvSpPr>
          <p:nvPr/>
        </p:nvSpPr>
        <p:spPr bwMode="auto">
          <a:xfrm>
            <a:off x="7872413" y="1671638"/>
            <a:ext cx="285750" cy="371475"/>
          </a:xfrm>
          <a:prstGeom prst="rect">
            <a:avLst/>
          </a:prstGeom>
          <a:solidFill>
            <a:srgbClr val="FF1D17"/>
          </a:solidFill>
          <a:ln w="9525">
            <a:solidFill>
              <a:schemeClr val="tx1"/>
            </a:solidFill>
            <a:miter lim="800000"/>
            <a:headEnd/>
            <a:tailEnd/>
          </a:ln>
        </p:spPr>
        <p:txBody>
          <a:bodyPr wrap="none" anchor="ctr">
            <a:prstTxWarp prst="textNoShape">
              <a:avLst/>
            </a:prstTxWarp>
          </a:bodyPr>
          <a:lstStyle/>
          <a:p>
            <a:endParaRPr lang="es-CL"/>
          </a:p>
        </p:txBody>
      </p:sp>
      <p:sp>
        <p:nvSpPr>
          <p:cNvPr id="33800" name="Rectangle 8"/>
          <p:cNvSpPr>
            <a:spLocks noChangeArrowheads="1"/>
          </p:cNvSpPr>
          <p:nvPr/>
        </p:nvSpPr>
        <p:spPr bwMode="auto">
          <a:xfrm>
            <a:off x="7867650" y="781050"/>
            <a:ext cx="285750" cy="371475"/>
          </a:xfrm>
          <a:prstGeom prst="rect">
            <a:avLst/>
          </a:prstGeom>
          <a:solidFill>
            <a:srgbClr val="FF1D17"/>
          </a:solidFill>
          <a:ln w="9525">
            <a:solidFill>
              <a:schemeClr val="tx1"/>
            </a:solidFill>
            <a:miter lim="800000"/>
            <a:headEnd/>
            <a:tailEnd/>
          </a:ln>
        </p:spPr>
        <p:txBody>
          <a:bodyPr wrap="none" anchor="ctr">
            <a:prstTxWarp prst="textNoShape">
              <a:avLst/>
            </a:prstTxWarp>
          </a:bodyPr>
          <a:lstStyle/>
          <a:p>
            <a:endParaRPr lang="es-CL"/>
          </a:p>
        </p:txBody>
      </p:sp>
      <p:sp>
        <p:nvSpPr>
          <p:cNvPr id="33801" name="Rectangle 11"/>
          <p:cNvSpPr>
            <a:spLocks noChangeArrowheads="1"/>
          </p:cNvSpPr>
          <p:nvPr/>
        </p:nvSpPr>
        <p:spPr bwMode="auto">
          <a:xfrm>
            <a:off x="966788" y="3767138"/>
            <a:ext cx="285750" cy="371475"/>
          </a:xfrm>
          <a:prstGeom prst="rect">
            <a:avLst/>
          </a:prstGeom>
          <a:solidFill>
            <a:srgbClr val="0F2995"/>
          </a:solidFill>
          <a:ln w="9525">
            <a:solidFill>
              <a:schemeClr val="tx1"/>
            </a:solidFill>
            <a:miter lim="800000"/>
            <a:headEnd/>
            <a:tailEnd/>
          </a:ln>
        </p:spPr>
        <p:txBody>
          <a:bodyPr wrap="none" anchor="ctr">
            <a:prstTxWarp prst="textNoShape">
              <a:avLst/>
            </a:prstTxWarp>
          </a:bodyPr>
          <a:lstStyle/>
          <a:p>
            <a:endParaRPr lang="es-CL"/>
          </a:p>
        </p:txBody>
      </p:sp>
      <p:sp>
        <p:nvSpPr>
          <p:cNvPr id="33802" name="Rectangle 12"/>
          <p:cNvSpPr>
            <a:spLocks noChangeArrowheads="1"/>
          </p:cNvSpPr>
          <p:nvPr/>
        </p:nvSpPr>
        <p:spPr bwMode="auto">
          <a:xfrm>
            <a:off x="962025" y="4648200"/>
            <a:ext cx="285750" cy="371475"/>
          </a:xfrm>
          <a:prstGeom prst="rect">
            <a:avLst/>
          </a:prstGeom>
          <a:solidFill>
            <a:srgbClr val="0F2995"/>
          </a:solidFill>
          <a:ln w="9525">
            <a:solidFill>
              <a:schemeClr val="tx1"/>
            </a:solidFill>
            <a:miter lim="800000"/>
            <a:headEnd/>
            <a:tailEnd/>
          </a:ln>
        </p:spPr>
        <p:txBody>
          <a:bodyPr wrap="none" anchor="ctr">
            <a:prstTxWarp prst="textNoShape">
              <a:avLst/>
            </a:prstTxWarp>
          </a:bodyPr>
          <a:lstStyle/>
          <a:p>
            <a:endParaRPr lang="es-CL"/>
          </a:p>
        </p:txBody>
      </p:sp>
      <p:sp>
        <p:nvSpPr>
          <p:cNvPr id="33803" name="Rectangle 13"/>
          <p:cNvSpPr>
            <a:spLocks noChangeArrowheads="1"/>
          </p:cNvSpPr>
          <p:nvPr/>
        </p:nvSpPr>
        <p:spPr bwMode="auto">
          <a:xfrm>
            <a:off x="1800225" y="5600700"/>
            <a:ext cx="285750" cy="371475"/>
          </a:xfrm>
          <a:prstGeom prst="rect">
            <a:avLst/>
          </a:prstGeom>
          <a:solidFill>
            <a:srgbClr val="0F2995"/>
          </a:solidFill>
          <a:ln w="9525">
            <a:solidFill>
              <a:schemeClr val="tx1"/>
            </a:solidFill>
            <a:miter lim="800000"/>
            <a:headEnd/>
            <a:tailEnd/>
          </a:ln>
        </p:spPr>
        <p:txBody>
          <a:bodyPr wrap="none" anchor="ctr">
            <a:prstTxWarp prst="textNoShape">
              <a:avLst/>
            </a:prstTxWarp>
          </a:bodyPr>
          <a:lstStyle/>
          <a:p>
            <a:endParaRPr lang="es-CL"/>
          </a:p>
        </p:txBody>
      </p:sp>
      <p:sp>
        <p:nvSpPr>
          <p:cNvPr id="33804" name="Rectangle 15"/>
          <p:cNvSpPr>
            <a:spLocks noChangeArrowheads="1"/>
          </p:cNvSpPr>
          <p:nvPr/>
        </p:nvSpPr>
        <p:spPr bwMode="auto">
          <a:xfrm>
            <a:off x="461963" y="4233863"/>
            <a:ext cx="285750" cy="371475"/>
          </a:xfrm>
          <a:prstGeom prst="rect">
            <a:avLst/>
          </a:prstGeom>
          <a:solidFill>
            <a:srgbClr val="0F2995"/>
          </a:solidFill>
          <a:ln w="9525">
            <a:solidFill>
              <a:schemeClr val="tx1"/>
            </a:solidFill>
            <a:miter lim="800000"/>
            <a:headEnd/>
            <a:tailEnd/>
          </a:ln>
        </p:spPr>
        <p:txBody>
          <a:bodyPr wrap="none" anchor="ctr">
            <a:prstTxWarp prst="textNoShape">
              <a:avLst/>
            </a:prstTxWarp>
          </a:bodyPr>
          <a:lstStyle/>
          <a:p>
            <a:endParaRPr lang="es-CL"/>
          </a:p>
        </p:txBody>
      </p:sp>
      <p:sp>
        <p:nvSpPr>
          <p:cNvPr id="33805" name="Rectangle 16"/>
          <p:cNvSpPr>
            <a:spLocks noChangeArrowheads="1"/>
          </p:cNvSpPr>
          <p:nvPr/>
        </p:nvSpPr>
        <p:spPr bwMode="auto">
          <a:xfrm>
            <a:off x="4095750" y="3652838"/>
            <a:ext cx="285750" cy="371475"/>
          </a:xfrm>
          <a:prstGeom prst="rect">
            <a:avLst/>
          </a:prstGeom>
          <a:solidFill>
            <a:srgbClr val="2B7130"/>
          </a:solidFill>
          <a:ln w="9525">
            <a:solidFill>
              <a:schemeClr val="tx1"/>
            </a:solidFill>
            <a:miter lim="800000"/>
            <a:headEnd/>
            <a:tailEnd/>
          </a:ln>
        </p:spPr>
        <p:txBody>
          <a:bodyPr wrap="none" anchor="ctr">
            <a:prstTxWarp prst="textNoShape">
              <a:avLst/>
            </a:prstTxWarp>
          </a:bodyPr>
          <a:lstStyle/>
          <a:p>
            <a:endParaRPr lang="es-CL"/>
          </a:p>
        </p:txBody>
      </p:sp>
      <p:sp>
        <p:nvSpPr>
          <p:cNvPr id="33806" name="Rectangle 17"/>
          <p:cNvSpPr>
            <a:spLocks noChangeArrowheads="1"/>
          </p:cNvSpPr>
          <p:nvPr/>
        </p:nvSpPr>
        <p:spPr bwMode="auto">
          <a:xfrm>
            <a:off x="4090988" y="4533900"/>
            <a:ext cx="285750" cy="371475"/>
          </a:xfrm>
          <a:prstGeom prst="rect">
            <a:avLst/>
          </a:prstGeom>
          <a:solidFill>
            <a:srgbClr val="2B7130"/>
          </a:solidFill>
          <a:ln w="9525">
            <a:solidFill>
              <a:schemeClr val="tx1"/>
            </a:solidFill>
            <a:miter lim="800000"/>
            <a:headEnd/>
            <a:tailEnd/>
          </a:ln>
        </p:spPr>
        <p:txBody>
          <a:bodyPr wrap="none" anchor="ctr">
            <a:prstTxWarp prst="textNoShape">
              <a:avLst/>
            </a:prstTxWarp>
          </a:bodyPr>
          <a:lstStyle/>
          <a:p>
            <a:endParaRPr lang="es-CL"/>
          </a:p>
        </p:txBody>
      </p:sp>
      <p:sp>
        <p:nvSpPr>
          <p:cNvPr id="33807" name="Rectangle 18"/>
          <p:cNvSpPr>
            <a:spLocks noChangeArrowheads="1"/>
          </p:cNvSpPr>
          <p:nvPr/>
        </p:nvSpPr>
        <p:spPr bwMode="auto">
          <a:xfrm>
            <a:off x="4471988" y="5414963"/>
            <a:ext cx="285750" cy="371475"/>
          </a:xfrm>
          <a:prstGeom prst="rect">
            <a:avLst/>
          </a:prstGeom>
          <a:solidFill>
            <a:srgbClr val="2B7130"/>
          </a:solidFill>
          <a:ln w="9525">
            <a:solidFill>
              <a:schemeClr val="tx1"/>
            </a:solidFill>
            <a:miter lim="800000"/>
            <a:headEnd/>
            <a:tailEnd/>
          </a:ln>
        </p:spPr>
        <p:txBody>
          <a:bodyPr wrap="none" anchor="ctr">
            <a:prstTxWarp prst="textNoShape">
              <a:avLst/>
            </a:prstTxWarp>
          </a:bodyPr>
          <a:lstStyle/>
          <a:p>
            <a:endParaRPr lang="es-CL"/>
          </a:p>
        </p:txBody>
      </p:sp>
      <p:sp>
        <p:nvSpPr>
          <p:cNvPr id="33808" name="Rectangle 19"/>
          <p:cNvSpPr>
            <a:spLocks noChangeArrowheads="1"/>
          </p:cNvSpPr>
          <p:nvPr/>
        </p:nvSpPr>
        <p:spPr bwMode="auto">
          <a:xfrm>
            <a:off x="4452938" y="4967288"/>
            <a:ext cx="285750" cy="371475"/>
          </a:xfrm>
          <a:prstGeom prst="rect">
            <a:avLst/>
          </a:prstGeom>
          <a:solidFill>
            <a:srgbClr val="2B7130"/>
          </a:solidFill>
          <a:ln w="9525">
            <a:solidFill>
              <a:schemeClr val="tx1"/>
            </a:solidFill>
            <a:miter lim="800000"/>
            <a:headEnd/>
            <a:tailEnd/>
          </a:ln>
        </p:spPr>
        <p:txBody>
          <a:bodyPr wrap="none" anchor="ctr">
            <a:prstTxWarp prst="textNoShape">
              <a:avLst/>
            </a:prstTxWarp>
          </a:bodyPr>
          <a:lstStyle/>
          <a:p>
            <a:endParaRPr lang="es-CL"/>
          </a:p>
        </p:txBody>
      </p:sp>
      <p:sp>
        <p:nvSpPr>
          <p:cNvPr id="33809" name="Rectangle 20"/>
          <p:cNvSpPr>
            <a:spLocks noChangeArrowheads="1"/>
          </p:cNvSpPr>
          <p:nvPr/>
        </p:nvSpPr>
        <p:spPr bwMode="auto">
          <a:xfrm>
            <a:off x="4448175" y="4090988"/>
            <a:ext cx="285750" cy="371475"/>
          </a:xfrm>
          <a:prstGeom prst="rect">
            <a:avLst/>
          </a:prstGeom>
          <a:solidFill>
            <a:srgbClr val="2B7130"/>
          </a:solidFill>
          <a:ln w="9525">
            <a:solidFill>
              <a:schemeClr val="tx1"/>
            </a:solidFill>
            <a:miter lim="800000"/>
            <a:headEnd/>
            <a:tailEnd/>
          </a:ln>
        </p:spPr>
        <p:txBody>
          <a:bodyPr wrap="none" anchor="ctr">
            <a:prstTxWarp prst="textNoShape">
              <a:avLst/>
            </a:prstTxWarp>
          </a:bodyPr>
          <a:lstStyle/>
          <a:p>
            <a:endParaRPr lang="es-CL"/>
          </a:p>
        </p:txBody>
      </p:sp>
      <p:sp>
        <p:nvSpPr>
          <p:cNvPr id="33810" name="Rectangle 21"/>
          <p:cNvSpPr>
            <a:spLocks noChangeArrowheads="1"/>
          </p:cNvSpPr>
          <p:nvPr/>
        </p:nvSpPr>
        <p:spPr bwMode="auto">
          <a:xfrm>
            <a:off x="6924675" y="3552825"/>
            <a:ext cx="285750" cy="371475"/>
          </a:xfrm>
          <a:prstGeom prst="rect">
            <a:avLst/>
          </a:prstGeom>
          <a:solidFill>
            <a:srgbClr val="020406"/>
          </a:solidFill>
          <a:ln w="9525">
            <a:solidFill>
              <a:schemeClr val="tx1"/>
            </a:solidFill>
            <a:miter lim="800000"/>
            <a:headEnd/>
            <a:tailEnd/>
          </a:ln>
        </p:spPr>
        <p:txBody>
          <a:bodyPr wrap="none" anchor="ctr">
            <a:prstTxWarp prst="textNoShape">
              <a:avLst/>
            </a:prstTxWarp>
          </a:bodyPr>
          <a:lstStyle/>
          <a:p>
            <a:endParaRPr lang="es-CL"/>
          </a:p>
        </p:txBody>
      </p:sp>
      <p:sp>
        <p:nvSpPr>
          <p:cNvPr id="33811" name="Rectangle 22"/>
          <p:cNvSpPr>
            <a:spLocks noChangeArrowheads="1"/>
          </p:cNvSpPr>
          <p:nvPr/>
        </p:nvSpPr>
        <p:spPr bwMode="auto">
          <a:xfrm>
            <a:off x="6919913" y="4433888"/>
            <a:ext cx="285750" cy="371475"/>
          </a:xfrm>
          <a:prstGeom prst="rect">
            <a:avLst/>
          </a:prstGeom>
          <a:solidFill>
            <a:srgbClr val="020406"/>
          </a:solidFill>
          <a:ln w="9525">
            <a:solidFill>
              <a:schemeClr val="tx1"/>
            </a:solidFill>
            <a:miter lim="800000"/>
            <a:headEnd/>
            <a:tailEnd/>
          </a:ln>
        </p:spPr>
        <p:txBody>
          <a:bodyPr wrap="none" anchor="ctr">
            <a:prstTxWarp prst="textNoShape">
              <a:avLst/>
            </a:prstTxWarp>
          </a:bodyPr>
          <a:lstStyle/>
          <a:p>
            <a:endParaRPr lang="es-CL"/>
          </a:p>
        </p:txBody>
      </p:sp>
      <p:sp>
        <p:nvSpPr>
          <p:cNvPr id="33812" name="Rectangle 23"/>
          <p:cNvSpPr>
            <a:spLocks noChangeArrowheads="1"/>
          </p:cNvSpPr>
          <p:nvPr/>
        </p:nvSpPr>
        <p:spPr bwMode="auto">
          <a:xfrm>
            <a:off x="6929438" y="5329238"/>
            <a:ext cx="285750" cy="371475"/>
          </a:xfrm>
          <a:prstGeom prst="rect">
            <a:avLst/>
          </a:prstGeom>
          <a:solidFill>
            <a:srgbClr val="020406"/>
          </a:solidFill>
          <a:ln w="9525">
            <a:solidFill>
              <a:schemeClr val="tx1"/>
            </a:solidFill>
            <a:miter lim="800000"/>
            <a:headEnd/>
            <a:tailEnd/>
          </a:ln>
        </p:spPr>
        <p:txBody>
          <a:bodyPr wrap="none" anchor="ctr">
            <a:prstTxWarp prst="textNoShape">
              <a:avLst/>
            </a:prstTxWarp>
          </a:bodyPr>
          <a:lstStyle/>
          <a:p>
            <a:endParaRPr lang="es-CL"/>
          </a:p>
        </p:txBody>
      </p:sp>
      <p:sp>
        <p:nvSpPr>
          <p:cNvPr id="33813" name="Rectangle 24"/>
          <p:cNvSpPr>
            <a:spLocks noChangeArrowheads="1"/>
          </p:cNvSpPr>
          <p:nvPr/>
        </p:nvSpPr>
        <p:spPr bwMode="auto">
          <a:xfrm>
            <a:off x="6924675" y="4881563"/>
            <a:ext cx="285750" cy="371475"/>
          </a:xfrm>
          <a:prstGeom prst="rect">
            <a:avLst/>
          </a:prstGeom>
          <a:solidFill>
            <a:srgbClr val="020406"/>
          </a:solidFill>
          <a:ln w="9525">
            <a:solidFill>
              <a:schemeClr val="tx1"/>
            </a:solidFill>
            <a:miter lim="800000"/>
            <a:headEnd/>
            <a:tailEnd/>
          </a:ln>
        </p:spPr>
        <p:txBody>
          <a:bodyPr wrap="none" anchor="ctr">
            <a:prstTxWarp prst="textNoShape">
              <a:avLst/>
            </a:prstTxWarp>
          </a:bodyPr>
          <a:lstStyle/>
          <a:p>
            <a:endParaRPr lang="es-CL"/>
          </a:p>
        </p:txBody>
      </p:sp>
      <p:sp>
        <p:nvSpPr>
          <p:cNvPr id="33814" name="Rectangle 25"/>
          <p:cNvSpPr>
            <a:spLocks noChangeArrowheads="1"/>
          </p:cNvSpPr>
          <p:nvPr/>
        </p:nvSpPr>
        <p:spPr bwMode="auto">
          <a:xfrm>
            <a:off x="6919913" y="3990975"/>
            <a:ext cx="285750" cy="371475"/>
          </a:xfrm>
          <a:prstGeom prst="rect">
            <a:avLst/>
          </a:prstGeom>
          <a:solidFill>
            <a:srgbClr val="020406"/>
          </a:solidFill>
          <a:ln w="9525">
            <a:solidFill>
              <a:schemeClr val="tx1"/>
            </a:solidFill>
            <a:miter lim="800000"/>
            <a:headEnd/>
            <a:tailEnd/>
          </a:ln>
        </p:spPr>
        <p:txBody>
          <a:bodyPr wrap="none" anchor="ctr">
            <a:prstTxWarp prst="textNoShape">
              <a:avLst/>
            </a:prstTxWarp>
          </a:bodyPr>
          <a:lstStyle/>
          <a:p>
            <a:endParaRPr lang="es-CL"/>
          </a:p>
        </p:txBody>
      </p:sp>
      <p:sp>
        <p:nvSpPr>
          <p:cNvPr id="33815" name="Rectangle 26"/>
          <p:cNvSpPr>
            <a:spLocks noChangeArrowheads="1"/>
          </p:cNvSpPr>
          <p:nvPr/>
        </p:nvSpPr>
        <p:spPr bwMode="auto">
          <a:xfrm>
            <a:off x="7281863" y="3538538"/>
            <a:ext cx="285750" cy="371475"/>
          </a:xfrm>
          <a:prstGeom prst="rect">
            <a:avLst/>
          </a:prstGeom>
          <a:solidFill>
            <a:srgbClr val="020406"/>
          </a:solidFill>
          <a:ln w="9525">
            <a:solidFill>
              <a:schemeClr val="tx1"/>
            </a:solidFill>
            <a:miter lim="800000"/>
            <a:headEnd/>
            <a:tailEnd/>
          </a:ln>
        </p:spPr>
        <p:txBody>
          <a:bodyPr wrap="none" anchor="ctr">
            <a:prstTxWarp prst="textNoShape">
              <a:avLst/>
            </a:prstTxWarp>
          </a:bodyPr>
          <a:lstStyle/>
          <a:p>
            <a:endParaRPr lang="es-CL"/>
          </a:p>
        </p:txBody>
      </p:sp>
      <p:sp>
        <p:nvSpPr>
          <p:cNvPr id="33816" name="Rectangle 28"/>
          <p:cNvSpPr>
            <a:spLocks noChangeArrowheads="1"/>
          </p:cNvSpPr>
          <p:nvPr/>
        </p:nvSpPr>
        <p:spPr bwMode="auto">
          <a:xfrm>
            <a:off x="7286625" y="5314950"/>
            <a:ext cx="285750" cy="371475"/>
          </a:xfrm>
          <a:prstGeom prst="rect">
            <a:avLst/>
          </a:prstGeom>
          <a:solidFill>
            <a:srgbClr val="020406"/>
          </a:solidFill>
          <a:ln w="9525">
            <a:solidFill>
              <a:schemeClr val="tx1"/>
            </a:solidFill>
            <a:miter lim="800000"/>
            <a:headEnd/>
            <a:tailEnd/>
          </a:ln>
        </p:spPr>
        <p:txBody>
          <a:bodyPr wrap="none" anchor="ctr">
            <a:prstTxWarp prst="textNoShape">
              <a:avLst/>
            </a:prstTxWarp>
          </a:bodyPr>
          <a:lstStyle/>
          <a:p>
            <a:endParaRPr lang="es-CL"/>
          </a:p>
        </p:txBody>
      </p:sp>
      <p:sp>
        <p:nvSpPr>
          <p:cNvPr id="33817" name="Rectangle 30"/>
          <p:cNvSpPr>
            <a:spLocks noChangeArrowheads="1"/>
          </p:cNvSpPr>
          <p:nvPr/>
        </p:nvSpPr>
        <p:spPr bwMode="auto">
          <a:xfrm>
            <a:off x="7277100" y="3976688"/>
            <a:ext cx="285750" cy="371475"/>
          </a:xfrm>
          <a:prstGeom prst="rect">
            <a:avLst/>
          </a:prstGeom>
          <a:solidFill>
            <a:srgbClr val="020406"/>
          </a:solidFill>
          <a:ln w="9525">
            <a:solidFill>
              <a:schemeClr val="tx1"/>
            </a:solidFill>
            <a:miter lim="800000"/>
            <a:headEnd/>
            <a:tailEnd/>
          </a:ln>
        </p:spPr>
        <p:txBody>
          <a:bodyPr wrap="none" anchor="ctr">
            <a:prstTxWarp prst="textNoShape">
              <a:avLst/>
            </a:prstTxWarp>
          </a:bodyPr>
          <a:lstStyle/>
          <a:p>
            <a:endParaRPr lang="es-CL"/>
          </a:p>
        </p:txBody>
      </p:sp>
      <p:sp>
        <p:nvSpPr>
          <p:cNvPr id="33818" name="Rectangle 33"/>
          <p:cNvSpPr>
            <a:spLocks noChangeArrowheads="1"/>
          </p:cNvSpPr>
          <p:nvPr/>
        </p:nvSpPr>
        <p:spPr bwMode="auto">
          <a:xfrm>
            <a:off x="6515100" y="5329238"/>
            <a:ext cx="285750" cy="371475"/>
          </a:xfrm>
          <a:prstGeom prst="rect">
            <a:avLst/>
          </a:prstGeom>
          <a:solidFill>
            <a:srgbClr val="020406"/>
          </a:solidFill>
          <a:ln w="9525">
            <a:solidFill>
              <a:schemeClr val="tx1"/>
            </a:solidFill>
            <a:miter lim="800000"/>
            <a:headEnd/>
            <a:tailEnd/>
          </a:ln>
        </p:spPr>
        <p:txBody>
          <a:bodyPr wrap="none" anchor="ctr">
            <a:prstTxWarp prst="textNoShape">
              <a:avLst/>
            </a:prstTxWarp>
          </a:bodyPr>
          <a:lstStyle/>
          <a:p>
            <a:endParaRPr lang="es-CL"/>
          </a:p>
        </p:txBody>
      </p:sp>
      <p:sp>
        <p:nvSpPr>
          <p:cNvPr id="33819" name="Rectangle 34"/>
          <p:cNvSpPr>
            <a:spLocks noChangeArrowheads="1"/>
          </p:cNvSpPr>
          <p:nvPr/>
        </p:nvSpPr>
        <p:spPr bwMode="auto">
          <a:xfrm>
            <a:off x="6510338" y="4881563"/>
            <a:ext cx="285750" cy="371475"/>
          </a:xfrm>
          <a:prstGeom prst="rect">
            <a:avLst/>
          </a:prstGeom>
          <a:solidFill>
            <a:srgbClr val="020406"/>
          </a:solidFill>
          <a:ln w="9525">
            <a:solidFill>
              <a:schemeClr val="tx1"/>
            </a:solidFill>
            <a:miter lim="800000"/>
            <a:headEnd/>
            <a:tailEnd/>
          </a:ln>
        </p:spPr>
        <p:txBody>
          <a:bodyPr wrap="none" anchor="ctr">
            <a:prstTxWarp prst="textNoShape">
              <a:avLst/>
            </a:prstTxWarp>
          </a:bodyPr>
          <a:lstStyle/>
          <a:p>
            <a:endParaRPr lang="es-CL"/>
          </a:p>
        </p:txBody>
      </p:sp>
      <p:sp>
        <p:nvSpPr>
          <p:cNvPr id="33820" name="Rectangle 36"/>
          <p:cNvSpPr>
            <a:spLocks noChangeArrowheads="1"/>
          </p:cNvSpPr>
          <p:nvPr/>
        </p:nvSpPr>
        <p:spPr bwMode="auto">
          <a:xfrm>
            <a:off x="7629525" y="3971925"/>
            <a:ext cx="285750" cy="371475"/>
          </a:xfrm>
          <a:prstGeom prst="rect">
            <a:avLst/>
          </a:prstGeom>
          <a:solidFill>
            <a:srgbClr val="020406"/>
          </a:solidFill>
          <a:ln w="9525">
            <a:solidFill>
              <a:schemeClr val="tx1"/>
            </a:solidFill>
            <a:miter lim="800000"/>
            <a:headEnd/>
            <a:tailEnd/>
          </a:ln>
        </p:spPr>
        <p:txBody>
          <a:bodyPr wrap="none" anchor="ctr">
            <a:prstTxWarp prst="textNoShape">
              <a:avLst/>
            </a:prstTxWarp>
          </a:bodyPr>
          <a:lstStyle/>
          <a:p>
            <a:endParaRPr lang="es-CL"/>
          </a:p>
        </p:txBody>
      </p:sp>
      <p:sp>
        <p:nvSpPr>
          <p:cNvPr id="33821" name="Text Box 37"/>
          <p:cNvSpPr txBox="1">
            <a:spLocks noChangeArrowheads="1"/>
          </p:cNvSpPr>
          <p:nvPr/>
        </p:nvSpPr>
        <p:spPr bwMode="auto">
          <a:xfrm>
            <a:off x="185738" y="6024563"/>
            <a:ext cx="2655887" cy="396875"/>
          </a:xfrm>
          <a:prstGeom prst="rect">
            <a:avLst/>
          </a:prstGeom>
          <a:noFill/>
          <a:ln w="9525">
            <a:noFill/>
            <a:miter lim="800000"/>
            <a:headEnd/>
            <a:tailEnd/>
          </a:ln>
        </p:spPr>
        <p:txBody>
          <a:bodyPr wrap="none">
            <a:prstTxWarp prst="textNoShape">
              <a:avLst/>
            </a:prstTxWarp>
            <a:spAutoFit/>
          </a:bodyPr>
          <a:lstStyle/>
          <a:p>
            <a:pPr eaLnBrk="1" hangingPunct="1"/>
            <a:r>
              <a:rPr kumimoji="1" lang="en-US" sz="2000">
                <a:solidFill>
                  <a:srgbClr val="0F2995"/>
                </a:solidFill>
                <a:latin typeface="Times New Roman" charset="0"/>
              </a:rPr>
              <a:t>Poor robustness to noise</a:t>
            </a:r>
          </a:p>
        </p:txBody>
      </p:sp>
      <p:sp>
        <p:nvSpPr>
          <p:cNvPr id="33822" name="Text Box 38"/>
          <p:cNvSpPr txBox="1">
            <a:spLocks noChangeArrowheads="1"/>
          </p:cNvSpPr>
          <p:nvPr/>
        </p:nvSpPr>
        <p:spPr bwMode="auto">
          <a:xfrm>
            <a:off x="3503613" y="6005513"/>
            <a:ext cx="1908175" cy="396875"/>
          </a:xfrm>
          <a:prstGeom prst="rect">
            <a:avLst/>
          </a:prstGeom>
          <a:noFill/>
          <a:ln w="9525">
            <a:noFill/>
            <a:miter lim="800000"/>
            <a:headEnd/>
            <a:tailEnd/>
          </a:ln>
        </p:spPr>
        <p:txBody>
          <a:bodyPr wrap="none">
            <a:prstTxWarp prst="textNoShape">
              <a:avLst/>
            </a:prstTxWarp>
            <a:spAutoFit/>
          </a:bodyPr>
          <a:lstStyle/>
          <a:p>
            <a:pPr eaLnBrk="1" hangingPunct="1"/>
            <a:r>
              <a:rPr kumimoji="1" lang="en-US" sz="2000">
                <a:solidFill>
                  <a:srgbClr val="2B7130"/>
                </a:solidFill>
                <a:latin typeface="Times New Roman" charset="0"/>
              </a:rPr>
              <a:t>Poor localization</a:t>
            </a:r>
          </a:p>
        </p:txBody>
      </p:sp>
      <p:sp>
        <p:nvSpPr>
          <p:cNvPr id="33823" name="Text Box 39"/>
          <p:cNvSpPr txBox="1">
            <a:spLocks noChangeArrowheads="1"/>
          </p:cNvSpPr>
          <p:nvPr/>
        </p:nvSpPr>
        <p:spPr bwMode="auto">
          <a:xfrm>
            <a:off x="6227763" y="6015038"/>
            <a:ext cx="2270125" cy="396875"/>
          </a:xfrm>
          <a:prstGeom prst="rect">
            <a:avLst/>
          </a:prstGeom>
          <a:noFill/>
          <a:ln w="9525">
            <a:noFill/>
            <a:miter lim="800000"/>
            <a:headEnd/>
            <a:tailEnd/>
          </a:ln>
        </p:spPr>
        <p:txBody>
          <a:bodyPr wrap="none">
            <a:prstTxWarp prst="textNoShape">
              <a:avLst/>
            </a:prstTxWarp>
            <a:spAutoFit/>
          </a:bodyPr>
          <a:lstStyle/>
          <a:p>
            <a:pPr eaLnBrk="1" hangingPunct="1"/>
            <a:r>
              <a:rPr kumimoji="1" lang="en-US" sz="2000">
                <a:solidFill>
                  <a:srgbClr val="020406"/>
                </a:solidFill>
                <a:latin typeface="Times New Roman" charset="0"/>
              </a:rPr>
              <a:t>Too many responses</a:t>
            </a:r>
          </a:p>
        </p:txBody>
      </p:sp>
      <p:sp>
        <p:nvSpPr>
          <p:cNvPr id="33824" name="Text Box 40"/>
          <p:cNvSpPr txBox="1">
            <a:spLocks noChangeArrowheads="1"/>
          </p:cNvSpPr>
          <p:nvPr/>
        </p:nvSpPr>
        <p:spPr bwMode="auto">
          <a:xfrm>
            <a:off x="7342188" y="2628900"/>
            <a:ext cx="1249362" cy="396875"/>
          </a:xfrm>
          <a:prstGeom prst="rect">
            <a:avLst/>
          </a:prstGeom>
          <a:noFill/>
          <a:ln w="9525">
            <a:noFill/>
            <a:miter lim="800000"/>
            <a:headEnd/>
            <a:tailEnd/>
          </a:ln>
        </p:spPr>
        <p:txBody>
          <a:bodyPr wrap="none">
            <a:prstTxWarp prst="textNoShape">
              <a:avLst/>
            </a:prstTxWarp>
            <a:spAutoFit/>
          </a:bodyPr>
          <a:lstStyle/>
          <a:p>
            <a:pPr eaLnBrk="1" hangingPunct="1"/>
            <a:r>
              <a:rPr kumimoji="1" lang="en-US" sz="2000">
                <a:solidFill>
                  <a:srgbClr val="FF1D17"/>
                </a:solidFill>
                <a:latin typeface="Times New Roman" charset="0"/>
              </a:rPr>
              <a:t>True Edge</a:t>
            </a:r>
          </a:p>
        </p:txBody>
      </p:sp>
    </p:spTree>
    <p:extLst>
      <p:ext uri="{BB962C8B-B14F-4D97-AF65-F5344CB8AC3E}">
        <p14:creationId xmlns:p14="http://schemas.microsoft.com/office/powerpoint/2010/main" val="857107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0" y="5072"/>
            <a:ext cx="7772400" cy="1143000"/>
          </a:xfrm>
        </p:spPr>
        <p:txBody>
          <a:bodyPr/>
          <a:lstStyle/>
          <a:p>
            <a:pPr algn="l" eaLnBrk="1" hangingPunct="1"/>
            <a:r>
              <a:rPr lang="en-US" dirty="0"/>
              <a:t>  Canny Edge Detector</a:t>
            </a:r>
          </a:p>
        </p:txBody>
      </p:sp>
      <p:sp>
        <p:nvSpPr>
          <p:cNvPr id="35843" name="Rectangle 3"/>
          <p:cNvSpPr>
            <a:spLocks noGrp="1" noChangeArrowheads="1"/>
          </p:cNvSpPr>
          <p:nvPr>
            <p:ph type="body" idx="1"/>
          </p:nvPr>
        </p:nvSpPr>
        <p:spPr>
          <a:xfrm>
            <a:off x="344488" y="2135188"/>
            <a:ext cx="8240712" cy="4114800"/>
          </a:xfrm>
        </p:spPr>
        <p:txBody>
          <a:bodyPr/>
          <a:lstStyle/>
          <a:p>
            <a:pPr eaLnBrk="1" hangingPunct="1">
              <a:lnSpc>
                <a:spcPct val="90000"/>
              </a:lnSpc>
            </a:pPr>
            <a:r>
              <a:rPr lang="en-US" sz="2800">
                <a:solidFill>
                  <a:srgbClr val="020406"/>
                </a:solidFill>
              </a:rPr>
              <a:t>Criterion 1: Good Detection:</a:t>
            </a:r>
            <a:r>
              <a:rPr lang="en-US" sz="2800"/>
              <a:t> The optimal detector must minimize the probability of false positives as well as false negatives.</a:t>
            </a:r>
          </a:p>
          <a:p>
            <a:pPr eaLnBrk="1" hangingPunct="1">
              <a:lnSpc>
                <a:spcPct val="90000"/>
              </a:lnSpc>
            </a:pPr>
            <a:endParaRPr lang="en-US" sz="2800"/>
          </a:p>
          <a:p>
            <a:pPr eaLnBrk="1" hangingPunct="1">
              <a:lnSpc>
                <a:spcPct val="90000"/>
              </a:lnSpc>
            </a:pPr>
            <a:r>
              <a:rPr lang="en-US" sz="2800">
                <a:solidFill>
                  <a:srgbClr val="020406"/>
                </a:solidFill>
              </a:rPr>
              <a:t>Criterion 2: Good Localization:</a:t>
            </a:r>
            <a:r>
              <a:rPr lang="en-US" sz="2800"/>
              <a:t> The edges detected must be as close as possible to the true edges.</a:t>
            </a:r>
          </a:p>
          <a:p>
            <a:pPr eaLnBrk="1" hangingPunct="1">
              <a:lnSpc>
                <a:spcPct val="90000"/>
              </a:lnSpc>
            </a:pPr>
            <a:endParaRPr lang="en-US" sz="2800"/>
          </a:p>
          <a:p>
            <a:pPr eaLnBrk="1" hangingPunct="1">
              <a:lnSpc>
                <a:spcPct val="90000"/>
              </a:lnSpc>
            </a:pPr>
            <a:r>
              <a:rPr lang="en-US" sz="2800">
                <a:solidFill>
                  <a:srgbClr val="020406"/>
                </a:solidFill>
              </a:rPr>
              <a:t>Single Response Constraint:</a:t>
            </a:r>
            <a:r>
              <a:rPr lang="en-US" sz="2800"/>
              <a:t> The detector must return one point only for each edge point.</a:t>
            </a:r>
          </a:p>
        </p:txBody>
      </p:sp>
    </p:spTree>
    <p:extLst>
      <p:ext uri="{BB962C8B-B14F-4D97-AF65-F5344CB8AC3E}">
        <p14:creationId xmlns:p14="http://schemas.microsoft.com/office/powerpoint/2010/main" val="3441640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1066800" y="2112963"/>
            <a:ext cx="7772400" cy="4114800"/>
          </a:xfrm>
        </p:spPr>
        <p:txBody>
          <a:bodyPr/>
          <a:lstStyle/>
          <a:p>
            <a:pPr eaLnBrk="1" hangingPunct="1"/>
            <a:r>
              <a:rPr lang="en-US"/>
              <a:t>Difficult to find closed-form solutions.</a:t>
            </a:r>
            <a:endParaRPr lang="en-US">
              <a:solidFill>
                <a:srgbClr val="A31801"/>
              </a:solidFill>
            </a:endParaRPr>
          </a:p>
        </p:txBody>
      </p:sp>
      <p:pic>
        <p:nvPicPr>
          <p:cNvPr id="37892" name="Picture 4" descr="canny"/>
          <p:cNvPicPr>
            <a:picLocks noChangeAspect="1" noChangeArrowheads="1"/>
          </p:cNvPicPr>
          <p:nvPr/>
        </p:nvPicPr>
        <p:blipFill>
          <a:blip r:embed="rId3"/>
          <a:srcRect/>
          <a:stretch>
            <a:fillRect/>
          </a:stretch>
        </p:blipFill>
        <p:spPr bwMode="auto">
          <a:xfrm>
            <a:off x="652463" y="2974975"/>
            <a:ext cx="7988300" cy="3232150"/>
          </a:xfrm>
          <a:prstGeom prst="rect">
            <a:avLst/>
          </a:prstGeom>
          <a:noFill/>
          <a:ln w="9525">
            <a:noFill/>
            <a:miter lim="800000"/>
            <a:headEnd/>
            <a:tailEnd/>
          </a:ln>
        </p:spPr>
      </p:pic>
      <p:sp>
        <p:nvSpPr>
          <p:cNvPr id="6" name="Rectangle 2"/>
          <p:cNvSpPr txBox="1">
            <a:spLocks noChangeArrowheads="1"/>
          </p:cNvSpPr>
          <p:nvPr/>
        </p:nvSpPr>
        <p:spPr>
          <a:xfrm>
            <a:off x="0" y="5072"/>
            <a:ext cx="77724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dirty="0"/>
              <a:t>  Canny Edge Detector</a:t>
            </a:r>
          </a:p>
        </p:txBody>
      </p:sp>
    </p:spTree>
    <p:extLst>
      <p:ext uri="{BB962C8B-B14F-4D97-AF65-F5344CB8AC3E}">
        <p14:creationId xmlns:p14="http://schemas.microsoft.com/office/powerpoint/2010/main" val="316930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p:txBody>
          <a:bodyPr/>
          <a:lstStyle/>
          <a:p>
            <a:pPr eaLnBrk="1" hangingPunct="1"/>
            <a:r>
              <a:rPr lang="en-US"/>
              <a:t>Convolution with derivative of Gaussian</a:t>
            </a:r>
          </a:p>
          <a:p>
            <a:pPr eaLnBrk="1" hangingPunct="1"/>
            <a:r>
              <a:rPr lang="en-US"/>
              <a:t>Non-maximum Suppression</a:t>
            </a:r>
          </a:p>
          <a:p>
            <a:pPr eaLnBrk="1" hangingPunct="1"/>
            <a:r>
              <a:rPr lang="en-US"/>
              <a:t>Hysteresis Thresholding</a:t>
            </a:r>
          </a:p>
        </p:txBody>
      </p:sp>
      <p:sp>
        <p:nvSpPr>
          <p:cNvPr id="5" name="Rectangle 2"/>
          <p:cNvSpPr>
            <a:spLocks noGrp="1" noChangeArrowheads="1"/>
          </p:cNvSpPr>
          <p:nvPr>
            <p:ph type="title"/>
          </p:nvPr>
        </p:nvSpPr>
        <p:spPr>
          <a:xfrm>
            <a:off x="0" y="5072"/>
            <a:ext cx="7772400" cy="1143000"/>
          </a:xfrm>
        </p:spPr>
        <p:txBody>
          <a:bodyPr/>
          <a:lstStyle/>
          <a:p>
            <a:pPr algn="l" eaLnBrk="1" hangingPunct="1"/>
            <a:r>
              <a:rPr lang="en-US" dirty="0"/>
              <a:t>  Canny Edge Detector</a:t>
            </a:r>
          </a:p>
        </p:txBody>
      </p:sp>
    </p:spTree>
    <p:extLst>
      <p:ext uri="{BB962C8B-B14F-4D97-AF65-F5344CB8AC3E}">
        <p14:creationId xmlns:p14="http://schemas.microsoft.com/office/powerpoint/2010/main" val="12258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2" name="Rectangle 5"/>
          <p:cNvSpPr>
            <a:spLocks noGrp="1" noChangeArrowheads="1"/>
          </p:cNvSpPr>
          <p:nvPr>
            <p:ph type="body" idx="1"/>
          </p:nvPr>
        </p:nvSpPr>
        <p:spPr>
          <a:xfrm>
            <a:off x="609600" y="1890713"/>
            <a:ext cx="7772400" cy="4114800"/>
          </a:xfrm>
          <a:noFill/>
        </p:spPr>
        <p:txBody>
          <a:bodyPr/>
          <a:lstStyle/>
          <a:p>
            <a:pPr eaLnBrk="1" hangingPunct="1"/>
            <a:r>
              <a:rPr lang="en-US" sz="2800"/>
              <a:t>Smooth by Gaussian</a:t>
            </a:r>
          </a:p>
          <a:p>
            <a:pPr eaLnBrk="1" hangingPunct="1"/>
            <a:endParaRPr lang="en-US" sz="2800"/>
          </a:p>
          <a:p>
            <a:pPr eaLnBrk="1" hangingPunct="1"/>
            <a:endParaRPr lang="en-US" sz="2800"/>
          </a:p>
          <a:p>
            <a:pPr eaLnBrk="1" hangingPunct="1"/>
            <a:r>
              <a:rPr lang="en-US" sz="2800"/>
              <a:t>Compute </a:t>
            </a:r>
            <a:r>
              <a:rPr lang="en-US" sz="2800" i="1"/>
              <a:t>x</a:t>
            </a:r>
            <a:r>
              <a:rPr lang="en-US" sz="2800"/>
              <a:t> and </a:t>
            </a:r>
            <a:r>
              <a:rPr lang="en-US" sz="2800" i="1"/>
              <a:t>y</a:t>
            </a:r>
            <a:r>
              <a:rPr lang="en-US" sz="2800"/>
              <a:t> derivatives</a:t>
            </a:r>
          </a:p>
          <a:p>
            <a:pPr eaLnBrk="1" hangingPunct="1"/>
            <a:endParaRPr lang="en-US" sz="2800"/>
          </a:p>
          <a:p>
            <a:pPr eaLnBrk="1" hangingPunct="1"/>
            <a:endParaRPr lang="en-US" sz="2800"/>
          </a:p>
          <a:p>
            <a:pPr eaLnBrk="1" hangingPunct="1"/>
            <a:r>
              <a:rPr lang="en-US" sz="2800"/>
              <a:t>Compute gradient magnitude and orientation</a:t>
            </a:r>
          </a:p>
        </p:txBody>
      </p:sp>
      <p:graphicFrame>
        <p:nvGraphicFramePr>
          <p:cNvPr id="41986" name="Object 6"/>
          <p:cNvGraphicFramePr>
            <a:graphicFrameLocks noChangeAspect="1"/>
          </p:cNvGraphicFramePr>
          <p:nvPr/>
        </p:nvGraphicFramePr>
        <p:xfrm>
          <a:off x="2119313" y="2589213"/>
          <a:ext cx="1654175" cy="573087"/>
        </p:xfrm>
        <a:graphic>
          <a:graphicData uri="http://schemas.openxmlformats.org/presentationml/2006/ole">
            <mc:AlternateContent xmlns:mc="http://schemas.openxmlformats.org/markup-compatibility/2006">
              <mc:Choice xmlns:v="urn:schemas-microsoft-com:vml" Requires="v">
                <p:oleObj spid="_x0000_s9269" name="Equation" r:id="rId4" imgW="660240" imgH="228600" progId="Equation.3">
                  <p:embed/>
                </p:oleObj>
              </mc:Choice>
              <mc:Fallback>
                <p:oleObj name="Equation" r:id="rId4" imgW="66024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9313" y="2589213"/>
                        <a:ext cx="1654175" cy="5730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987" name="Object 7"/>
          <p:cNvGraphicFramePr>
            <a:graphicFrameLocks noChangeAspect="1"/>
          </p:cNvGraphicFramePr>
          <p:nvPr/>
        </p:nvGraphicFramePr>
        <p:xfrm>
          <a:off x="5133975" y="2295525"/>
          <a:ext cx="2413000" cy="965200"/>
        </p:xfrm>
        <a:graphic>
          <a:graphicData uri="http://schemas.openxmlformats.org/presentationml/2006/ole">
            <mc:AlternateContent xmlns:mc="http://schemas.openxmlformats.org/markup-compatibility/2006">
              <mc:Choice xmlns:v="urn:schemas-microsoft-com:vml" Requires="v">
                <p:oleObj spid="_x0000_s9270" name="Equation" r:id="rId6" imgW="1206360" imgH="482400" progId="Equation.3">
                  <p:embed/>
                </p:oleObj>
              </mc:Choice>
              <mc:Fallback>
                <p:oleObj name="Equation" r:id="rId6" imgW="1206360" imgH="482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33975" y="2295525"/>
                        <a:ext cx="2413000" cy="965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988" name="Object 8"/>
          <p:cNvGraphicFramePr>
            <a:graphicFrameLocks noChangeAspect="1"/>
          </p:cNvGraphicFramePr>
          <p:nvPr>
            <p:extLst>
              <p:ext uri="{D42A27DB-BD31-4B8C-83A1-F6EECF244321}">
                <p14:modId xmlns:p14="http://schemas.microsoft.com/office/powerpoint/2010/main" val="3941266564"/>
              </p:ext>
            </p:extLst>
          </p:nvPr>
        </p:nvGraphicFramePr>
        <p:xfrm>
          <a:off x="1325563" y="3822700"/>
          <a:ext cx="4554537" cy="1169988"/>
        </p:xfrm>
        <a:graphic>
          <a:graphicData uri="http://schemas.openxmlformats.org/presentationml/2006/ole">
            <mc:AlternateContent xmlns:mc="http://schemas.openxmlformats.org/markup-compatibility/2006">
              <mc:Choice xmlns:v="urn:schemas-microsoft-com:vml" Requires="v">
                <p:oleObj spid="_x0000_s9271" name="Equation" r:id="rId8" imgW="2273300" imgH="584200" progId="Equation.3">
                  <p:embed/>
                </p:oleObj>
              </mc:Choice>
              <mc:Fallback>
                <p:oleObj name="Equation" r:id="rId8" imgW="2273300" imgH="584200" progId="Equation.3">
                  <p:embed/>
                  <p:pic>
                    <p:nvPicPr>
                      <p:cNvPr id="0" name=""/>
                      <p:cNvPicPr>
                        <a:picLocks noChangeAspect="1" noChangeArrowheads="1"/>
                      </p:cNvPicPr>
                      <p:nvPr/>
                    </p:nvPicPr>
                    <p:blipFill>
                      <a:blip r:embed="rId9"/>
                      <a:srcRect/>
                      <a:stretch>
                        <a:fillRect/>
                      </a:stretch>
                    </p:blipFill>
                    <p:spPr bwMode="auto">
                      <a:xfrm>
                        <a:off x="1325563" y="3822700"/>
                        <a:ext cx="4554537" cy="11699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989" name="Object 9"/>
          <p:cNvGraphicFramePr>
            <a:graphicFrameLocks noChangeAspect="1"/>
          </p:cNvGraphicFramePr>
          <p:nvPr>
            <p:extLst>
              <p:ext uri="{D42A27DB-BD31-4B8C-83A1-F6EECF244321}">
                <p14:modId xmlns:p14="http://schemas.microsoft.com/office/powerpoint/2010/main" val="236842789"/>
              </p:ext>
            </p:extLst>
          </p:nvPr>
        </p:nvGraphicFramePr>
        <p:xfrm>
          <a:off x="2230438" y="5894388"/>
          <a:ext cx="1925637" cy="608012"/>
        </p:xfrm>
        <a:graphic>
          <a:graphicData uri="http://schemas.openxmlformats.org/presentationml/2006/ole">
            <mc:AlternateContent xmlns:mc="http://schemas.openxmlformats.org/markup-compatibility/2006">
              <mc:Choice xmlns:v="urn:schemas-microsoft-com:vml" Requires="v">
                <p:oleObj spid="_x0000_s9272" name="Equation" r:id="rId10" imgW="965200" imgH="304800" progId="Equation.3">
                  <p:embed/>
                </p:oleObj>
              </mc:Choice>
              <mc:Fallback>
                <p:oleObj name="Equation" r:id="rId10" imgW="965200" imgH="304800" progId="Equation.3">
                  <p:embed/>
                  <p:pic>
                    <p:nvPicPr>
                      <p:cNvPr id="0" name=""/>
                      <p:cNvPicPr>
                        <a:picLocks noChangeAspect="1" noChangeArrowheads="1"/>
                      </p:cNvPicPr>
                      <p:nvPr/>
                    </p:nvPicPr>
                    <p:blipFill>
                      <a:blip r:embed="rId11"/>
                      <a:srcRect/>
                      <a:stretch>
                        <a:fillRect/>
                      </a:stretch>
                    </p:blipFill>
                    <p:spPr bwMode="auto">
                      <a:xfrm>
                        <a:off x="2230438" y="5894388"/>
                        <a:ext cx="1925637" cy="6080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990" name="Object 10"/>
          <p:cNvGraphicFramePr>
            <a:graphicFrameLocks noChangeAspect="1"/>
          </p:cNvGraphicFramePr>
          <p:nvPr/>
        </p:nvGraphicFramePr>
        <p:xfrm>
          <a:off x="5299075" y="5689600"/>
          <a:ext cx="1571625" cy="911225"/>
        </p:xfrm>
        <a:graphic>
          <a:graphicData uri="http://schemas.openxmlformats.org/presentationml/2006/ole">
            <mc:AlternateContent xmlns:mc="http://schemas.openxmlformats.org/markup-compatibility/2006">
              <mc:Choice xmlns:v="urn:schemas-microsoft-com:vml" Requires="v">
                <p:oleObj spid="_x0000_s9273" name="Equation" r:id="rId12" imgW="787320" imgH="457200" progId="Equation.3">
                  <p:embed/>
                </p:oleObj>
              </mc:Choice>
              <mc:Fallback>
                <p:oleObj name="Equation" r:id="rId12" imgW="787320" imgH="4572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99075" y="5689600"/>
                        <a:ext cx="1571625" cy="911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 name="Rectangle 2"/>
          <p:cNvSpPr>
            <a:spLocks noGrp="1" noChangeArrowheads="1"/>
          </p:cNvSpPr>
          <p:nvPr>
            <p:ph type="title"/>
          </p:nvPr>
        </p:nvSpPr>
        <p:spPr>
          <a:xfrm>
            <a:off x="0" y="5072"/>
            <a:ext cx="7772400" cy="1143000"/>
          </a:xfrm>
        </p:spPr>
        <p:txBody>
          <a:bodyPr/>
          <a:lstStyle/>
          <a:p>
            <a:pPr algn="l" eaLnBrk="1" hangingPunct="1"/>
            <a:r>
              <a:rPr lang="en-US" dirty="0"/>
              <a:t>  Canny Edge Detector - Gaussian</a:t>
            </a:r>
          </a:p>
        </p:txBody>
      </p:sp>
    </p:spTree>
    <p:extLst>
      <p:ext uri="{BB962C8B-B14F-4D97-AF65-F5344CB8AC3E}">
        <p14:creationId xmlns:p14="http://schemas.microsoft.com/office/powerpoint/2010/main" val="3348987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3"/>
          <p:cNvGraphicFramePr>
            <a:graphicFrameLocks noChangeAspect="1"/>
          </p:cNvGraphicFramePr>
          <p:nvPr>
            <p:extLst>
              <p:ext uri="{D42A27DB-BD31-4B8C-83A1-F6EECF244321}">
                <p14:modId xmlns:p14="http://schemas.microsoft.com/office/powerpoint/2010/main" val="1202995666"/>
              </p:ext>
            </p:extLst>
          </p:nvPr>
        </p:nvGraphicFramePr>
        <p:xfrm>
          <a:off x="1098550" y="2016125"/>
          <a:ext cx="3978275" cy="604838"/>
        </p:xfrm>
        <a:graphic>
          <a:graphicData uri="http://schemas.openxmlformats.org/presentationml/2006/ole">
            <mc:AlternateContent xmlns:mc="http://schemas.openxmlformats.org/markup-compatibility/2006">
              <mc:Choice xmlns:v="urn:schemas-microsoft-com:vml" Requires="v">
                <p:oleObj spid="_x0000_s10273" name="Equation" r:id="rId4" imgW="1587500" imgH="241300" progId="Equation.3">
                  <p:embed/>
                </p:oleObj>
              </mc:Choice>
              <mc:Fallback>
                <p:oleObj name="Equation" r:id="rId4" imgW="1587500" imgH="241300" progId="Equation.3">
                  <p:embed/>
                  <p:pic>
                    <p:nvPicPr>
                      <p:cNvPr id="0" name=""/>
                      <p:cNvPicPr>
                        <a:picLocks noChangeAspect="1" noChangeArrowheads="1"/>
                      </p:cNvPicPr>
                      <p:nvPr/>
                    </p:nvPicPr>
                    <p:blipFill>
                      <a:blip r:embed="rId5"/>
                      <a:srcRect/>
                      <a:stretch>
                        <a:fillRect/>
                      </a:stretch>
                    </p:blipFill>
                    <p:spPr bwMode="auto">
                      <a:xfrm>
                        <a:off x="1098550" y="2016125"/>
                        <a:ext cx="3978275" cy="6048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4035" name="Object 4"/>
          <p:cNvGraphicFramePr>
            <a:graphicFrameLocks noChangeAspect="1"/>
          </p:cNvGraphicFramePr>
          <p:nvPr>
            <p:extLst>
              <p:ext uri="{D42A27DB-BD31-4B8C-83A1-F6EECF244321}">
                <p14:modId xmlns:p14="http://schemas.microsoft.com/office/powerpoint/2010/main" val="1969760864"/>
              </p:ext>
            </p:extLst>
          </p:nvPr>
        </p:nvGraphicFramePr>
        <p:xfrm>
          <a:off x="1027113" y="2657475"/>
          <a:ext cx="3000375" cy="1171575"/>
        </p:xfrm>
        <a:graphic>
          <a:graphicData uri="http://schemas.openxmlformats.org/presentationml/2006/ole">
            <mc:AlternateContent xmlns:mc="http://schemas.openxmlformats.org/markup-compatibility/2006">
              <mc:Choice xmlns:v="urn:schemas-microsoft-com:vml" Requires="v">
                <p:oleObj spid="_x0000_s10274" name="Equation" r:id="rId6" imgW="1498600" imgH="584200" progId="Equation.3">
                  <p:embed/>
                </p:oleObj>
              </mc:Choice>
              <mc:Fallback>
                <p:oleObj name="Equation" r:id="rId6" imgW="1498600" imgH="584200" progId="Equation.3">
                  <p:embed/>
                  <p:pic>
                    <p:nvPicPr>
                      <p:cNvPr id="0" name=""/>
                      <p:cNvPicPr>
                        <a:picLocks noChangeAspect="1" noChangeArrowheads="1"/>
                      </p:cNvPicPr>
                      <p:nvPr/>
                    </p:nvPicPr>
                    <p:blipFill>
                      <a:blip r:embed="rId7"/>
                      <a:srcRect/>
                      <a:stretch>
                        <a:fillRect/>
                      </a:stretch>
                    </p:blipFill>
                    <p:spPr bwMode="auto">
                      <a:xfrm>
                        <a:off x="1027113" y="2657475"/>
                        <a:ext cx="3000375" cy="1171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44038" name="Picture 6"/>
          <p:cNvPicPr>
            <a:picLocks noChangeAspect="1" noChangeArrowheads="1"/>
          </p:cNvPicPr>
          <p:nvPr/>
        </p:nvPicPr>
        <p:blipFill>
          <a:blip r:embed="rId8"/>
          <a:srcRect/>
          <a:stretch>
            <a:fillRect/>
          </a:stretch>
        </p:blipFill>
        <p:spPr bwMode="auto">
          <a:xfrm>
            <a:off x="5934075" y="1747838"/>
            <a:ext cx="2532063" cy="2017712"/>
          </a:xfrm>
          <a:prstGeom prst="rect">
            <a:avLst/>
          </a:prstGeom>
          <a:noFill/>
          <a:ln w="9525">
            <a:noFill/>
            <a:miter lim="800000"/>
            <a:headEnd/>
            <a:tailEnd/>
          </a:ln>
        </p:spPr>
      </p:pic>
      <p:pic>
        <p:nvPicPr>
          <p:cNvPr id="44039" name="Picture 7"/>
          <p:cNvPicPr>
            <a:picLocks noChangeAspect="1" noChangeArrowheads="1"/>
          </p:cNvPicPr>
          <p:nvPr/>
        </p:nvPicPr>
        <p:blipFill>
          <a:blip r:embed="rId9"/>
          <a:srcRect/>
          <a:stretch>
            <a:fillRect/>
          </a:stretch>
        </p:blipFill>
        <p:spPr bwMode="auto">
          <a:xfrm>
            <a:off x="5943600" y="4367213"/>
            <a:ext cx="2551113" cy="1992312"/>
          </a:xfrm>
          <a:prstGeom prst="rect">
            <a:avLst/>
          </a:prstGeom>
          <a:noFill/>
          <a:ln w="9525">
            <a:noFill/>
            <a:miter lim="800000"/>
            <a:headEnd/>
            <a:tailEnd/>
          </a:ln>
        </p:spPr>
      </p:pic>
      <p:graphicFrame>
        <p:nvGraphicFramePr>
          <p:cNvPr id="44036" name="Object 8"/>
          <p:cNvGraphicFramePr>
            <a:graphicFrameLocks noChangeAspect="1"/>
          </p:cNvGraphicFramePr>
          <p:nvPr>
            <p:extLst>
              <p:ext uri="{D42A27DB-BD31-4B8C-83A1-F6EECF244321}">
                <p14:modId xmlns:p14="http://schemas.microsoft.com/office/powerpoint/2010/main" val="1051610032"/>
              </p:ext>
            </p:extLst>
          </p:nvPr>
        </p:nvGraphicFramePr>
        <p:xfrm>
          <a:off x="1055688" y="3924300"/>
          <a:ext cx="3536950" cy="1171575"/>
        </p:xfrm>
        <a:graphic>
          <a:graphicData uri="http://schemas.openxmlformats.org/presentationml/2006/ole">
            <mc:AlternateContent xmlns:mc="http://schemas.openxmlformats.org/markup-compatibility/2006">
              <mc:Choice xmlns:v="urn:schemas-microsoft-com:vml" Requires="v">
                <p:oleObj spid="_x0000_s10275" name="Equation" r:id="rId10" imgW="1765300" imgH="584200" progId="Equation.3">
                  <p:embed/>
                </p:oleObj>
              </mc:Choice>
              <mc:Fallback>
                <p:oleObj name="Equation" r:id="rId10" imgW="1765300" imgH="584200" progId="Equation.3">
                  <p:embed/>
                  <p:pic>
                    <p:nvPicPr>
                      <p:cNvPr id="0" name=""/>
                      <p:cNvPicPr>
                        <a:picLocks noChangeAspect="1" noChangeArrowheads="1"/>
                      </p:cNvPicPr>
                      <p:nvPr/>
                    </p:nvPicPr>
                    <p:blipFill>
                      <a:blip r:embed="rId11"/>
                      <a:srcRect/>
                      <a:stretch>
                        <a:fillRect/>
                      </a:stretch>
                    </p:blipFill>
                    <p:spPr bwMode="auto">
                      <a:xfrm>
                        <a:off x="1055688" y="3924300"/>
                        <a:ext cx="3536950" cy="1171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1" name="Rectangle 2"/>
          <p:cNvSpPr txBox="1">
            <a:spLocks noChangeArrowheads="1"/>
          </p:cNvSpPr>
          <p:nvPr/>
        </p:nvSpPr>
        <p:spPr>
          <a:xfrm>
            <a:off x="0" y="5072"/>
            <a:ext cx="77724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t>  Canny Edge Detector - Gaussian</a:t>
            </a:r>
            <a:endParaRPr lang="en-US" dirty="0"/>
          </a:p>
        </p:txBody>
      </p:sp>
    </p:spTree>
    <p:extLst>
      <p:ext uri="{BB962C8B-B14F-4D97-AF65-F5344CB8AC3E}">
        <p14:creationId xmlns:p14="http://schemas.microsoft.com/office/powerpoint/2010/main" val="2344760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6" name="Picture 3"/>
          <p:cNvPicPr>
            <a:picLocks noChangeAspect="1" noChangeArrowheads="1"/>
          </p:cNvPicPr>
          <p:nvPr/>
        </p:nvPicPr>
        <p:blipFill>
          <a:blip r:embed="rId4"/>
          <a:srcRect/>
          <a:stretch>
            <a:fillRect/>
          </a:stretch>
        </p:blipFill>
        <p:spPr bwMode="auto">
          <a:xfrm>
            <a:off x="523875" y="2500313"/>
            <a:ext cx="3592513" cy="2403475"/>
          </a:xfrm>
          <a:prstGeom prst="rect">
            <a:avLst/>
          </a:prstGeom>
          <a:noFill/>
          <a:ln w="9525">
            <a:noFill/>
            <a:miter lim="800000"/>
            <a:headEnd/>
            <a:tailEnd/>
          </a:ln>
        </p:spPr>
      </p:pic>
      <p:graphicFrame>
        <p:nvGraphicFramePr>
          <p:cNvPr id="46082" name="Object 6"/>
          <p:cNvGraphicFramePr>
            <a:graphicFrameLocks noChangeAspect="1"/>
          </p:cNvGraphicFramePr>
          <p:nvPr/>
        </p:nvGraphicFramePr>
        <p:xfrm>
          <a:off x="4476750" y="1846263"/>
          <a:ext cx="355600" cy="457200"/>
        </p:xfrm>
        <a:graphic>
          <a:graphicData uri="http://schemas.openxmlformats.org/presentationml/2006/ole">
            <mc:AlternateContent xmlns:mc="http://schemas.openxmlformats.org/markup-compatibility/2006">
              <mc:Choice xmlns:v="urn:schemas-microsoft-com:vml" Requires="v">
                <p:oleObj spid="_x0000_s11297" name="Equation" r:id="rId5" imgW="177480" imgH="228600" progId="Equation.3">
                  <p:embed/>
                </p:oleObj>
              </mc:Choice>
              <mc:Fallback>
                <p:oleObj name="Equation" r:id="rId5" imgW="17748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6750" y="1846263"/>
                        <a:ext cx="35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6083" name="Object 7"/>
          <p:cNvGraphicFramePr>
            <a:graphicFrameLocks noChangeAspect="1"/>
          </p:cNvGraphicFramePr>
          <p:nvPr/>
        </p:nvGraphicFramePr>
        <p:xfrm>
          <a:off x="4416425" y="4575175"/>
          <a:ext cx="381000" cy="482600"/>
        </p:xfrm>
        <a:graphic>
          <a:graphicData uri="http://schemas.openxmlformats.org/presentationml/2006/ole">
            <mc:AlternateContent xmlns:mc="http://schemas.openxmlformats.org/markup-compatibility/2006">
              <mc:Choice xmlns:v="urn:schemas-microsoft-com:vml" Requires="v">
                <p:oleObj spid="_x0000_s11298" name="Equation" r:id="rId7" imgW="190440" imgH="241200" progId="Equation.3">
                  <p:embed/>
                </p:oleObj>
              </mc:Choice>
              <mc:Fallback>
                <p:oleObj name="Equation" r:id="rId7" imgW="190440" imgH="24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6425" y="4575175"/>
                        <a:ext cx="381000" cy="482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6084" name="Object 8"/>
          <p:cNvGraphicFramePr>
            <a:graphicFrameLocks noChangeAspect="1"/>
          </p:cNvGraphicFramePr>
          <p:nvPr/>
        </p:nvGraphicFramePr>
        <p:xfrm>
          <a:off x="190500" y="2652713"/>
          <a:ext cx="254000" cy="330200"/>
        </p:xfrm>
        <a:graphic>
          <a:graphicData uri="http://schemas.openxmlformats.org/presentationml/2006/ole">
            <mc:AlternateContent xmlns:mc="http://schemas.openxmlformats.org/markup-compatibility/2006">
              <mc:Choice xmlns:v="urn:schemas-microsoft-com:vml" Requires="v">
                <p:oleObj spid="_x0000_s11299" name="Equation" r:id="rId9" imgW="126720" imgH="164880" progId="Equation.3">
                  <p:embed/>
                </p:oleObj>
              </mc:Choice>
              <mc:Fallback>
                <p:oleObj name="Equation" r:id="rId9" imgW="126720" imgH="1648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500" y="2652713"/>
                        <a:ext cx="254000" cy="330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46087" name="Picture 9"/>
          <p:cNvPicPr>
            <a:picLocks noChangeArrowheads="1"/>
          </p:cNvPicPr>
          <p:nvPr/>
        </p:nvPicPr>
        <p:blipFill>
          <a:blip r:embed="rId11"/>
          <a:srcRect/>
          <a:stretch>
            <a:fillRect/>
          </a:stretch>
        </p:blipFill>
        <p:spPr bwMode="auto">
          <a:xfrm>
            <a:off x="4906963" y="1763713"/>
            <a:ext cx="3592512" cy="2403475"/>
          </a:xfrm>
          <a:prstGeom prst="rect">
            <a:avLst/>
          </a:prstGeom>
          <a:noFill/>
          <a:ln w="9525">
            <a:noFill/>
            <a:miter lim="800000"/>
            <a:headEnd/>
            <a:tailEnd/>
          </a:ln>
        </p:spPr>
      </p:pic>
      <p:pic>
        <p:nvPicPr>
          <p:cNvPr id="46088" name="Picture 10"/>
          <p:cNvPicPr>
            <a:picLocks noChangeArrowheads="1"/>
          </p:cNvPicPr>
          <p:nvPr/>
        </p:nvPicPr>
        <p:blipFill>
          <a:blip r:embed="rId12"/>
          <a:srcRect/>
          <a:stretch>
            <a:fillRect/>
          </a:stretch>
        </p:blipFill>
        <p:spPr bwMode="auto">
          <a:xfrm>
            <a:off x="4908550" y="4284663"/>
            <a:ext cx="3592513" cy="2403475"/>
          </a:xfrm>
          <a:prstGeom prst="rect">
            <a:avLst/>
          </a:prstGeom>
          <a:noFill/>
          <a:ln w="9525">
            <a:noFill/>
            <a:miter lim="800000"/>
            <a:headEnd/>
            <a:tailEnd/>
          </a:ln>
        </p:spPr>
      </p:pic>
      <p:sp>
        <p:nvSpPr>
          <p:cNvPr id="12" name="Rectangle 2"/>
          <p:cNvSpPr>
            <a:spLocks noGrp="1" noChangeArrowheads="1"/>
          </p:cNvSpPr>
          <p:nvPr>
            <p:ph type="title"/>
          </p:nvPr>
        </p:nvSpPr>
        <p:spPr>
          <a:xfrm>
            <a:off x="0" y="5072"/>
            <a:ext cx="7772400" cy="1143000"/>
          </a:xfrm>
        </p:spPr>
        <p:txBody>
          <a:bodyPr/>
          <a:lstStyle/>
          <a:p>
            <a:pPr algn="l" eaLnBrk="1" hangingPunct="1"/>
            <a:r>
              <a:rPr lang="en-US" dirty="0"/>
              <a:t>  Canny Edge Detector - Gaussian</a:t>
            </a:r>
          </a:p>
        </p:txBody>
      </p:sp>
    </p:spTree>
    <p:extLst>
      <p:ext uri="{BB962C8B-B14F-4D97-AF65-F5344CB8AC3E}">
        <p14:creationId xmlns:p14="http://schemas.microsoft.com/office/powerpoint/2010/main" val="1241704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4" name="Picture 3"/>
          <p:cNvPicPr>
            <a:picLocks noChangeAspect="1" noChangeArrowheads="1"/>
          </p:cNvPicPr>
          <p:nvPr/>
        </p:nvPicPr>
        <p:blipFill>
          <a:blip r:embed="rId4"/>
          <a:srcRect/>
          <a:stretch>
            <a:fillRect/>
          </a:stretch>
        </p:blipFill>
        <p:spPr bwMode="auto">
          <a:xfrm>
            <a:off x="488950" y="3135313"/>
            <a:ext cx="3592513" cy="2403475"/>
          </a:xfrm>
          <a:prstGeom prst="rect">
            <a:avLst/>
          </a:prstGeom>
          <a:noFill/>
          <a:ln w="9525">
            <a:noFill/>
            <a:miter lim="800000"/>
            <a:headEnd/>
            <a:tailEnd/>
          </a:ln>
        </p:spPr>
      </p:pic>
      <p:graphicFrame>
        <p:nvGraphicFramePr>
          <p:cNvPr id="48130" name="Object 0"/>
          <p:cNvGraphicFramePr>
            <a:graphicFrameLocks noChangeAspect="1"/>
          </p:cNvGraphicFramePr>
          <p:nvPr/>
        </p:nvGraphicFramePr>
        <p:xfrm>
          <a:off x="179388" y="3154363"/>
          <a:ext cx="254000" cy="330200"/>
        </p:xfrm>
        <a:graphic>
          <a:graphicData uri="http://schemas.openxmlformats.org/presentationml/2006/ole">
            <mc:AlternateContent xmlns:mc="http://schemas.openxmlformats.org/markup-compatibility/2006">
              <mc:Choice xmlns:v="urn:schemas-microsoft-com:vml" Requires="v">
                <p:oleObj spid="_x0000_s12321" name="Equation" r:id="rId5" imgW="126720" imgH="164880" progId="Equation.3">
                  <p:embed/>
                </p:oleObj>
              </mc:Choice>
              <mc:Fallback>
                <p:oleObj name="Equation" r:id="rId5" imgW="126720" imgH="164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388" y="3154363"/>
                        <a:ext cx="254000" cy="330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8131" name="Object 1"/>
          <p:cNvGraphicFramePr>
            <a:graphicFrameLocks noChangeAspect="1"/>
          </p:cNvGraphicFramePr>
          <p:nvPr>
            <p:extLst>
              <p:ext uri="{D42A27DB-BD31-4B8C-83A1-F6EECF244321}">
                <p14:modId xmlns:p14="http://schemas.microsoft.com/office/powerpoint/2010/main" val="1224660808"/>
              </p:ext>
            </p:extLst>
          </p:nvPr>
        </p:nvGraphicFramePr>
        <p:xfrm>
          <a:off x="3148013" y="2208213"/>
          <a:ext cx="1930400" cy="609600"/>
        </p:xfrm>
        <a:graphic>
          <a:graphicData uri="http://schemas.openxmlformats.org/presentationml/2006/ole">
            <mc:AlternateContent xmlns:mc="http://schemas.openxmlformats.org/markup-compatibility/2006">
              <mc:Choice xmlns:v="urn:schemas-microsoft-com:vml" Requires="v">
                <p:oleObj spid="_x0000_s12322" name="Equation" r:id="rId7" imgW="965200" imgH="304800" progId="Equation.3">
                  <p:embed/>
                </p:oleObj>
              </mc:Choice>
              <mc:Fallback>
                <p:oleObj name="Equation" r:id="rId7" imgW="965200" imgH="304800" progId="Equation.3">
                  <p:embed/>
                  <p:pic>
                    <p:nvPicPr>
                      <p:cNvPr id="0" name=""/>
                      <p:cNvPicPr>
                        <a:picLocks noChangeAspect="1" noChangeArrowheads="1"/>
                      </p:cNvPicPr>
                      <p:nvPr/>
                    </p:nvPicPr>
                    <p:blipFill>
                      <a:blip r:embed="rId8"/>
                      <a:srcRect/>
                      <a:stretch>
                        <a:fillRect/>
                      </a:stretch>
                    </p:blipFill>
                    <p:spPr bwMode="auto">
                      <a:xfrm>
                        <a:off x="3148013" y="2208213"/>
                        <a:ext cx="1930400"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8132" name="Object 2"/>
          <p:cNvGraphicFramePr>
            <a:graphicFrameLocks noChangeAspect="1"/>
          </p:cNvGraphicFramePr>
          <p:nvPr>
            <p:extLst>
              <p:ext uri="{D42A27DB-BD31-4B8C-83A1-F6EECF244321}">
                <p14:modId xmlns:p14="http://schemas.microsoft.com/office/powerpoint/2010/main" val="2117331108"/>
              </p:ext>
            </p:extLst>
          </p:nvPr>
        </p:nvGraphicFramePr>
        <p:xfrm>
          <a:off x="2393950" y="5908675"/>
          <a:ext cx="2692400" cy="482600"/>
        </p:xfrm>
        <a:graphic>
          <a:graphicData uri="http://schemas.openxmlformats.org/presentationml/2006/ole">
            <mc:AlternateContent xmlns:mc="http://schemas.openxmlformats.org/markup-compatibility/2006">
              <mc:Choice xmlns:v="urn:schemas-microsoft-com:vml" Requires="v">
                <p:oleObj spid="_x0000_s12323" name="Equation" r:id="rId9" imgW="1346200" imgH="241300" progId="Equation.3">
                  <p:embed/>
                </p:oleObj>
              </mc:Choice>
              <mc:Fallback>
                <p:oleObj name="Equation" r:id="rId9" imgW="1346200" imgH="241300" progId="Equation.3">
                  <p:embed/>
                  <p:pic>
                    <p:nvPicPr>
                      <p:cNvPr id="0" name=""/>
                      <p:cNvPicPr>
                        <a:picLocks noChangeAspect="1" noChangeArrowheads="1"/>
                      </p:cNvPicPr>
                      <p:nvPr/>
                    </p:nvPicPr>
                    <p:blipFill>
                      <a:blip r:embed="rId10"/>
                      <a:srcRect/>
                      <a:stretch>
                        <a:fillRect/>
                      </a:stretch>
                    </p:blipFill>
                    <p:spPr bwMode="auto">
                      <a:xfrm>
                        <a:off x="2393950" y="5908675"/>
                        <a:ext cx="2692400" cy="482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48135" name="Picture 9"/>
          <p:cNvPicPr>
            <a:picLocks noChangeArrowheads="1"/>
          </p:cNvPicPr>
          <p:nvPr/>
        </p:nvPicPr>
        <p:blipFill>
          <a:blip r:embed="rId11"/>
          <a:srcRect/>
          <a:stretch>
            <a:fillRect/>
          </a:stretch>
        </p:blipFill>
        <p:spPr bwMode="auto">
          <a:xfrm>
            <a:off x="5133975" y="1771650"/>
            <a:ext cx="3592513" cy="2403475"/>
          </a:xfrm>
          <a:prstGeom prst="rect">
            <a:avLst/>
          </a:prstGeom>
          <a:noFill/>
          <a:ln w="9525">
            <a:noFill/>
            <a:miter lim="800000"/>
            <a:headEnd/>
            <a:tailEnd/>
          </a:ln>
        </p:spPr>
      </p:pic>
      <p:pic>
        <p:nvPicPr>
          <p:cNvPr id="48136" name="Picture 10"/>
          <p:cNvPicPr>
            <a:picLocks noChangeArrowheads="1"/>
          </p:cNvPicPr>
          <p:nvPr/>
        </p:nvPicPr>
        <p:blipFill>
          <a:blip r:embed="rId12"/>
          <a:srcRect/>
          <a:stretch>
            <a:fillRect/>
          </a:stretch>
        </p:blipFill>
        <p:spPr bwMode="auto">
          <a:xfrm>
            <a:off x="5141913" y="4292600"/>
            <a:ext cx="3592512" cy="2403475"/>
          </a:xfrm>
          <a:prstGeom prst="rect">
            <a:avLst/>
          </a:prstGeom>
          <a:noFill/>
          <a:ln w="9525">
            <a:noFill/>
            <a:miter lim="800000"/>
            <a:headEnd/>
            <a:tailEnd/>
          </a:ln>
        </p:spPr>
      </p:pic>
      <p:sp>
        <p:nvSpPr>
          <p:cNvPr id="12" name="Rectangle 2"/>
          <p:cNvSpPr>
            <a:spLocks noGrp="1" noChangeArrowheads="1"/>
          </p:cNvSpPr>
          <p:nvPr>
            <p:ph type="title"/>
          </p:nvPr>
        </p:nvSpPr>
        <p:spPr>
          <a:xfrm>
            <a:off x="0" y="5072"/>
            <a:ext cx="7772400" cy="1143000"/>
          </a:xfrm>
        </p:spPr>
        <p:txBody>
          <a:bodyPr/>
          <a:lstStyle/>
          <a:p>
            <a:pPr algn="l" eaLnBrk="1" hangingPunct="1"/>
            <a:r>
              <a:rPr lang="en-US" dirty="0"/>
              <a:t>  Canny Edge Detector - Gaussian</a:t>
            </a:r>
          </a:p>
        </p:txBody>
      </p:sp>
    </p:spTree>
    <p:extLst>
      <p:ext uri="{BB962C8B-B14F-4D97-AF65-F5344CB8AC3E}">
        <p14:creationId xmlns:p14="http://schemas.microsoft.com/office/powerpoint/2010/main" val="4183646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3"/>
          <a:srcRect/>
          <a:stretch>
            <a:fillRect/>
          </a:stretch>
        </p:blipFill>
        <p:spPr bwMode="auto">
          <a:xfrm>
            <a:off x="1000125" y="1957388"/>
            <a:ext cx="2879725" cy="2879725"/>
          </a:xfrm>
          <a:prstGeom prst="rect">
            <a:avLst/>
          </a:prstGeom>
          <a:noFill/>
          <a:ln w="9525">
            <a:noFill/>
            <a:miter lim="800000"/>
            <a:headEnd/>
            <a:tailEnd/>
          </a:ln>
        </p:spPr>
      </p:pic>
      <p:pic>
        <p:nvPicPr>
          <p:cNvPr id="50179" name="Picture 3"/>
          <p:cNvPicPr>
            <a:picLocks noChangeAspect="1" noChangeArrowheads="1"/>
          </p:cNvPicPr>
          <p:nvPr/>
        </p:nvPicPr>
        <p:blipFill>
          <a:blip r:embed="rId4"/>
          <a:srcRect/>
          <a:stretch>
            <a:fillRect/>
          </a:stretch>
        </p:blipFill>
        <p:spPr bwMode="auto">
          <a:xfrm>
            <a:off x="4672013" y="1957388"/>
            <a:ext cx="2889250" cy="2889250"/>
          </a:xfrm>
          <a:prstGeom prst="rect">
            <a:avLst/>
          </a:prstGeom>
          <a:noFill/>
          <a:ln w="9525">
            <a:noFill/>
            <a:miter lim="800000"/>
            <a:headEnd/>
            <a:tailEnd/>
          </a:ln>
        </p:spPr>
      </p:pic>
      <p:sp>
        <p:nvSpPr>
          <p:cNvPr id="50180" name="Text Box 4"/>
          <p:cNvSpPr txBox="1">
            <a:spLocks noChangeArrowheads="1"/>
          </p:cNvSpPr>
          <p:nvPr/>
        </p:nvSpPr>
        <p:spPr bwMode="auto">
          <a:xfrm>
            <a:off x="320676" y="5060950"/>
            <a:ext cx="8223654" cy="830997"/>
          </a:xfrm>
          <a:prstGeom prst="rect">
            <a:avLst/>
          </a:prstGeom>
          <a:noFill/>
          <a:ln w="9525">
            <a:noFill/>
            <a:miter lim="800000"/>
            <a:headEnd/>
            <a:tailEnd/>
          </a:ln>
        </p:spPr>
        <p:txBody>
          <a:bodyPr wrap="square">
            <a:prstTxWarp prst="textNoShape">
              <a:avLst/>
            </a:prstTxWarp>
            <a:spAutoFit/>
          </a:bodyPr>
          <a:lstStyle/>
          <a:p>
            <a:r>
              <a:rPr lang="en-US" sz="1600" dirty="0"/>
              <a:t>At every pixel, it suppresses the edge strength of the center pixel (by setting its value to 0) if its magnitude is not greater than the magnitude of the two neighbors in the gradient direction.</a:t>
            </a:r>
            <a:endParaRPr lang="en-US" sz="1600" dirty="0">
              <a:solidFill>
                <a:srgbClr val="FF1D17"/>
              </a:solidFill>
              <a:latin typeface="Times" charset="0"/>
            </a:endParaRPr>
          </a:p>
        </p:txBody>
      </p:sp>
      <p:sp>
        <p:nvSpPr>
          <p:cNvPr id="50181" name="Rectangle 5"/>
          <p:cNvSpPr>
            <a:spLocks noChangeArrowheads="1"/>
          </p:cNvSpPr>
          <p:nvPr/>
        </p:nvSpPr>
        <p:spPr bwMode="auto">
          <a:xfrm>
            <a:off x="644499" y="5202250"/>
            <a:ext cx="7772400" cy="1143000"/>
          </a:xfrm>
          <a:prstGeom prst="rect">
            <a:avLst/>
          </a:prstGeom>
          <a:noFill/>
          <a:ln w="9525">
            <a:noFill/>
            <a:miter lim="800000"/>
            <a:headEnd/>
            <a:tailEnd/>
          </a:ln>
        </p:spPr>
        <p:txBody>
          <a:bodyPr anchor="b">
            <a:prstTxWarp prst="textNoShape">
              <a:avLst/>
            </a:prstTxWarp>
          </a:bodyPr>
          <a:lstStyle/>
          <a:p>
            <a:pPr algn="ctr" eaLnBrk="1" hangingPunct="1"/>
            <a:r>
              <a:rPr lang="en-US" sz="3600" dirty="0">
                <a:solidFill>
                  <a:schemeClr val="tx2"/>
                </a:solidFill>
                <a:latin typeface="+mj-lt"/>
              </a:rPr>
              <a:t>Non-Maximum Suppression (NMS)</a:t>
            </a:r>
          </a:p>
        </p:txBody>
      </p:sp>
      <p:cxnSp>
        <p:nvCxnSpPr>
          <p:cNvPr id="3" name="Straight Arrow Connector 2"/>
          <p:cNvCxnSpPr/>
          <p:nvPr/>
        </p:nvCxnSpPr>
        <p:spPr bwMode="auto">
          <a:xfrm flipH="1" flipV="1">
            <a:off x="6004547" y="3292781"/>
            <a:ext cx="1034726" cy="1019194"/>
          </a:xfrm>
          <a:prstGeom prst="straightConnector1">
            <a:avLst/>
          </a:prstGeom>
          <a:solidFill>
            <a:schemeClr val="accent1"/>
          </a:solidFill>
          <a:ln w="38100" cap="flat" cmpd="sng" algn="ctr">
            <a:solidFill>
              <a:srgbClr val="FF1D17"/>
            </a:solidFill>
            <a:prstDash val="solid"/>
            <a:miter lim="800000"/>
            <a:headEnd type="none" w="med" len="med"/>
            <a:tailEnd type="arrow"/>
          </a:ln>
          <a:effectLst/>
        </p:spPr>
      </p:cxnSp>
      <p:sp>
        <p:nvSpPr>
          <p:cNvPr id="7" name="Rectangle 2"/>
          <p:cNvSpPr txBox="1">
            <a:spLocks noChangeArrowheads="1"/>
          </p:cNvSpPr>
          <p:nvPr/>
        </p:nvSpPr>
        <p:spPr>
          <a:xfrm>
            <a:off x="0" y="5072"/>
            <a:ext cx="77724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dirty="0"/>
              <a:t>  Canny Edge Detector - NMS</a:t>
            </a:r>
          </a:p>
        </p:txBody>
      </p:sp>
    </p:spTree>
    <p:extLst>
      <p:ext uri="{BB962C8B-B14F-4D97-AF65-F5344CB8AC3E}">
        <p14:creationId xmlns:p14="http://schemas.microsoft.com/office/powerpoint/2010/main" val="3122177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1710" name="Group 62"/>
          <p:cNvGrpSpPr>
            <a:grpSpLocks/>
          </p:cNvGrpSpPr>
          <p:nvPr/>
        </p:nvGrpSpPr>
        <p:grpSpPr bwMode="auto">
          <a:xfrm>
            <a:off x="6096000" y="2819400"/>
            <a:ext cx="2590800" cy="990600"/>
            <a:chOff x="3840" y="1776"/>
            <a:chExt cx="1632" cy="624"/>
          </a:xfrm>
        </p:grpSpPr>
        <p:grpSp>
          <p:nvGrpSpPr>
            <p:cNvPr id="411707" name="Group 59"/>
            <p:cNvGrpSpPr>
              <a:grpSpLocks/>
            </p:cNvGrpSpPr>
            <p:nvPr/>
          </p:nvGrpSpPr>
          <p:grpSpPr bwMode="auto">
            <a:xfrm>
              <a:off x="3840" y="1776"/>
              <a:ext cx="1632" cy="624"/>
              <a:chOff x="3840" y="1776"/>
              <a:chExt cx="1632" cy="624"/>
            </a:xfrm>
          </p:grpSpPr>
          <p:grpSp>
            <p:nvGrpSpPr>
              <p:cNvPr id="411706" name="Group 58"/>
              <p:cNvGrpSpPr>
                <a:grpSpLocks/>
              </p:cNvGrpSpPr>
              <p:nvPr/>
            </p:nvGrpSpPr>
            <p:grpSpPr bwMode="auto">
              <a:xfrm>
                <a:off x="3840" y="1776"/>
                <a:ext cx="624" cy="624"/>
                <a:chOff x="3840" y="1776"/>
                <a:chExt cx="624" cy="624"/>
              </a:xfrm>
            </p:grpSpPr>
            <p:sp>
              <p:nvSpPr>
                <p:cNvPr id="411670" name="Rectangle 22"/>
                <p:cNvSpPr>
                  <a:spLocks noChangeArrowheads="1"/>
                </p:cNvSpPr>
                <p:nvPr/>
              </p:nvSpPr>
              <p:spPr bwMode="auto">
                <a:xfrm>
                  <a:off x="3840" y="1776"/>
                  <a:ext cx="624" cy="624"/>
                </a:xfrm>
                <a:prstGeom prst="rect">
                  <a:avLst/>
                </a:prstGeom>
                <a:gradFill rotWithShape="0">
                  <a:gsLst>
                    <a:gs pos="0">
                      <a:schemeClr val="tx1"/>
                    </a:gs>
                    <a:gs pos="100000">
                      <a:schemeClr val="tx1">
                        <a:gamma/>
                        <a:tint val="0"/>
                        <a:invGamma/>
                      </a:schemeClr>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sp>
              <p:nvSpPr>
                <p:cNvPr id="411671" name="Line 23"/>
                <p:cNvSpPr>
                  <a:spLocks noChangeShapeType="1"/>
                </p:cNvSpPr>
                <p:nvPr/>
              </p:nvSpPr>
              <p:spPr bwMode="auto">
                <a:xfrm flipV="1">
                  <a:off x="4161" y="1872"/>
                  <a:ext cx="207" cy="20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s-ES_tradnl"/>
                </a:p>
              </p:txBody>
            </p:sp>
          </p:grpSp>
          <p:pic>
            <p:nvPicPr>
              <p:cNvPr id="411678" name="Picture 30" descr="Edittex"/>
              <p:cNvPicPr>
                <a:picLocks noChangeAspect="1" noChangeArrowheads="1"/>
              </p:cNvPicPr>
              <p:nvPr>
                <p:custDataLst>
                  <p:tags r:id="rId7"/>
                </p:custDataLst>
              </p:nvPr>
            </p:nvPicPr>
            <p:blipFill>
              <a:blip r:embed="rId9">
                <a:extLst>
                  <a:ext uri="{28A0092B-C50C-407E-A947-70E740481C1C}">
                    <a14:useLocalDpi xmlns:a14="http://schemas.microsoft.com/office/drawing/2010/main" val="0"/>
                  </a:ext>
                </a:extLst>
              </a:blip>
              <a:srcRect/>
              <a:stretch>
                <a:fillRect/>
              </a:stretch>
            </p:blipFill>
            <p:spPr bwMode="auto">
              <a:xfrm>
                <a:off x="4505" y="1824"/>
                <a:ext cx="967"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sp>
          <p:nvSpPr>
            <p:cNvPr id="411677" name="Oval 29"/>
            <p:cNvSpPr>
              <a:spLocks noChangeArrowheads="1"/>
            </p:cNvSpPr>
            <p:nvPr/>
          </p:nvSpPr>
          <p:spPr bwMode="auto">
            <a:xfrm>
              <a:off x="4128" y="2064"/>
              <a:ext cx="48" cy="48"/>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grpSp>
      <p:sp>
        <p:nvSpPr>
          <p:cNvPr id="411650" name="Rectangle 2"/>
          <p:cNvSpPr>
            <a:spLocks noGrp="1" noChangeArrowheads="1"/>
          </p:cNvSpPr>
          <p:nvPr>
            <p:ph type="title"/>
          </p:nvPr>
        </p:nvSpPr>
        <p:spPr>
          <a:xfrm>
            <a:off x="457200" y="-166807"/>
            <a:ext cx="8229600" cy="1143000"/>
          </a:xfrm>
        </p:spPr>
        <p:txBody>
          <a:bodyPr/>
          <a:lstStyle/>
          <a:p>
            <a:r>
              <a:rPr lang="en-US" altLang="en-US"/>
              <a:t>Image gradient</a:t>
            </a:r>
          </a:p>
        </p:txBody>
      </p:sp>
      <p:sp>
        <p:nvSpPr>
          <p:cNvPr id="411651" name="Rectangle 3"/>
          <p:cNvSpPr>
            <a:spLocks noGrp="1" noChangeArrowheads="1"/>
          </p:cNvSpPr>
          <p:nvPr>
            <p:ph type="body" idx="1"/>
          </p:nvPr>
        </p:nvSpPr>
        <p:spPr>
          <a:xfrm>
            <a:off x="685800" y="914400"/>
            <a:ext cx="8077200" cy="1600200"/>
          </a:xfrm>
        </p:spPr>
        <p:txBody>
          <a:bodyPr>
            <a:normAutofit lnSpcReduction="10000"/>
          </a:bodyPr>
          <a:lstStyle/>
          <a:p>
            <a:r>
              <a:rPr lang="en-US" altLang="en-US" sz="2000"/>
              <a:t>The gradient of an image: </a:t>
            </a:r>
          </a:p>
          <a:p>
            <a:endParaRPr lang="en-US" altLang="en-US" sz="2000"/>
          </a:p>
          <a:p>
            <a:endParaRPr lang="en-US" altLang="en-US"/>
          </a:p>
          <a:p>
            <a:r>
              <a:rPr lang="en-US" altLang="en-US" sz="2000"/>
              <a:t>The gradient points in the direction of most rapid change in intensity</a:t>
            </a:r>
          </a:p>
        </p:txBody>
      </p:sp>
      <p:pic>
        <p:nvPicPr>
          <p:cNvPr id="411656" name="Picture 8" descr="Edittex"/>
          <p:cNvPicPr>
            <a:picLocks noChangeAspect="1" noChangeArrowheads="1"/>
          </p:cNvPicPr>
          <p:nvPr>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2590800" y="1371600"/>
            <a:ext cx="2468563"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11657" name="Rectangle 9"/>
          <p:cNvSpPr>
            <a:spLocks noChangeArrowheads="1"/>
          </p:cNvSpPr>
          <p:nvPr/>
        </p:nvSpPr>
        <p:spPr bwMode="auto">
          <a:xfrm>
            <a:off x="1066800" y="2819400"/>
            <a:ext cx="304800" cy="990600"/>
          </a:xfrm>
          <a:prstGeom prst="rect">
            <a:avLst/>
          </a:prstGeom>
          <a:gradFill rotWithShape="0">
            <a:gsLst>
              <a:gs pos="0">
                <a:schemeClr val="tx1"/>
              </a:gs>
              <a:gs pos="100000">
                <a:schemeClr val="tx1">
                  <a:gamma/>
                  <a:tint val="0"/>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sp>
        <p:nvSpPr>
          <p:cNvPr id="411658" name="Line 10"/>
          <p:cNvSpPr>
            <a:spLocks noChangeShapeType="1"/>
          </p:cNvSpPr>
          <p:nvPr/>
        </p:nvSpPr>
        <p:spPr bwMode="auto">
          <a:xfrm>
            <a:off x="1219200" y="3352800"/>
            <a:ext cx="5334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s-ES_tradnl"/>
          </a:p>
        </p:txBody>
      </p:sp>
      <p:sp>
        <p:nvSpPr>
          <p:cNvPr id="411672" name="Oval 24"/>
          <p:cNvSpPr>
            <a:spLocks noChangeArrowheads="1"/>
          </p:cNvSpPr>
          <p:nvPr/>
        </p:nvSpPr>
        <p:spPr bwMode="auto">
          <a:xfrm>
            <a:off x="1162050" y="3314700"/>
            <a:ext cx="76200" cy="76200"/>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pic>
        <p:nvPicPr>
          <p:cNvPr id="411669" name="Picture 21" descr="Edittex"/>
          <p:cNvPicPr>
            <a:picLocks noChangeAspect="1" noChangeArrowheads="1"/>
          </p:cNvPicPr>
          <p:nvPr>
            <p:custDataLst>
              <p:tags r:id="rId2"/>
            </p:custDataLst>
          </p:nvPr>
        </p:nvPicPr>
        <p:blipFill>
          <a:blip r:embed="rId10">
            <a:extLst>
              <a:ext uri="{28A0092B-C50C-407E-A947-70E740481C1C}">
                <a14:useLocalDpi xmlns:a14="http://schemas.microsoft.com/office/drawing/2010/main" val="0"/>
              </a:ext>
            </a:extLst>
          </a:blip>
          <a:srcRect/>
          <a:stretch>
            <a:fillRect/>
          </a:stretch>
        </p:blipFill>
        <p:spPr bwMode="auto">
          <a:xfrm>
            <a:off x="1524000" y="2894013"/>
            <a:ext cx="1408113"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nvGrpSpPr>
          <p:cNvPr id="411705" name="Group 57"/>
          <p:cNvGrpSpPr>
            <a:grpSpLocks/>
          </p:cNvGrpSpPr>
          <p:nvPr/>
        </p:nvGrpSpPr>
        <p:grpSpPr bwMode="auto">
          <a:xfrm>
            <a:off x="3802063" y="2819400"/>
            <a:ext cx="1882775" cy="1157288"/>
            <a:chOff x="2395" y="1776"/>
            <a:chExt cx="1186" cy="729"/>
          </a:xfrm>
        </p:grpSpPr>
        <p:pic>
          <p:nvPicPr>
            <p:cNvPr id="411663" name="Picture 15" descr="Edittex"/>
            <p:cNvPicPr>
              <a:picLocks noChangeAspect="1" noChangeArrowheads="1"/>
            </p:cNvPicPr>
            <p:nvPr>
              <p:custDataLst>
                <p:tags r:id="rId6"/>
              </p:custDataLst>
            </p:nvPr>
          </p:nvPicPr>
          <p:blipFill>
            <a:blip r:embed="rId11">
              <a:extLst>
                <a:ext uri="{28A0092B-C50C-407E-A947-70E740481C1C}">
                  <a14:useLocalDpi xmlns:a14="http://schemas.microsoft.com/office/drawing/2010/main" val="0"/>
                </a:ext>
              </a:extLst>
            </a:blip>
            <a:srcRect/>
            <a:stretch>
              <a:fillRect/>
            </a:stretch>
          </p:blipFill>
          <p:spPr bwMode="auto">
            <a:xfrm>
              <a:off x="2688" y="2256"/>
              <a:ext cx="893"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11664" name="Rectangle 16"/>
            <p:cNvSpPr>
              <a:spLocks noChangeArrowheads="1"/>
            </p:cNvSpPr>
            <p:nvPr/>
          </p:nvSpPr>
          <p:spPr bwMode="auto">
            <a:xfrm rot="5400000">
              <a:off x="2638" y="1533"/>
              <a:ext cx="192" cy="677"/>
            </a:xfrm>
            <a:prstGeom prst="rect">
              <a:avLst/>
            </a:prstGeom>
            <a:gradFill rotWithShape="0">
              <a:gsLst>
                <a:gs pos="0">
                  <a:schemeClr val="tx1"/>
                </a:gs>
                <a:gs pos="100000">
                  <a:schemeClr val="tx1">
                    <a:gamma/>
                    <a:tint val="0"/>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sp>
          <p:nvSpPr>
            <p:cNvPr id="411665" name="Line 17"/>
            <p:cNvSpPr>
              <a:spLocks noChangeShapeType="1"/>
            </p:cNvSpPr>
            <p:nvPr/>
          </p:nvSpPr>
          <p:spPr bwMode="auto">
            <a:xfrm rot="5400000">
              <a:off x="2568" y="2040"/>
              <a:ext cx="336"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s-ES_tradnl"/>
            </a:p>
          </p:txBody>
        </p:sp>
        <p:sp>
          <p:nvSpPr>
            <p:cNvPr id="411676" name="Oval 28"/>
            <p:cNvSpPr>
              <a:spLocks noChangeArrowheads="1"/>
            </p:cNvSpPr>
            <p:nvPr/>
          </p:nvSpPr>
          <p:spPr bwMode="auto">
            <a:xfrm>
              <a:off x="2712" y="1848"/>
              <a:ext cx="48" cy="48"/>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grpSp>
      <p:grpSp>
        <p:nvGrpSpPr>
          <p:cNvPr id="411709" name="Group 61"/>
          <p:cNvGrpSpPr>
            <a:grpSpLocks/>
          </p:cNvGrpSpPr>
          <p:nvPr/>
        </p:nvGrpSpPr>
        <p:grpSpPr bwMode="auto">
          <a:xfrm>
            <a:off x="685800" y="2819400"/>
            <a:ext cx="8077200" cy="3886200"/>
            <a:chOff x="432" y="1776"/>
            <a:chExt cx="5088" cy="2448"/>
          </a:xfrm>
        </p:grpSpPr>
        <p:grpSp>
          <p:nvGrpSpPr>
            <p:cNvPr id="411708" name="Group 60"/>
            <p:cNvGrpSpPr>
              <a:grpSpLocks/>
            </p:cNvGrpSpPr>
            <p:nvPr/>
          </p:nvGrpSpPr>
          <p:grpSpPr bwMode="auto">
            <a:xfrm>
              <a:off x="4152" y="1776"/>
              <a:ext cx="306" cy="321"/>
              <a:chOff x="4152" y="1776"/>
              <a:chExt cx="306" cy="321"/>
            </a:xfrm>
          </p:grpSpPr>
          <p:sp>
            <p:nvSpPr>
              <p:cNvPr id="411680" name="Line 32"/>
              <p:cNvSpPr>
                <a:spLocks noChangeShapeType="1"/>
              </p:cNvSpPr>
              <p:nvPr/>
            </p:nvSpPr>
            <p:spPr bwMode="auto">
              <a:xfrm>
                <a:off x="4155" y="2088"/>
                <a:ext cx="30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s-ES_tradnl"/>
              </a:p>
            </p:txBody>
          </p:sp>
          <p:sp>
            <p:nvSpPr>
              <p:cNvPr id="411682" name="Line 34"/>
              <p:cNvSpPr>
                <a:spLocks noChangeShapeType="1"/>
              </p:cNvSpPr>
              <p:nvPr/>
            </p:nvSpPr>
            <p:spPr bwMode="auto">
              <a:xfrm flipV="1">
                <a:off x="4152" y="1776"/>
                <a:ext cx="0" cy="32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s-ES_tradnl"/>
              </a:p>
            </p:txBody>
          </p:sp>
          <p:sp>
            <p:nvSpPr>
              <p:cNvPr id="411685" name="Freeform 37"/>
              <p:cNvSpPr>
                <a:spLocks/>
              </p:cNvSpPr>
              <p:nvPr/>
            </p:nvSpPr>
            <p:spPr bwMode="auto">
              <a:xfrm flipV="1">
                <a:off x="4216" y="2032"/>
                <a:ext cx="27" cy="51"/>
              </a:xfrm>
              <a:custGeom>
                <a:avLst/>
                <a:gdLst>
                  <a:gd name="T0" fmla="*/ 18 w 27"/>
                  <a:gd name="T1" fmla="*/ 0 h 51"/>
                  <a:gd name="T2" fmla="*/ 24 w 27"/>
                  <a:gd name="T3" fmla="*/ 33 h 51"/>
                  <a:gd name="T4" fmla="*/ 0 w 27"/>
                  <a:gd name="T5" fmla="*/ 51 h 51"/>
                </a:gdLst>
                <a:ahLst/>
                <a:cxnLst>
                  <a:cxn ang="0">
                    <a:pos x="T0" y="T1"/>
                  </a:cxn>
                  <a:cxn ang="0">
                    <a:pos x="T2" y="T3"/>
                  </a:cxn>
                  <a:cxn ang="0">
                    <a:pos x="T4" y="T5"/>
                  </a:cxn>
                </a:cxnLst>
                <a:rect l="0" t="0" r="r" b="b"/>
                <a:pathLst>
                  <a:path w="27" h="51">
                    <a:moveTo>
                      <a:pt x="18" y="0"/>
                    </a:moveTo>
                    <a:cubicBezTo>
                      <a:pt x="22" y="12"/>
                      <a:pt x="27" y="25"/>
                      <a:pt x="24" y="33"/>
                    </a:cubicBezTo>
                    <a:cubicBezTo>
                      <a:pt x="21" y="41"/>
                      <a:pt x="10" y="46"/>
                      <a:pt x="0" y="51"/>
                    </a:cubicBez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s-ES_tradnl"/>
              </a:p>
            </p:txBody>
          </p:sp>
          <p:pic>
            <p:nvPicPr>
              <p:cNvPr id="411690" name="Picture 42" descr="Edittex"/>
              <p:cNvPicPr>
                <a:picLocks noChangeAspect="1" noChangeArrowheads="1"/>
              </p:cNvPicPr>
              <p:nvPr>
                <p:custDataLst>
                  <p:tags r:id="rId5"/>
                </p:custDataLst>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99" y="1968"/>
                <a:ext cx="69" cy="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grpSp>
          <p:nvGrpSpPr>
            <p:cNvPr id="411699" name="Group 51"/>
            <p:cNvGrpSpPr>
              <a:grpSpLocks/>
            </p:cNvGrpSpPr>
            <p:nvPr/>
          </p:nvGrpSpPr>
          <p:grpSpPr bwMode="auto">
            <a:xfrm>
              <a:off x="432" y="2592"/>
              <a:ext cx="5088" cy="1632"/>
              <a:chOff x="432" y="2592"/>
              <a:chExt cx="5088" cy="1632"/>
            </a:xfrm>
          </p:grpSpPr>
          <p:sp>
            <p:nvSpPr>
              <p:cNvPr id="411679" name="Rectangle 31"/>
              <p:cNvSpPr>
                <a:spLocks noChangeArrowheads="1"/>
              </p:cNvSpPr>
              <p:nvPr/>
            </p:nvSpPr>
            <p:spPr bwMode="auto">
              <a:xfrm>
                <a:off x="432" y="2592"/>
                <a:ext cx="5088" cy="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400">
                    <a:solidFill>
                      <a:schemeClr val="tx1"/>
                    </a:solidFill>
                    <a:latin typeface="Arial" charset="0"/>
                  </a:defRPr>
                </a:lvl5pPr>
                <a:lvl6pPr marL="2514600" indent="-228600" eaLnBrk="0" fontAlgn="base" hangingPunct="0">
                  <a:spcBef>
                    <a:spcPct val="20000"/>
                  </a:spcBef>
                  <a:spcAft>
                    <a:spcPct val="0"/>
                  </a:spcAft>
                  <a:buChar char="»"/>
                  <a:defRPr sz="1400">
                    <a:solidFill>
                      <a:schemeClr val="tx1"/>
                    </a:solidFill>
                    <a:latin typeface="Arial" charset="0"/>
                  </a:defRPr>
                </a:lvl6pPr>
                <a:lvl7pPr marL="2971800" indent="-228600" eaLnBrk="0" fontAlgn="base" hangingPunct="0">
                  <a:spcBef>
                    <a:spcPct val="20000"/>
                  </a:spcBef>
                  <a:spcAft>
                    <a:spcPct val="0"/>
                  </a:spcAft>
                  <a:buChar char="»"/>
                  <a:defRPr sz="1400">
                    <a:solidFill>
                      <a:schemeClr val="tx1"/>
                    </a:solidFill>
                    <a:latin typeface="Arial" charset="0"/>
                  </a:defRPr>
                </a:lvl7pPr>
                <a:lvl8pPr marL="3429000" indent="-228600" eaLnBrk="0" fontAlgn="base" hangingPunct="0">
                  <a:spcBef>
                    <a:spcPct val="20000"/>
                  </a:spcBef>
                  <a:spcAft>
                    <a:spcPct val="0"/>
                  </a:spcAft>
                  <a:buChar char="»"/>
                  <a:defRPr sz="1400">
                    <a:solidFill>
                      <a:schemeClr val="tx1"/>
                    </a:solidFill>
                    <a:latin typeface="Arial" charset="0"/>
                  </a:defRPr>
                </a:lvl8pPr>
                <a:lvl9pPr marL="3886200" indent="-228600" eaLnBrk="0" fontAlgn="base" hangingPunct="0">
                  <a:spcBef>
                    <a:spcPct val="20000"/>
                  </a:spcBef>
                  <a:spcAft>
                    <a:spcPct val="0"/>
                  </a:spcAft>
                  <a:buChar char="»"/>
                  <a:defRPr sz="1400">
                    <a:solidFill>
                      <a:schemeClr val="tx1"/>
                    </a:solidFill>
                    <a:latin typeface="Arial" charset="0"/>
                  </a:defRPr>
                </a:lvl9pPr>
              </a:lstStyle>
              <a:p>
                <a:r>
                  <a:rPr lang="en-US" altLang="en-US" sz="2000"/>
                  <a:t>The gradient direction is given by:</a:t>
                </a:r>
              </a:p>
              <a:p>
                <a:endParaRPr lang="en-US" altLang="en-US" sz="2000"/>
              </a:p>
              <a:p>
                <a:endParaRPr lang="en-US" altLang="en-US" sz="2000"/>
              </a:p>
              <a:p>
                <a:pPr lvl="1"/>
                <a:r>
                  <a:rPr lang="en-US" altLang="en-US" sz="1800"/>
                  <a:t>how does this relate to the direction of the edge?</a:t>
                </a:r>
              </a:p>
              <a:p>
                <a:r>
                  <a:rPr lang="en-US" altLang="en-US" sz="2000"/>
                  <a:t>The </a:t>
                </a:r>
                <a:r>
                  <a:rPr lang="en-US" altLang="en-US" sz="2000" i="1"/>
                  <a:t>edge strength</a:t>
                </a:r>
                <a:r>
                  <a:rPr lang="en-US" altLang="en-US" sz="2000"/>
                  <a:t> is given by the gradient magnitude</a:t>
                </a:r>
              </a:p>
            </p:txBody>
          </p:sp>
          <p:pic>
            <p:nvPicPr>
              <p:cNvPr id="411694" name="Picture 46" descr="Edittex"/>
              <p:cNvPicPr>
                <a:picLocks noChangeAspect="1" noChangeArrowheads="1"/>
              </p:cNvPicPr>
              <p:nvPr>
                <p:custDataLst>
                  <p:tags r:id="rId3"/>
                </p:custDataLst>
              </p:nvPr>
            </p:nvPicPr>
            <p:blipFill>
              <a:blip r:embed="rId13">
                <a:extLst>
                  <a:ext uri="{28A0092B-C50C-407E-A947-70E740481C1C}">
                    <a14:useLocalDpi xmlns:a14="http://schemas.microsoft.com/office/drawing/2010/main" val="0"/>
                  </a:ext>
                </a:extLst>
              </a:blip>
              <a:srcRect/>
              <a:stretch>
                <a:fillRect/>
              </a:stretch>
            </p:blipFill>
            <p:spPr bwMode="auto">
              <a:xfrm>
                <a:off x="1269" y="2887"/>
                <a:ext cx="1762"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411698" name="Picture 50" descr="Edittex"/>
              <p:cNvPicPr>
                <a:picLocks noChangeAspect="1" noChangeArrowheads="1"/>
              </p:cNvPicPr>
              <p:nvPr>
                <p:custDataLst>
                  <p:tags r:id="rId4"/>
                </p:custDataLst>
              </p:nvPr>
            </p:nvPicPr>
            <p:blipFill>
              <a:blip r:embed="rId14">
                <a:extLst>
                  <a:ext uri="{28A0092B-C50C-407E-A947-70E740481C1C}">
                    <a14:useLocalDpi xmlns:a14="http://schemas.microsoft.com/office/drawing/2010/main" val="0"/>
                  </a:ext>
                </a:extLst>
              </a:blip>
              <a:srcRect/>
              <a:stretch>
                <a:fillRect/>
              </a:stretch>
            </p:blipFill>
            <p:spPr bwMode="auto">
              <a:xfrm>
                <a:off x="1264" y="3750"/>
                <a:ext cx="2336" cy="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grpSp>
    </p:spTree>
    <p:extLst>
      <p:ext uri="{BB962C8B-B14F-4D97-AF65-F5344CB8AC3E}">
        <p14:creationId xmlns:p14="http://schemas.microsoft.com/office/powerpoint/2010/main" val="2123361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117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117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117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1" name="Rectangle 7"/>
          <p:cNvSpPr>
            <a:spLocks noChangeArrowheads="1"/>
          </p:cNvSpPr>
          <p:nvPr/>
        </p:nvSpPr>
        <p:spPr bwMode="auto">
          <a:xfrm rot="-2700000">
            <a:off x="184116" y="4789488"/>
            <a:ext cx="2659062" cy="877887"/>
          </a:xfrm>
          <a:prstGeom prst="rect">
            <a:avLst/>
          </a:prstGeom>
          <a:solidFill>
            <a:schemeClr val="accent2"/>
          </a:solidFill>
          <a:ln w="9525">
            <a:noFill/>
            <a:miter lim="800000"/>
            <a:headEnd/>
            <a:tailEnd/>
          </a:ln>
        </p:spPr>
        <p:txBody>
          <a:bodyPr wrap="none" anchor="ctr">
            <a:prstTxWarp prst="textNoShape">
              <a:avLst/>
            </a:prstTxWarp>
          </a:bodyPr>
          <a:lstStyle/>
          <a:p>
            <a:endParaRPr lang="es-CL"/>
          </a:p>
        </p:txBody>
      </p:sp>
      <p:sp>
        <p:nvSpPr>
          <p:cNvPr id="52232" name="Line 12"/>
          <p:cNvSpPr>
            <a:spLocks noChangeShapeType="1"/>
          </p:cNvSpPr>
          <p:nvPr/>
        </p:nvSpPr>
        <p:spPr bwMode="auto">
          <a:xfrm>
            <a:off x="338103" y="4229100"/>
            <a:ext cx="1714500" cy="1714500"/>
          </a:xfrm>
          <a:prstGeom prst="line">
            <a:avLst/>
          </a:prstGeom>
          <a:noFill/>
          <a:ln w="9525">
            <a:solidFill>
              <a:schemeClr val="tx1"/>
            </a:solidFill>
            <a:miter lim="800000"/>
            <a:headEnd type="triangle" w="med" len="med"/>
            <a:tailEnd/>
          </a:ln>
        </p:spPr>
        <p:txBody>
          <a:bodyPr wrap="none">
            <a:prstTxWarp prst="textNoShape">
              <a:avLst/>
            </a:prstTxWarp>
          </a:bodyPr>
          <a:lstStyle/>
          <a:p>
            <a:endParaRPr lang="es-ES_tradnl"/>
          </a:p>
        </p:txBody>
      </p:sp>
      <p:sp>
        <p:nvSpPr>
          <p:cNvPr id="52234" name="Rectangle 3"/>
          <p:cNvSpPr>
            <a:spLocks noGrp="1" noChangeArrowheads="1"/>
          </p:cNvSpPr>
          <p:nvPr>
            <p:ph type="body" idx="1"/>
          </p:nvPr>
        </p:nvSpPr>
        <p:spPr>
          <a:xfrm>
            <a:off x="795338" y="1944688"/>
            <a:ext cx="7772400" cy="4114800"/>
          </a:xfrm>
        </p:spPr>
        <p:txBody>
          <a:bodyPr/>
          <a:lstStyle/>
          <a:p>
            <a:pPr eaLnBrk="1" hangingPunct="1"/>
            <a:r>
              <a:rPr lang="en-US"/>
              <a:t>Suppress the pixels in ‘Gradient Magnitude Image’ which are not local maximum</a:t>
            </a:r>
          </a:p>
          <a:p>
            <a:pPr lvl="1" eaLnBrk="1" hangingPunct="1"/>
            <a:endParaRPr lang="en-US">
              <a:ea typeface="ＭＳ Ｐゴシック" charset="-128"/>
            </a:endParaRPr>
          </a:p>
        </p:txBody>
      </p:sp>
      <p:graphicFrame>
        <p:nvGraphicFramePr>
          <p:cNvPr id="52226" name="Object 4"/>
          <p:cNvGraphicFramePr>
            <a:graphicFrameLocks noChangeAspect="1"/>
          </p:cNvGraphicFramePr>
          <p:nvPr>
            <p:extLst>
              <p:ext uri="{D42A27DB-BD31-4B8C-83A1-F6EECF244321}">
                <p14:modId xmlns:p14="http://schemas.microsoft.com/office/powerpoint/2010/main" val="3613865505"/>
              </p:ext>
            </p:extLst>
          </p:nvPr>
        </p:nvGraphicFramePr>
        <p:xfrm>
          <a:off x="2894013" y="5370513"/>
          <a:ext cx="5791415" cy="836836"/>
        </p:xfrm>
        <a:graphic>
          <a:graphicData uri="http://schemas.openxmlformats.org/presentationml/2006/ole">
            <mc:AlternateContent xmlns:mc="http://schemas.openxmlformats.org/markup-compatibility/2006">
              <mc:Choice xmlns:v="urn:schemas-microsoft-com:vml" Requires="v">
                <p:oleObj spid="_x0000_s13365" name="Equation" r:id="rId4" imgW="3251200" imgH="469900" progId="Equation.3">
                  <p:embed/>
                </p:oleObj>
              </mc:Choice>
              <mc:Fallback>
                <p:oleObj name="Equation" r:id="rId4" imgW="3251200" imgH="469900" progId="Equation.3">
                  <p:embed/>
                  <p:pic>
                    <p:nvPicPr>
                      <p:cNvPr id="0" name=""/>
                      <p:cNvPicPr>
                        <a:picLocks noChangeAspect="1" noChangeArrowheads="1"/>
                      </p:cNvPicPr>
                      <p:nvPr/>
                    </p:nvPicPr>
                    <p:blipFill>
                      <a:blip r:embed="rId5"/>
                      <a:srcRect/>
                      <a:stretch>
                        <a:fillRect/>
                      </a:stretch>
                    </p:blipFill>
                    <p:spPr bwMode="auto">
                      <a:xfrm>
                        <a:off x="2894013" y="5370513"/>
                        <a:ext cx="5791415" cy="836836"/>
                      </a:xfrm>
                      <a:prstGeom prst="rect">
                        <a:avLst/>
                      </a:prstGeom>
                      <a:noFill/>
                      <a:ln>
                        <a:noFill/>
                      </a:ln>
                      <a:effectLst/>
                    </p:spPr>
                  </p:pic>
                </p:oleObj>
              </mc:Fallback>
            </mc:AlternateContent>
          </a:graphicData>
        </a:graphic>
      </p:graphicFrame>
      <p:graphicFrame>
        <p:nvGraphicFramePr>
          <p:cNvPr id="52227" name="Object 5"/>
          <p:cNvGraphicFramePr>
            <a:graphicFrameLocks noChangeAspect="1"/>
          </p:cNvGraphicFramePr>
          <p:nvPr>
            <p:extLst>
              <p:ext uri="{D42A27DB-BD31-4B8C-83A1-F6EECF244321}">
                <p14:modId xmlns:p14="http://schemas.microsoft.com/office/powerpoint/2010/main" val="2333413901"/>
              </p:ext>
            </p:extLst>
          </p:nvPr>
        </p:nvGraphicFramePr>
        <p:xfrm>
          <a:off x="3212926" y="3278188"/>
          <a:ext cx="5621338" cy="1474449"/>
        </p:xfrm>
        <a:graphic>
          <a:graphicData uri="http://schemas.openxmlformats.org/presentationml/2006/ole">
            <mc:AlternateContent xmlns:mc="http://schemas.openxmlformats.org/markup-compatibility/2006">
              <mc:Choice xmlns:v="urn:schemas-microsoft-com:vml" Requires="v">
                <p:oleObj spid="_x0000_s13366" name="Equation" r:id="rId6" imgW="3098800" imgH="812800" progId="Equation.3">
                  <p:embed/>
                </p:oleObj>
              </mc:Choice>
              <mc:Fallback>
                <p:oleObj name="Equation" r:id="rId6" imgW="3098800" imgH="812800" progId="Equation.3">
                  <p:embed/>
                  <p:pic>
                    <p:nvPicPr>
                      <p:cNvPr id="0" name=""/>
                      <p:cNvPicPr>
                        <a:picLocks noChangeAspect="1" noChangeArrowheads="1"/>
                      </p:cNvPicPr>
                      <p:nvPr/>
                    </p:nvPicPr>
                    <p:blipFill>
                      <a:blip r:embed="rId7"/>
                      <a:srcRect/>
                      <a:stretch>
                        <a:fillRect/>
                      </a:stretch>
                    </p:blipFill>
                    <p:spPr bwMode="auto">
                      <a:xfrm>
                        <a:off x="3212926" y="3278188"/>
                        <a:ext cx="5621338" cy="1474449"/>
                      </a:xfrm>
                      <a:prstGeom prst="rect">
                        <a:avLst/>
                      </a:prstGeom>
                      <a:noFill/>
                      <a:ln>
                        <a:noFill/>
                      </a:ln>
                      <a:effectLst/>
                    </p:spPr>
                  </p:pic>
                </p:oleObj>
              </mc:Fallback>
            </mc:AlternateContent>
          </a:graphicData>
        </a:graphic>
      </p:graphicFrame>
      <p:sp>
        <p:nvSpPr>
          <p:cNvPr id="52235" name="Line 8"/>
          <p:cNvSpPr>
            <a:spLocks noChangeShapeType="1"/>
          </p:cNvSpPr>
          <p:nvPr/>
        </p:nvSpPr>
        <p:spPr bwMode="auto">
          <a:xfrm flipH="1">
            <a:off x="266666" y="3986213"/>
            <a:ext cx="1871662" cy="1871662"/>
          </a:xfrm>
          <a:prstGeom prst="line">
            <a:avLst/>
          </a:prstGeom>
          <a:noFill/>
          <a:ln w="38100">
            <a:solidFill>
              <a:schemeClr val="tx1"/>
            </a:solidFill>
            <a:miter lim="800000"/>
            <a:headEnd/>
            <a:tailEnd/>
          </a:ln>
        </p:spPr>
        <p:txBody>
          <a:bodyPr wrap="none">
            <a:prstTxWarp prst="textNoShape">
              <a:avLst/>
            </a:prstTxWarp>
          </a:bodyPr>
          <a:lstStyle/>
          <a:p>
            <a:endParaRPr lang="es-ES_tradnl"/>
          </a:p>
        </p:txBody>
      </p:sp>
      <p:sp>
        <p:nvSpPr>
          <p:cNvPr id="52236" name="Oval 9"/>
          <p:cNvSpPr>
            <a:spLocks noChangeArrowheads="1"/>
          </p:cNvSpPr>
          <p:nvPr/>
        </p:nvSpPr>
        <p:spPr bwMode="auto">
          <a:xfrm>
            <a:off x="1066766" y="4943475"/>
            <a:ext cx="114300" cy="100013"/>
          </a:xfrm>
          <a:prstGeom prst="ellipse">
            <a:avLst/>
          </a:prstGeom>
          <a:solidFill>
            <a:srgbClr val="FF1D17"/>
          </a:solidFill>
          <a:ln w="9525">
            <a:solidFill>
              <a:schemeClr val="tx1"/>
            </a:solidFill>
            <a:miter lim="800000"/>
            <a:headEnd/>
            <a:tailEnd/>
          </a:ln>
        </p:spPr>
        <p:txBody>
          <a:bodyPr wrap="none" anchor="ctr">
            <a:prstTxWarp prst="textNoShape">
              <a:avLst/>
            </a:prstTxWarp>
          </a:bodyPr>
          <a:lstStyle/>
          <a:p>
            <a:endParaRPr lang="es-CL"/>
          </a:p>
        </p:txBody>
      </p:sp>
      <p:sp>
        <p:nvSpPr>
          <p:cNvPr id="52237" name="Oval 10"/>
          <p:cNvSpPr>
            <a:spLocks noChangeArrowheads="1"/>
          </p:cNvSpPr>
          <p:nvPr/>
        </p:nvSpPr>
        <p:spPr bwMode="auto">
          <a:xfrm>
            <a:off x="1447766" y="5338763"/>
            <a:ext cx="114300" cy="100012"/>
          </a:xfrm>
          <a:prstGeom prst="ellipse">
            <a:avLst/>
          </a:prstGeom>
          <a:solidFill>
            <a:srgbClr val="FF1D17"/>
          </a:solidFill>
          <a:ln w="9525">
            <a:solidFill>
              <a:schemeClr val="tx1"/>
            </a:solidFill>
            <a:miter lim="800000"/>
            <a:headEnd/>
            <a:tailEnd/>
          </a:ln>
        </p:spPr>
        <p:txBody>
          <a:bodyPr wrap="none" anchor="ctr">
            <a:prstTxWarp prst="textNoShape">
              <a:avLst/>
            </a:prstTxWarp>
          </a:bodyPr>
          <a:lstStyle/>
          <a:p>
            <a:endParaRPr lang="es-CL"/>
          </a:p>
        </p:txBody>
      </p:sp>
      <p:sp>
        <p:nvSpPr>
          <p:cNvPr id="52238" name="Oval 11"/>
          <p:cNvSpPr>
            <a:spLocks noChangeArrowheads="1"/>
          </p:cNvSpPr>
          <p:nvPr/>
        </p:nvSpPr>
        <p:spPr bwMode="auto">
          <a:xfrm>
            <a:off x="642903" y="4533900"/>
            <a:ext cx="114300" cy="100013"/>
          </a:xfrm>
          <a:prstGeom prst="ellipse">
            <a:avLst/>
          </a:prstGeom>
          <a:solidFill>
            <a:srgbClr val="FF1D17"/>
          </a:solidFill>
          <a:ln w="9525">
            <a:solidFill>
              <a:schemeClr val="tx1"/>
            </a:solidFill>
            <a:miter lim="800000"/>
            <a:headEnd/>
            <a:tailEnd/>
          </a:ln>
        </p:spPr>
        <p:txBody>
          <a:bodyPr wrap="none" anchor="ctr">
            <a:prstTxWarp prst="textNoShape">
              <a:avLst/>
            </a:prstTxWarp>
          </a:bodyPr>
          <a:lstStyle/>
          <a:p>
            <a:endParaRPr lang="es-CL"/>
          </a:p>
        </p:txBody>
      </p:sp>
      <p:graphicFrame>
        <p:nvGraphicFramePr>
          <p:cNvPr id="52228" name="Object 13"/>
          <p:cNvGraphicFramePr>
            <a:graphicFrameLocks noChangeAspect="1"/>
          </p:cNvGraphicFramePr>
          <p:nvPr>
            <p:extLst>
              <p:ext uri="{D42A27DB-BD31-4B8C-83A1-F6EECF244321}">
                <p14:modId xmlns:p14="http://schemas.microsoft.com/office/powerpoint/2010/main" val="1621968927"/>
              </p:ext>
            </p:extLst>
          </p:nvPr>
        </p:nvGraphicFramePr>
        <p:xfrm>
          <a:off x="565116" y="4073525"/>
          <a:ext cx="838200" cy="431800"/>
        </p:xfrm>
        <a:graphic>
          <a:graphicData uri="http://schemas.openxmlformats.org/presentationml/2006/ole">
            <mc:AlternateContent xmlns:mc="http://schemas.openxmlformats.org/markup-compatibility/2006">
              <mc:Choice xmlns:v="urn:schemas-microsoft-com:vml" Requires="v">
                <p:oleObj spid="_x0000_s13367" name="Equation" r:id="rId8" imgW="419040" imgH="215640" progId="Equation.3">
                  <p:embed/>
                </p:oleObj>
              </mc:Choice>
              <mc:Fallback>
                <p:oleObj name="Equation" r:id="rId8" imgW="419040" imgH="215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5116" y="4073525"/>
                        <a:ext cx="838200" cy="431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2229" name="Object 14"/>
          <p:cNvGraphicFramePr>
            <a:graphicFrameLocks noChangeAspect="1"/>
          </p:cNvGraphicFramePr>
          <p:nvPr>
            <p:extLst>
              <p:ext uri="{D42A27DB-BD31-4B8C-83A1-F6EECF244321}">
                <p14:modId xmlns:p14="http://schemas.microsoft.com/office/powerpoint/2010/main" val="441667418"/>
              </p:ext>
            </p:extLst>
          </p:nvPr>
        </p:nvGraphicFramePr>
        <p:xfrm>
          <a:off x="1281078" y="4697413"/>
          <a:ext cx="711200" cy="431800"/>
        </p:xfrm>
        <a:graphic>
          <a:graphicData uri="http://schemas.openxmlformats.org/presentationml/2006/ole">
            <mc:AlternateContent xmlns:mc="http://schemas.openxmlformats.org/markup-compatibility/2006">
              <mc:Choice xmlns:v="urn:schemas-microsoft-com:vml" Requires="v">
                <p:oleObj spid="_x0000_s13368" name="Equation" r:id="rId10" imgW="355320" imgH="215640" progId="Equation.3">
                  <p:embed/>
                </p:oleObj>
              </mc:Choice>
              <mc:Fallback>
                <p:oleObj name="Equation" r:id="rId10" imgW="355320" imgH="2156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81078" y="4697413"/>
                        <a:ext cx="711200" cy="431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2230" name="Object 15"/>
          <p:cNvGraphicFramePr>
            <a:graphicFrameLocks noChangeAspect="1"/>
          </p:cNvGraphicFramePr>
          <p:nvPr>
            <p:extLst>
              <p:ext uri="{D42A27DB-BD31-4B8C-83A1-F6EECF244321}">
                <p14:modId xmlns:p14="http://schemas.microsoft.com/office/powerpoint/2010/main" val="1905594528"/>
              </p:ext>
            </p:extLst>
          </p:nvPr>
        </p:nvGraphicFramePr>
        <p:xfrm>
          <a:off x="1731928" y="5264150"/>
          <a:ext cx="914400" cy="431800"/>
        </p:xfrm>
        <a:graphic>
          <a:graphicData uri="http://schemas.openxmlformats.org/presentationml/2006/ole">
            <mc:AlternateContent xmlns:mc="http://schemas.openxmlformats.org/markup-compatibility/2006">
              <mc:Choice xmlns:v="urn:schemas-microsoft-com:vml" Requires="v">
                <p:oleObj spid="_x0000_s13369" name="Equation" r:id="rId12" imgW="457200" imgH="215640" progId="Equation.3">
                  <p:embed/>
                </p:oleObj>
              </mc:Choice>
              <mc:Fallback>
                <p:oleObj name="Equation" r:id="rId12" imgW="457200" imgH="2156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31928" y="5264150"/>
                        <a:ext cx="914400" cy="431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cxnSp>
        <p:nvCxnSpPr>
          <p:cNvPr id="15" name="Straight Arrow Connector 14"/>
          <p:cNvCxnSpPr/>
          <p:nvPr/>
        </p:nvCxnSpPr>
        <p:spPr bwMode="auto">
          <a:xfrm flipH="1" flipV="1">
            <a:off x="423289" y="4311975"/>
            <a:ext cx="1771577" cy="1787509"/>
          </a:xfrm>
          <a:prstGeom prst="straightConnector1">
            <a:avLst/>
          </a:prstGeom>
          <a:solidFill>
            <a:schemeClr val="accent1"/>
          </a:solidFill>
          <a:ln w="38100" cap="flat" cmpd="sng" algn="ctr">
            <a:solidFill>
              <a:srgbClr val="FF1D17"/>
            </a:solidFill>
            <a:prstDash val="solid"/>
            <a:miter lim="800000"/>
            <a:headEnd type="none" w="med" len="med"/>
            <a:tailEnd type="arrow"/>
          </a:ln>
          <a:effectLst/>
        </p:spPr>
      </p:cxnSp>
      <p:sp>
        <p:nvSpPr>
          <p:cNvPr id="17" name="Rectangle 2"/>
          <p:cNvSpPr>
            <a:spLocks noGrp="1" noChangeArrowheads="1"/>
          </p:cNvSpPr>
          <p:nvPr>
            <p:ph type="title"/>
          </p:nvPr>
        </p:nvSpPr>
        <p:spPr>
          <a:xfrm>
            <a:off x="0" y="5072"/>
            <a:ext cx="7772400" cy="1143000"/>
          </a:xfrm>
        </p:spPr>
        <p:txBody>
          <a:bodyPr/>
          <a:lstStyle/>
          <a:p>
            <a:pPr algn="l" eaLnBrk="1" hangingPunct="1"/>
            <a:r>
              <a:rPr lang="en-US" dirty="0"/>
              <a:t>  Canny Edge Detector - NMS</a:t>
            </a:r>
          </a:p>
        </p:txBody>
      </p:sp>
    </p:spTree>
    <p:extLst>
      <p:ext uri="{BB962C8B-B14F-4D97-AF65-F5344CB8AC3E}">
        <p14:creationId xmlns:p14="http://schemas.microsoft.com/office/powerpoint/2010/main" val="22018202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4" name="Object 3"/>
          <p:cNvGraphicFramePr>
            <a:graphicFrameLocks noChangeAspect="1"/>
          </p:cNvGraphicFramePr>
          <p:nvPr/>
        </p:nvGraphicFramePr>
        <p:xfrm>
          <a:off x="7934325" y="4197350"/>
          <a:ext cx="254000" cy="355600"/>
        </p:xfrm>
        <a:graphic>
          <a:graphicData uri="http://schemas.openxmlformats.org/presentationml/2006/ole">
            <mc:AlternateContent xmlns:mc="http://schemas.openxmlformats.org/markup-compatibility/2006">
              <mc:Choice xmlns:v="urn:schemas-microsoft-com:vml" Requires="v">
                <p:oleObj spid="_x0000_s14393" name="Equation" r:id="rId4" imgW="126720" imgH="177480" progId="Equation.3">
                  <p:embed/>
                </p:oleObj>
              </mc:Choice>
              <mc:Fallback>
                <p:oleObj name="Equation" r:id="rId4" imgW="126720" imgH="177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4325" y="4197350"/>
                        <a:ext cx="254000" cy="355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4281" name="Line 4"/>
          <p:cNvSpPr>
            <a:spLocks noChangeShapeType="1"/>
          </p:cNvSpPr>
          <p:nvPr/>
        </p:nvSpPr>
        <p:spPr bwMode="auto">
          <a:xfrm>
            <a:off x="5472113" y="2914650"/>
            <a:ext cx="0" cy="2728913"/>
          </a:xfrm>
          <a:prstGeom prst="line">
            <a:avLst/>
          </a:prstGeom>
          <a:noFill/>
          <a:ln w="9525">
            <a:solidFill>
              <a:schemeClr val="accent2"/>
            </a:solidFill>
            <a:miter lim="800000"/>
            <a:headEnd/>
            <a:tailEnd/>
          </a:ln>
        </p:spPr>
        <p:txBody>
          <a:bodyPr wrap="none">
            <a:prstTxWarp prst="textNoShape">
              <a:avLst/>
            </a:prstTxWarp>
          </a:bodyPr>
          <a:lstStyle/>
          <a:p>
            <a:endParaRPr lang="es-ES_tradnl"/>
          </a:p>
        </p:txBody>
      </p:sp>
      <p:sp>
        <p:nvSpPr>
          <p:cNvPr id="54282" name="Line 5"/>
          <p:cNvSpPr>
            <a:spLocks noChangeShapeType="1"/>
          </p:cNvSpPr>
          <p:nvPr/>
        </p:nvSpPr>
        <p:spPr bwMode="auto">
          <a:xfrm>
            <a:off x="6610350" y="2909888"/>
            <a:ext cx="0" cy="2728912"/>
          </a:xfrm>
          <a:prstGeom prst="line">
            <a:avLst/>
          </a:prstGeom>
          <a:noFill/>
          <a:ln w="9525">
            <a:solidFill>
              <a:schemeClr val="accent2"/>
            </a:solidFill>
            <a:miter lim="800000"/>
            <a:headEnd/>
            <a:tailEnd/>
          </a:ln>
        </p:spPr>
        <p:txBody>
          <a:bodyPr wrap="none">
            <a:prstTxWarp prst="textNoShape">
              <a:avLst/>
            </a:prstTxWarp>
          </a:bodyPr>
          <a:lstStyle/>
          <a:p>
            <a:endParaRPr lang="es-ES_tradnl"/>
          </a:p>
        </p:txBody>
      </p:sp>
      <p:sp>
        <p:nvSpPr>
          <p:cNvPr id="54283" name="Line 6"/>
          <p:cNvSpPr>
            <a:spLocks noChangeShapeType="1"/>
          </p:cNvSpPr>
          <p:nvPr/>
        </p:nvSpPr>
        <p:spPr bwMode="auto">
          <a:xfrm>
            <a:off x="4572000" y="3843338"/>
            <a:ext cx="3100388" cy="0"/>
          </a:xfrm>
          <a:prstGeom prst="line">
            <a:avLst/>
          </a:prstGeom>
          <a:noFill/>
          <a:ln w="9525">
            <a:solidFill>
              <a:schemeClr val="accent2"/>
            </a:solidFill>
            <a:miter lim="800000"/>
            <a:headEnd/>
            <a:tailEnd/>
          </a:ln>
        </p:spPr>
        <p:txBody>
          <a:bodyPr wrap="none">
            <a:prstTxWarp prst="textNoShape">
              <a:avLst/>
            </a:prstTxWarp>
          </a:bodyPr>
          <a:lstStyle/>
          <a:p>
            <a:endParaRPr lang="es-ES_tradnl"/>
          </a:p>
        </p:txBody>
      </p:sp>
      <p:sp>
        <p:nvSpPr>
          <p:cNvPr id="54284" name="Line 7"/>
          <p:cNvSpPr>
            <a:spLocks noChangeShapeType="1"/>
          </p:cNvSpPr>
          <p:nvPr/>
        </p:nvSpPr>
        <p:spPr bwMode="auto">
          <a:xfrm>
            <a:off x="4567238" y="4852988"/>
            <a:ext cx="3100387" cy="0"/>
          </a:xfrm>
          <a:prstGeom prst="line">
            <a:avLst/>
          </a:prstGeom>
          <a:noFill/>
          <a:ln w="9525">
            <a:solidFill>
              <a:schemeClr val="accent2"/>
            </a:solidFill>
            <a:miter lim="800000"/>
            <a:headEnd/>
            <a:tailEnd/>
          </a:ln>
        </p:spPr>
        <p:txBody>
          <a:bodyPr wrap="none">
            <a:prstTxWarp prst="textNoShape">
              <a:avLst/>
            </a:prstTxWarp>
          </a:bodyPr>
          <a:lstStyle/>
          <a:p>
            <a:endParaRPr lang="es-ES_tradnl"/>
          </a:p>
        </p:txBody>
      </p:sp>
      <p:sp>
        <p:nvSpPr>
          <p:cNvPr id="54285" name="Oval 8"/>
          <p:cNvSpPr>
            <a:spLocks noChangeArrowheads="1"/>
          </p:cNvSpPr>
          <p:nvPr/>
        </p:nvSpPr>
        <p:spPr bwMode="auto">
          <a:xfrm>
            <a:off x="5900738" y="4271963"/>
            <a:ext cx="242887" cy="228600"/>
          </a:xfrm>
          <a:prstGeom prst="ellipse">
            <a:avLst/>
          </a:prstGeom>
          <a:solidFill>
            <a:srgbClr val="FF1D17"/>
          </a:solidFill>
          <a:ln w="9525">
            <a:solidFill>
              <a:schemeClr val="tx1"/>
            </a:solidFill>
            <a:miter lim="800000"/>
            <a:headEnd/>
            <a:tailEnd/>
          </a:ln>
        </p:spPr>
        <p:txBody>
          <a:bodyPr wrap="none" anchor="ctr">
            <a:prstTxWarp prst="textNoShape">
              <a:avLst/>
            </a:prstTxWarp>
          </a:bodyPr>
          <a:lstStyle/>
          <a:p>
            <a:endParaRPr lang="es-CL"/>
          </a:p>
        </p:txBody>
      </p:sp>
      <p:sp>
        <p:nvSpPr>
          <p:cNvPr id="54286" name="Line 9"/>
          <p:cNvSpPr>
            <a:spLocks noChangeShapeType="1"/>
          </p:cNvSpPr>
          <p:nvPr/>
        </p:nvSpPr>
        <p:spPr bwMode="auto">
          <a:xfrm>
            <a:off x="4414838" y="4400550"/>
            <a:ext cx="3386137" cy="0"/>
          </a:xfrm>
          <a:prstGeom prst="line">
            <a:avLst/>
          </a:prstGeom>
          <a:noFill/>
          <a:ln w="9525">
            <a:solidFill>
              <a:schemeClr val="tx1"/>
            </a:solidFill>
            <a:miter lim="800000"/>
            <a:headEnd type="triangle" w="med" len="med"/>
            <a:tailEnd type="triangle" w="med" len="med"/>
          </a:ln>
        </p:spPr>
        <p:txBody>
          <a:bodyPr wrap="none">
            <a:prstTxWarp prst="textNoShape">
              <a:avLst/>
            </a:prstTxWarp>
          </a:bodyPr>
          <a:lstStyle/>
          <a:p>
            <a:endParaRPr lang="es-ES_tradnl"/>
          </a:p>
        </p:txBody>
      </p:sp>
      <p:sp>
        <p:nvSpPr>
          <p:cNvPr id="54287" name="Line 10"/>
          <p:cNvSpPr>
            <a:spLocks noChangeShapeType="1"/>
          </p:cNvSpPr>
          <p:nvPr/>
        </p:nvSpPr>
        <p:spPr bwMode="auto">
          <a:xfrm>
            <a:off x="6029325" y="2886075"/>
            <a:ext cx="0" cy="2843213"/>
          </a:xfrm>
          <a:prstGeom prst="line">
            <a:avLst/>
          </a:prstGeom>
          <a:noFill/>
          <a:ln w="9525">
            <a:solidFill>
              <a:schemeClr val="tx1"/>
            </a:solidFill>
            <a:miter lim="800000"/>
            <a:headEnd type="triangle" w="med" len="med"/>
            <a:tailEnd type="triangle" w="med" len="med"/>
          </a:ln>
        </p:spPr>
        <p:txBody>
          <a:bodyPr wrap="none">
            <a:prstTxWarp prst="textNoShape">
              <a:avLst/>
            </a:prstTxWarp>
          </a:bodyPr>
          <a:lstStyle/>
          <a:p>
            <a:endParaRPr lang="es-ES_tradnl"/>
          </a:p>
        </p:txBody>
      </p:sp>
      <p:sp>
        <p:nvSpPr>
          <p:cNvPr id="54288" name="Line 11"/>
          <p:cNvSpPr>
            <a:spLocks noChangeShapeType="1"/>
          </p:cNvSpPr>
          <p:nvPr/>
        </p:nvSpPr>
        <p:spPr bwMode="auto">
          <a:xfrm flipH="1">
            <a:off x="4586288" y="3043238"/>
            <a:ext cx="2928937" cy="2628900"/>
          </a:xfrm>
          <a:prstGeom prst="line">
            <a:avLst/>
          </a:prstGeom>
          <a:noFill/>
          <a:ln w="9525">
            <a:solidFill>
              <a:schemeClr val="tx1"/>
            </a:solidFill>
            <a:miter lim="800000"/>
            <a:headEnd type="triangle" w="med" len="med"/>
            <a:tailEnd type="triangle" w="med" len="med"/>
          </a:ln>
        </p:spPr>
        <p:txBody>
          <a:bodyPr wrap="none">
            <a:prstTxWarp prst="textNoShape">
              <a:avLst/>
            </a:prstTxWarp>
          </a:bodyPr>
          <a:lstStyle/>
          <a:p>
            <a:endParaRPr lang="es-ES_tradnl"/>
          </a:p>
        </p:txBody>
      </p:sp>
      <p:sp>
        <p:nvSpPr>
          <p:cNvPr id="54289" name="Line 12"/>
          <p:cNvSpPr>
            <a:spLocks noChangeShapeType="1"/>
          </p:cNvSpPr>
          <p:nvPr/>
        </p:nvSpPr>
        <p:spPr bwMode="auto">
          <a:xfrm>
            <a:off x="4600575" y="3057525"/>
            <a:ext cx="2928938" cy="2686050"/>
          </a:xfrm>
          <a:prstGeom prst="line">
            <a:avLst/>
          </a:prstGeom>
          <a:noFill/>
          <a:ln w="9525">
            <a:solidFill>
              <a:schemeClr val="tx1"/>
            </a:solidFill>
            <a:miter lim="800000"/>
            <a:headEnd type="triangle" w="med" len="med"/>
            <a:tailEnd type="triangle" w="med" len="med"/>
          </a:ln>
        </p:spPr>
        <p:txBody>
          <a:bodyPr wrap="none">
            <a:prstTxWarp prst="textNoShape">
              <a:avLst/>
            </a:prstTxWarp>
          </a:bodyPr>
          <a:lstStyle/>
          <a:p>
            <a:endParaRPr lang="es-ES_tradnl"/>
          </a:p>
        </p:txBody>
      </p:sp>
      <p:graphicFrame>
        <p:nvGraphicFramePr>
          <p:cNvPr id="54275" name="Object 13"/>
          <p:cNvGraphicFramePr>
            <a:graphicFrameLocks noChangeAspect="1"/>
          </p:cNvGraphicFramePr>
          <p:nvPr/>
        </p:nvGraphicFramePr>
        <p:xfrm>
          <a:off x="7639050" y="2833688"/>
          <a:ext cx="177800" cy="330200"/>
        </p:xfrm>
        <a:graphic>
          <a:graphicData uri="http://schemas.openxmlformats.org/presentationml/2006/ole">
            <mc:AlternateContent xmlns:mc="http://schemas.openxmlformats.org/markup-compatibility/2006">
              <mc:Choice xmlns:v="urn:schemas-microsoft-com:vml" Requires="v">
                <p:oleObj spid="_x0000_s14394" name="Equation" r:id="rId6" imgW="88560" imgH="164880" progId="Equation.3">
                  <p:embed/>
                </p:oleObj>
              </mc:Choice>
              <mc:Fallback>
                <p:oleObj name="Equation" r:id="rId6" imgW="88560" imgH="1648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39050" y="2833688"/>
                        <a:ext cx="177800" cy="330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4276" name="Object 14"/>
          <p:cNvGraphicFramePr>
            <a:graphicFrameLocks noChangeAspect="1"/>
          </p:cNvGraphicFramePr>
          <p:nvPr/>
        </p:nvGraphicFramePr>
        <p:xfrm>
          <a:off x="5900738" y="2433638"/>
          <a:ext cx="254000" cy="330200"/>
        </p:xfrm>
        <a:graphic>
          <a:graphicData uri="http://schemas.openxmlformats.org/presentationml/2006/ole">
            <mc:AlternateContent xmlns:mc="http://schemas.openxmlformats.org/markup-compatibility/2006">
              <mc:Choice xmlns:v="urn:schemas-microsoft-com:vml" Requires="v">
                <p:oleObj spid="_x0000_s14395" name="Equation" r:id="rId8" imgW="126720" imgH="164880" progId="Equation.3">
                  <p:embed/>
                </p:oleObj>
              </mc:Choice>
              <mc:Fallback>
                <p:oleObj name="Equation" r:id="rId8" imgW="126720" imgH="1648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0738" y="2433638"/>
                        <a:ext cx="254000" cy="330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4277" name="Object 15"/>
          <p:cNvGraphicFramePr>
            <a:graphicFrameLocks noChangeAspect="1"/>
          </p:cNvGraphicFramePr>
          <p:nvPr/>
        </p:nvGraphicFramePr>
        <p:xfrm>
          <a:off x="4313238" y="2735263"/>
          <a:ext cx="228600" cy="355600"/>
        </p:xfrm>
        <a:graphic>
          <a:graphicData uri="http://schemas.openxmlformats.org/presentationml/2006/ole">
            <mc:AlternateContent xmlns:mc="http://schemas.openxmlformats.org/markup-compatibility/2006">
              <mc:Choice xmlns:v="urn:schemas-microsoft-com:vml" Requires="v">
                <p:oleObj spid="_x0000_s14396" name="Equation" r:id="rId10" imgW="114120" imgH="177480" progId="Equation.3">
                  <p:embed/>
                </p:oleObj>
              </mc:Choice>
              <mc:Fallback>
                <p:oleObj name="Equation" r:id="rId10" imgW="114120" imgH="177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13238" y="2735263"/>
                        <a:ext cx="228600" cy="355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4278" name="Object 16"/>
          <p:cNvGraphicFramePr>
            <a:graphicFrameLocks noChangeAspect="1"/>
          </p:cNvGraphicFramePr>
          <p:nvPr/>
        </p:nvGraphicFramePr>
        <p:xfrm>
          <a:off x="547688" y="3824288"/>
          <a:ext cx="3530600" cy="1778000"/>
        </p:xfrm>
        <a:graphic>
          <a:graphicData uri="http://schemas.openxmlformats.org/presentationml/2006/ole">
            <mc:AlternateContent xmlns:mc="http://schemas.openxmlformats.org/markup-compatibility/2006">
              <mc:Choice xmlns:v="urn:schemas-microsoft-com:vml" Requires="v">
                <p:oleObj spid="_x0000_s14397" name="Equation" r:id="rId12" imgW="1765080" imgH="888840" progId="Equation.3">
                  <p:embed/>
                </p:oleObj>
              </mc:Choice>
              <mc:Fallback>
                <p:oleObj name="Equation" r:id="rId12" imgW="1765080" imgH="8888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7688" y="3824288"/>
                        <a:ext cx="3530600" cy="177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4290" name="Line 18"/>
          <p:cNvSpPr>
            <a:spLocks noChangeShapeType="1"/>
          </p:cNvSpPr>
          <p:nvPr/>
        </p:nvSpPr>
        <p:spPr bwMode="auto">
          <a:xfrm flipH="1">
            <a:off x="4243388" y="3600450"/>
            <a:ext cx="3686175" cy="1600200"/>
          </a:xfrm>
          <a:prstGeom prst="line">
            <a:avLst/>
          </a:prstGeom>
          <a:noFill/>
          <a:ln w="9525">
            <a:solidFill>
              <a:schemeClr val="tx1"/>
            </a:solidFill>
            <a:prstDash val="dash"/>
            <a:miter lim="800000"/>
            <a:headEnd/>
            <a:tailEnd/>
          </a:ln>
        </p:spPr>
        <p:txBody>
          <a:bodyPr wrap="none">
            <a:prstTxWarp prst="textNoShape">
              <a:avLst/>
            </a:prstTxWarp>
          </a:bodyPr>
          <a:lstStyle/>
          <a:p>
            <a:endParaRPr lang="es-ES_tradnl"/>
          </a:p>
        </p:txBody>
      </p:sp>
      <p:sp>
        <p:nvSpPr>
          <p:cNvPr id="54291" name="Line 20"/>
          <p:cNvSpPr>
            <a:spLocks noChangeShapeType="1"/>
          </p:cNvSpPr>
          <p:nvPr/>
        </p:nvSpPr>
        <p:spPr bwMode="auto">
          <a:xfrm>
            <a:off x="4171950" y="3657600"/>
            <a:ext cx="3914775" cy="1585913"/>
          </a:xfrm>
          <a:prstGeom prst="line">
            <a:avLst/>
          </a:prstGeom>
          <a:noFill/>
          <a:ln w="9525">
            <a:solidFill>
              <a:schemeClr val="tx1"/>
            </a:solidFill>
            <a:prstDash val="dash"/>
            <a:miter lim="800000"/>
            <a:headEnd/>
            <a:tailEnd/>
          </a:ln>
        </p:spPr>
        <p:txBody>
          <a:bodyPr wrap="none">
            <a:prstTxWarp prst="textNoShape">
              <a:avLst/>
            </a:prstTxWarp>
          </a:bodyPr>
          <a:lstStyle/>
          <a:p>
            <a:endParaRPr lang="es-ES_tradnl"/>
          </a:p>
        </p:txBody>
      </p:sp>
      <p:graphicFrame>
        <p:nvGraphicFramePr>
          <p:cNvPr id="54279" name="Object 22"/>
          <p:cNvGraphicFramePr>
            <a:graphicFrameLocks noChangeAspect="1"/>
          </p:cNvGraphicFramePr>
          <p:nvPr/>
        </p:nvGraphicFramePr>
        <p:xfrm>
          <a:off x="949325" y="2265363"/>
          <a:ext cx="1346200" cy="914400"/>
        </p:xfrm>
        <a:graphic>
          <a:graphicData uri="http://schemas.openxmlformats.org/presentationml/2006/ole">
            <mc:AlternateContent xmlns:mc="http://schemas.openxmlformats.org/markup-compatibility/2006">
              <mc:Choice xmlns:v="urn:schemas-microsoft-com:vml" Requires="v">
                <p:oleObj spid="_x0000_s14398" name="Equation" r:id="rId14" imgW="672840" imgH="457200" progId="Equation.3">
                  <p:embed/>
                </p:oleObj>
              </mc:Choice>
              <mc:Fallback>
                <p:oleObj name="Equation" r:id="rId14" imgW="672840" imgH="4572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49325" y="2265363"/>
                        <a:ext cx="1346200"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1" name="Rectangle 2"/>
          <p:cNvSpPr>
            <a:spLocks noGrp="1" noChangeArrowheads="1"/>
          </p:cNvSpPr>
          <p:nvPr>
            <p:ph type="title"/>
          </p:nvPr>
        </p:nvSpPr>
        <p:spPr>
          <a:xfrm>
            <a:off x="0" y="5072"/>
            <a:ext cx="7772400" cy="1143000"/>
          </a:xfrm>
        </p:spPr>
        <p:txBody>
          <a:bodyPr/>
          <a:lstStyle/>
          <a:p>
            <a:pPr algn="l" eaLnBrk="1" hangingPunct="1"/>
            <a:r>
              <a:rPr lang="en-US" dirty="0"/>
              <a:t>  Canny Edge Detector - NMS</a:t>
            </a:r>
          </a:p>
        </p:txBody>
      </p:sp>
    </p:spTree>
    <p:extLst>
      <p:ext uri="{BB962C8B-B14F-4D97-AF65-F5344CB8AC3E}">
        <p14:creationId xmlns:p14="http://schemas.microsoft.com/office/powerpoint/2010/main" val="1998028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6" name="Picture 20"/>
          <p:cNvPicPr>
            <a:picLocks noChangeArrowheads="1"/>
          </p:cNvPicPr>
          <p:nvPr/>
        </p:nvPicPr>
        <p:blipFill>
          <a:blip r:embed="rId4"/>
          <a:srcRect/>
          <a:stretch>
            <a:fillRect/>
          </a:stretch>
        </p:blipFill>
        <p:spPr bwMode="auto">
          <a:xfrm>
            <a:off x="554038" y="1525618"/>
            <a:ext cx="3592512" cy="2403475"/>
          </a:xfrm>
          <a:prstGeom prst="rect">
            <a:avLst/>
          </a:prstGeom>
          <a:noFill/>
          <a:ln w="9525">
            <a:noFill/>
            <a:miter lim="800000"/>
            <a:headEnd/>
            <a:tailEnd/>
          </a:ln>
        </p:spPr>
      </p:pic>
      <p:graphicFrame>
        <p:nvGraphicFramePr>
          <p:cNvPr id="56322" name="Object 25"/>
          <p:cNvGraphicFramePr>
            <a:graphicFrameLocks noChangeAspect="1"/>
          </p:cNvGraphicFramePr>
          <p:nvPr>
            <p:extLst>
              <p:ext uri="{D42A27DB-BD31-4B8C-83A1-F6EECF244321}">
                <p14:modId xmlns:p14="http://schemas.microsoft.com/office/powerpoint/2010/main" val="1886659128"/>
              </p:ext>
            </p:extLst>
          </p:nvPr>
        </p:nvGraphicFramePr>
        <p:xfrm>
          <a:off x="536506" y="972090"/>
          <a:ext cx="1930400" cy="609600"/>
        </p:xfrm>
        <a:graphic>
          <a:graphicData uri="http://schemas.openxmlformats.org/presentationml/2006/ole">
            <mc:AlternateContent xmlns:mc="http://schemas.openxmlformats.org/markup-compatibility/2006">
              <mc:Choice xmlns:v="urn:schemas-microsoft-com:vml" Requires="v">
                <p:oleObj spid="_x0000_s15398" name="Equation" r:id="rId5" imgW="965200" imgH="304800" progId="Equation.3">
                  <p:embed/>
                </p:oleObj>
              </mc:Choice>
              <mc:Fallback>
                <p:oleObj name="Equation" r:id="rId5" imgW="965200" imgH="304800" progId="Equation.3">
                  <p:embed/>
                  <p:pic>
                    <p:nvPicPr>
                      <p:cNvPr id="0" name=""/>
                      <p:cNvPicPr>
                        <a:picLocks noChangeAspect="1" noChangeArrowheads="1"/>
                      </p:cNvPicPr>
                      <p:nvPr/>
                    </p:nvPicPr>
                    <p:blipFill>
                      <a:blip r:embed="rId6"/>
                      <a:srcRect/>
                      <a:stretch>
                        <a:fillRect/>
                      </a:stretch>
                    </p:blipFill>
                    <p:spPr bwMode="auto">
                      <a:xfrm>
                        <a:off x="536506" y="972090"/>
                        <a:ext cx="1930400"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6323" name="Object 27"/>
          <p:cNvGraphicFramePr>
            <a:graphicFrameLocks noChangeAspect="1"/>
          </p:cNvGraphicFramePr>
          <p:nvPr>
            <p:extLst>
              <p:ext uri="{D42A27DB-BD31-4B8C-83A1-F6EECF244321}">
                <p14:modId xmlns:p14="http://schemas.microsoft.com/office/powerpoint/2010/main" val="3378053036"/>
              </p:ext>
            </p:extLst>
          </p:nvPr>
        </p:nvGraphicFramePr>
        <p:xfrm>
          <a:off x="5105238" y="1030012"/>
          <a:ext cx="406400" cy="330200"/>
        </p:xfrm>
        <a:graphic>
          <a:graphicData uri="http://schemas.openxmlformats.org/presentationml/2006/ole">
            <mc:AlternateContent xmlns:mc="http://schemas.openxmlformats.org/markup-compatibility/2006">
              <mc:Choice xmlns:v="urn:schemas-microsoft-com:vml" Requires="v">
                <p:oleObj spid="_x0000_s15399" name="Equation" r:id="rId7" imgW="203040" imgH="164880" progId="Equation.3">
                  <p:embed/>
                </p:oleObj>
              </mc:Choice>
              <mc:Fallback>
                <p:oleObj name="Equation" r:id="rId7" imgW="203040" imgH="1648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5238" y="1030012"/>
                        <a:ext cx="406400" cy="330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6324" name="Object 28"/>
          <p:cNvGraphicFramePr>
            <a:graphicFrameLocks noChangeAspect="1"/>
          </p:cNvGraphicFramePr>
          <p:nvPr>
            <p:extLst>
              <p:ext uri="{D42A27DB-BD31-4B8C-83A1-F6EECF244321}">
                <p14:modId xmlns:p14="http://schemas.microsoft.com/office/powerpoint/2010/main" val="3791203690"/>
              </p:ext>
            </p:extLst>
          </p:nvPr>
        </p:nvGraphicFramePr>
        <p:xfrm>
          <a:off x="5096478" y="4022471"/>
          <a:ext cx="2565400" cy="355600"/>
        </p:xfrm>
        <a:graphic>
          <a:graphicData uri="http://schemas.openxmlformats.org/presentationml/2006/ole">
            <mc:AlternateContent xmlns:mc="http://schemas.openxmlformats.org/markup-compatibility/2006">
              <mc:Choice xmlns:v="urn:schemas-microsoft-com:vml" Requires="v">
                <p:oleObj spid="_x0000_s15400" name="Equation" r:id="rId9" imgW="1282680" imgH="177480" progId="Equation.3">
                  <p:embed/>
                </p:oleObj>
              </mc:Choice>
              <mc:Fallback>
                <p:oleObj name="Equation" r:id="rId9" imgW="1282680" imgH="177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96478" y="4022471"/>
                        <a:ext cx="2565400" cy="355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56327" name="Picture 29"/>
          <p:cNvPicPr>
            <a:picLocks noChangeArrowheads="1"/>
          </p:cNvPicPr>
          <p:nvPr/>
        </p:nvPicPr>
        <p:blipFill>
          <a:blip r:embed="rId11"/>
          <a:srcRect/>
          <a:stretch>
            <a:fillRect/>
          </a:stretch>
        </p:blipFill>
        <p:spPr bwMode="auto">
          <a:xfrm>
            <a:off x="5119688" y="1502610"/>
            <a:ext cx="3592512" cy="2403475"/>
          </a:xfrm>
          <a:prstGeom prst="rect">
            <a:avLst/>
          </a:prstGeom>
          <a:noFill/>
          <a:ln w="9525">
            <a:noFill/>
            <a:miter lim="800000"/>
            <a:headEnd/>
            <a:tailEnd/>
          </a:ln>
        </p:spPr>
      </p:pic>
      <p:pic>
        <p:nvPicPr>
          <p:cNvPr id="56328" name="Picture 30"/>
          <p:cNvPicPr>
            <a:picLocks noChangeAspect="1" noChangeArrowheads="1"/>
          </p:cNvPicPr>
          <p:nvPr/>
        </p:nvPicPr>
        <p:blipFill>
          <a:blip r:embed="rId12"/>
          <a:srcRect/>
          <a:stretch>
            <a:fillRect/>
          </a:stretch>
        </p:blipFill>
        <p:spPr bwMode="auto">
          <a:xfrm>
            <a:off x="5129213" y="4371613"/>
            <a:ext cx="3602037" cy="2401887"/>
          </a:xfrm>
          <a:prstGeom prst="rect">
            <a:avLst/>
          </a:prstGeom>
          <a:noFill/>
          <a:ln w="9525">
            <a:noFill/>
            <a:miter lim="800000"/>
            <a:headEnd/>
            <a:tailEnd/>
          </a:ln>
        </p:spPr>
      </p:pic>
      <p:sp>
        <p:nvSpPr>
          <p:cNvPr id="10" name="Rectangle 2"/>
          <p:cNvSpPr>
            <a:spLocks noGrp="1" noChangeArrowheads="1"/>
          </p:cNvSpPr>
          <p:nvPr>
            <p:ph type="title"/>
          </p:nvPr>
        </p:nvSpPr>
        <p:spPr>
          <a:xfrm>
            <a:off x="0" y="5072"/>
            <a:ext cx="7772400" cy="1143000"/>
          </a:xfrm>
        </p:spPr>
        <p:txBody>
          <a:bodyPr/>
          <a:lstStyle/>
          <a:p>
            <a:pPr algn="l" eaLnBrk="1" hangingPunct="1"/>
            <a:r>
              <a:rPr lang="en-US" dirty="0"/>
              <a:t>  Canny Edge Detector - NMS</a:t>
            </a:r>
          </a:p>
        </p:txBody>
      </p:sp>
      <p:graphicFrame>
        <p:nvGraphicFramePr>
          <p:cNvPr id="11" name="Object 2"/>
          <p:cNvGraphicFramePr>
            <a:graphicFrameLocks noChangeAspect="1"/>
          </p:cNvGraphicFramePr>
          <p:nvPr>
            <p:extLst>
              <p:ext uri="{D42A27DB-BD31-4B8C-83A1-F6EECF244321}">
                <p14:modId xmlns:p14="http://schemas.microsoft.com/office/powerpoint/2010/main" val="250333091"/>
              </p:ext>
            </p:extLst>
          </p:nvPr>
        </p:nvGraphicFramePr>
        <p:xfrm>
          <a:off x="575391" y="3917315"/>
          <a:ext cx="2692400" cy="482600"/>
        </p:xfrm>
        <a:graphic>
          <a:graphicData uri="http://schemas.openxmlformats.org/presentationml/2006/ole">
            <mc:AlternateContent xmlns:mc="http://schemas.openxmlformats.org/markup-compatibility/2006">
              <mc:Choice xmlns:v="urn:schemas-microsoft-com:vml" Requires="v">
                <p:oleObj spid="_x0000_s15401" name="Equation" r:id="rId13" imgW="1346200" imgH="241300" progId="Equation.3">
                  <p:embed/>
                </p:oleObj>
              </mc:Choice>
              <mc:Fallback>
                <p:oleObj name="Equation" r:id="rId13" imgW="1346200" imgH="241300" progId="Equation.3">
                  <p:embed/>
                  <p:pic>
                    <p:nvPicPr>
                      <p:cNvPr id="0" name=""/>
                      <p:cNvPicPr>
                        <a:picLocks noChangeAspect="1" noChangeArrowheads="1"/>
                      </p:cNvPicPr>
                      <p:nvPr/>
                    </p:nvPicPr>
                    <p:blipFill>
                      <a:blip r:embed="rId14"/>
                      <a:srcRect/>
                      <a:stretch>
                        <a:fillRect/>
                      </a:stretch>
                    </p:blipFill>
                    <p:spPr bwMode="auto">
                      <a:xfrm>
                        <a:off x="575391" y="3917315"/>
                        <a:ext cx="2692400" cy="482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12" name="Picture 10"/>
          <p:cNvPicPr>
            <a:picLocks noChangeArrowheads="1"/>
          </p:cNvPicPr>
          <p:nvPr/>
        </p:nvPicPr>
        <p:blipFill>
          <a:blip r:embed="rId15"/>
          <a:srcRect/>
          <a:stretch>
            <a:fillRect/>
          </a:stretch>
        </p:blipFill>
        <p:spPr bwMode="auto">
          <a:xfrm>
            <a:off x="532670" y="4339640"/>
            <a:ext cx="3592512" cy="2403475"/>
          </a:xfrm>
          <a:prstGeom prst="rect">
            <a:avLst/>
          </a:prstGeom>
          <a:noFill/>
          <a:ln w="9525">
            <a:noFill/>
            <a:miter lim="800000"/>
            <a:headEnd/>
            <a:tailEnd/>
          </a:ln>
        </p:spPr>
      </p:pic>
    </p:spTree>
    <p:extLst>
      <p:ext uri="{BB962C8B-B14F-4D97-AF65-F5344CB8AC3E}">
        <p14:creationId xmlns:p14="http://schemas.microsoft.com/office/powerpoint/2010/main" val="1471521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841367" y="5265557"/>
            <a:ext cx="7772400" cy="1143000"/>
          </a:xfrm>
        </p:spPr>
        <p:txBody>
          <a:bodyPr/>
          <a:lstStyle/>
          <a:p>
            <a:pPr eaLnBrk="1" hangingPunct="1"/>
            <a:r>
              <a:rPr lang="en-US" dirty="0"/>
              <a:t>Hysteresis </a:t>
            </a:r>
            <a:r>
              <a:rPr lang="en-US" dirty="0" err="1"/>
              <a:t>Thresholding</a:t>
            </a:r>
            <a:endParaRPr lang="en-US" dirty="0"/>
          </a:p>
        </p:txBody>
      </p:sp>
      <p:sp>
        <p:nvSpPr>
          <p:cNvPr id="4" name="Rectangle 2"/>
          <p:cNvSpPr txBox="1">
            <a:spLocks noChangeArrowheads="1"/>
          </p:cNvSpPr>
          <p:nvPr/>
        </p:nvSpPr>
        <p:spPr>
          <a:xfrm>
            <a:off x="0" y="5072"/>
            <a:ext cx="77724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dirty="0"/>
              <a:t>  Canny Edge Detector - Hysteresis</a:t>
            </a:r>
          </a:p>
        </p:txBody>
      </p:sp>
      <p:cxnSp>
        <p:nvCxnSpPr>
          <p:cNvPr id="3" name="Straight Arrow Connector 2"/>
          <p:cNvCxnSpPr/>
          <p:nvPr/>
        </p:nvCxnSpPr>
        <p:spPr>
          <a:xfrm flipV="1">
            <a:off x="809295" y="2081049"/>
            <a:ext cx="0" cy="29008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472964" y="4682359"/>
            <a:ext cx="824536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572812" y="2711669"/>
            <a:ext cx="8240112" cy="0"/>
          </a:xfrm>
          <a:prstGeom prst="line">
            <a:avLst/>
          </a:prstGeom>
          <a:ln>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614853" y="3641834"/>
            <a:ext cx="8261133" cy="0"/>
          </a:xfrm>
          <a:prstGeom prst="line">
            <a:avLst/>
          </a:prstGeom>
          <a:ln>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1455681" y="1885551"/>
            <a:ext cx="4619296" cy="2418436"/>
          </a:xfrm>
          <a:custGeom>
            <a:avLst/>
            <a:gdLst>
              <a:gd name="connsiteX0" fmla="*/ 0 w 4619296"/>
              <a:gd name="connsiteY0" fmla="*/ 163967 h 2418436"/>
              <a:gd name="connsiteX1" fmla="*/ 15765 w 4619296"/>
              <a:gd name="connsiteY1" fmla="*/ 227029 h 2418436"/>
              <a:gd name="connsiteX2" fmla="*/ 63062 w 4619296"/>
              <a:gd name="connsiteY2" fmla="*/ 242795 h 2418436"/>
              <a:gd name="connsiteX3" fmla="*/ 94593 w 4619296"/>
              <a:gd name="connsiteY3" fmla="*/ 337388 h 2418436"/>
              <a:gd name="connsiteX4" fmla="*/ 126124 w 4619296"/>
              <a:gd name="connsiteY4" fmla="*/ 447746 h 2418436"/>
              <a:gd name="connsiteX5" fmla="*/ 141890 w 4619296"/>
              <a:gd name="connsiteY5" fmla="*/ 495043 h 2418436"/>
              <a:gd name="connsiteX6" fmla="*/ 189186 w 4619296"/>
              <a:gd name="connsiteY6" fmla="*/ 510808 h 2418436"/>
              <a:gd name="connsiteX7" fmla="*/ 268014 w 4619296"/>
              <a:gd name="connsiteY7" fmla="*/ 652698 h 2418436"/>
              <a:gd name="connsiteX8" fmla="*/ 315310 w 4619296"/>
              <a:gd name="connsiteY8" fmla="*/ 684229 h 2418436"/>
              <a:gd name="connsiteX9" fmla="*/ 378372 w 4619296"/>
              <a:gd name="connsiteY9" fmla="*/ 873415 h 2418436"/>
              <a:gd name="connsiteX10" fmla="*/ 409903 w 4619296"/>
              <a:gd name="connsiteY10" fmla="*/ 968008 h 2418436"/>
              <a:gd name="connsiteX11" fmla="*/ 441434 w 4619296"/>
              <a:gd name="connsiteY11" fmla="*/ 1109898 h 2418436"/>
              <a:gd name="connsiteX12" fmla="*/ 472965 w 4619296"/>
              <a:gd name="connsiteY12" fmla="*/ 1157195 h 2418436"/>
              <a:gd name="connsiteX13" fmla="*/ 520262 w 4619296"/>
              <a:gd name="connsiteY13" fmla="*/ 1172960 h 2418436"/>
              <a:gd name="connsiteX14" fmla="*/ 551793 w 4619296"/>
              <a:gd name="connsiteY14" fmla="*/ 1220257 h 2418436"/>
              <a:gd name="connsiteX15" fmla="*/ 662152 w 4619296"/>
              <a:gd name="connsiteY15" fmla="*/ 1251788 h 2418436"/>
              <a:gd name="connsiteX16" fmla="*/ 835572 w 4619296"/>
              <a:gd name="connsiteY16" fmla="*/ 1220257 h 2418436"/>
              <a:gd name="connsiteX17" fmla="*/ 882869 w 4619296"/>
              <a:gd name="connsiteY17" fmla="*/ 1172960 h 2418436"/>
              <a:gd name="connsiteX18" fmla="*/ 977462 w 4619296"/>
              <a:gd name="connsiteY18" fmla="*/ 1125664 h 2418436"/>
              <a:gd name="connsiteX19" fmla="*/ 1040524 w 4619296"/>
              <a:gd name="connsiteY19" fmla="*/ 999539 h 2418436"/>
              <a:gd name="connsiteX20" fmla="*/ 1150883 w 4619296"/>
              <a:gd name="connsiteY20" fmla="*/ 857650 h 2418436"/>
              <a:gd name="connsiteX21" fmla="*/ 1198179 w 4619296"/>
              <a:gd name="connsiteY21" fmla="*/ 826119 h 2418436"/>
              <a:gd name="connsiteX22" fmla="*/ 1261241 w 4619296"/>
              <a:gd name="connsiteY22" fmla="*/ 636932 h 2418436"/>
              <a:gd name="connsiteX23" fmla="*/ 1277007 w 4619296"/>
              <a:gd name="connsiteY23" fmla="*/ 589636 h 2418436"/>
              <a:gd name="connsiteX24" fmla="*/ 1308538 w 4619296"/>
              <a:gd name="connsiteY24" fmla="*/ 542339 h 2418436"/>
              <a:gd name="connsiteX25" fmla="*/ 1387365 w 4619296"/>
              <a:gd name="connsiteY25" fmla="*/ 431981 h 2418436"/>
              <a:gd name="connsiteX26" fmla="*/ 1497724 w 4619296"/>
              <a:gd name="connsiteY26" fmla="*/ 400450 h 2418436"/>
              <a:gd name="connsiteX27" fmla="*/ 1592317 w 4619296"/>
              <a:gd name="connsiteY27" fmla="*/ 368919 h 2418436"/>
              <a:gd name="connsiteX28" fmla="*/ 1639614 w 4619296"/>
              <a:gd name="connsiteY28" fmla="*/ 337388 h 2418436"/>
              <a:gd name="connsiteX29" fmla="*/ 1734207 w 4619296"/>
              <a:gd name="connsiteY29" fmla="*/ 305857 h 2418436"/>
              <a:gd name="connsiteX30" fmla="*/ 1844565 w 4619296"/>
              <a:gd name="connsiteY30" fmla="*/ 179732 h 2418436"/>
              <a:gd name="connsiteX31" fmla="*/ 1939158 w 4619296"/>
              <a:gd name="connsiteY31" fmla="*/ 116670 h 2418436"/>
              <a:gd name="connsiteX32" fmla="*/ 1954924 w 4619296"/>
              <a:gd name="connsiteY32" fmla="*/ 69374 h 2418436"/>
              <a:gd name="connsiteX33" fmla="*/ 2270234 w 4619296"/>
              <a:gd name="connsiteY33" fmla="*/ 37843 h 2418436"/>
              <a:gd name="connsiteX34" fmla="*/ 2317531 w 4619296"/>
              <a:gd name="connsiteY34" fmla="*/ 69374 h 2418436"/>
              <a:gd name="connsiteX35" fmla="*/ 2333296 w 4619296"/>
              <a:gd name="connsiteY35" fmla="*/ 116670 h 2418436"/>
              <a:gd name="connsiteX36" fmla="*/ 2380593 w 4619296"/>
              <a:gd name="connsiteY36" fmla="*/ 132436 h 2418436"/>
              <a:gd name="connsiteX37" fmla="*/ 2490952 w 4619296"/>
              <a:gd name="connsiteY37" fmla="*/ 195498 h 2418436"/>
              <a:gd name="connsiteX38" fmla="*/ 2538248 w 4619296"/>
              <a:gd name="connsiteY38" fmla="*/ 290091 h 2418436"/>
              <a:gd name="connsiteX39" fmla="*/ 2569779 w 4619296"/>
              <a:gd name="connsiteY39" fmla="*/ 353153 h 2418436"/>
              <a:gd name="connsiteX40" fmla="*/ 2617076 w 4619296"/>
              <a:gd name="connsiteY40" fmla="*/ 384684 h 2418436"/>
              <a:gd name="connsiteX41" fmla="*/ 2664372 w 4619296"/>
              <a:gd name="connsiteY41" fmla="*/ 526574 h 2418436"/>
              <a:gd name="connsiteX42" fmla="*/ 2680138 w 4619296"/>
              <a:gd name="connsiteY42" fmla="*/ 573870 h 2418436"/>
              <a:gd name="connsiteX43" fmla="*/ 2743200 w 4619296"/>
              <a:gd name="connsiteY43" fmla="*/ 668464 h 2418436"/>
              <a:gd name="connsiteX44" fmla="*/ 2774731 w 4619296"/>
              <a:gd name="connsiteY44" fmla="*/ 715760 h 2418436"/>
              <a:gd name="connsiteX45" fmla="*/ 2822027 w 4619296"/>
              <a:gd name="connsiteY45" fmla="*/ 826119 h 2418436"/>
              <a:gd name="connsiteX46" fmla="*/ 2869324 w 4619296"/>
              <a:gd name="connsiteY46" fmla="*/ 920712 h 2418436"/>
              <a:gd name="connsiteX47" fmla="*/ 2916621 w 4619296"/>
              <a:gd name="connsiteY47" fmla="*/ 1031070 h 2418436"/>
              <a:gd name="connsiteX48" fmla="*/ 3011214 w 4619296"/>
              <a:gd name="connsiteY48" fmla="*/ 1094132 h 2418436"/>
              <a:gd name="connsiteX49" fmla="*/ 3090041 w 4619296"/>
              <a:gd name="connsiteY49" fmla="*/ 1172960 h 2418436"/>
              <a:gd name="connsiteX50" fmla="*/ 3121572 w 4619296"/>
              <a:gd name="connsiteY50" fmla="*/ 1346381 h 2418436"/>
              <a:gd name="connsiteX51" fmla="*/ 3137338 w 4619296"/>
              <a:gd name="connsiteY51" fmla="*/ 1393677 h 2418436"/>
              <a:gd name="connsiteX52" fmla="*/ 3184634 w 4619296"/>
              <a:gd name="connsiteY52" fmla="*/ 1425208 h 2418436"/>
              <a:gd name="connsiteX53" fmla="*/ 3279227 w 4619296"/>
              <a:gd name="connsiteY53" fmla="*/ 1488270 h 2418436"/>
              <a:gd name="connsiteX54" fmla="*/ 3326524 w 4619296"/>
              <a:gd name="connsiteY54" fmla="*/ 1535567 h 2418436"/>
              <a:gd name="connsiteX55" fmla="*/ 3436883 w 4619296"/>
              <a:gd name="connsiteY55" fmla="*/ 1772050 h 2418436"/>
              <a:gd name="connsiteX56" fmla="*/ 3499945 w 4619296"/>
              <a:gd name="connsiteY56" fmla="*/ 1866643 h 2418436"/>
              <a:gd name="connsiteX57" fmla="*/ 3515710 w 4619296"/>
              <a:gd name="connsiteY57" fmla="*/ 1929705 h 2418436"/>
              <a:gd name="connsiteX58" fmla="*/ 3594538 w 4619296"/>
              <a:gd name="connsiteY58" fmla="*/ 2024298 h 2418436"/>
              <a:gd name="connsiteX59" fmla="*/ 3657600 w 4619296"/>
              <a:gd name="connsiteY59" fmla="*/ 2103126 h 2418436"/>
              <a:gd name="connsiteX60" fmla="*/ 3704896 w 4619296"/>
              <a:gd name="connsiteY60" fmla="*/ 2150422 h 2418436"/>
              <a:gd name="connsiteX61" fmla="*/ 3799490 w 4619296"/>
              <a:gd name="connsiteY61" fmla="*/ 2197719 h 2418436"/>
              <a:gd name="connsiteX62" fmla="*/ 3815255 w 4619296"/>
              <a:gd name="connsiteY62" fmla="*/ 2245015 h 2418436"/>
              <a:gd name="connsiteX63" fmla="*/ 3862552 w 4619296"/>
              <a:gd name="connsiteY63" fmla="*/ 2276546 h 2418436"/>
              <a:gd name="connsiteX64" fmla="*/ 3909848 w 4619296"/>
              <a:gd name="connsiteY64" fmla="*/ 2292312 h 2418436"/>
              <a:gd name="connsiteX65" fmla="*/ 4020207 w 4619296"/>
              <a:gd name="connsiteY65" fmla="*/ 2323843 h 2418436"/>
              <a:gd name="connsiteX66" fmla="*/ 4083269 w 4619296"/>
              <a:gd name="connsiteY66" fmla="*/ 2339608 h 2418436"/>
              <a:gd name="connsiteX67" fmla="*/ 4225158 w 4619296"/>
              <a:gd name="connsiteY67" fmla="*/ 2386905 h 2418436"/>
              <a:gd name="connsiteX68" fmla="*/ 4272455 w 4619296"/>
              <a:gd name="connsiteY68" fmla="*/ 2402670 h 2418436"/>
              <a:gd name="connsiteX69" fmla="*/ 4319752 w 4619296"/>
              <a:gd name="connsiteY69" fmla="*/ 2418436 h 2418436"/>
              <a:gd name="connsiteX70" fmla="*/ 4619296 w 4619296"/>
              <a:gd name="connsiteY70" fmla="*/ 2418436 h 2418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619296" h="2418436">
                <a:moveTo>
                  <a:pt x="0" y="163967"/>
                </a:moveTo>
                <a:cubicBezTo>
                  <a:pt x="5255" y="184988"/>
                  <a:pt x="2229" y="210109"/>
                  <a:pt x="15765" y="227029"/>
                </a:cubicBezTo>
                <a:cubicBezTo>
                  <a:pt x="26146" y="240006"/>
                  <a:pt x="53403" y="229272"/>
                  <a:pt x="63062" y="242795"/>
                </a:cubicBezTo>
                <a:cubicBezTo>
                  <a:pt x="82380" y="269841"/>
                  <a:pt x="84083" y="305857"/>
                  <a:pt x="94593" y="337388"/>
                </a:cubicBezTo>
                <a:cubicBezTo>
                  <a:pt x="132394" y="450790"/>
                  <a:pt x="86530" y="309171"/>
                  <a:pt x="126124" y="447746"/>
                </a:cubicBezTo>
                <a:cubicBezTo>
                  <a:pt x="130690" y="463725"/>
                  <a:pt x="130139" y="483292"/>
                  <a:pt x="141890" y="495043"/>
                </a:cubicBezTo>
                <a:cubicBezTo>
                  <a:pt x="153641" y="506794"/>
                  <a:pt x="173421" y="505553"/>
                  <a:pt x="189186" y="510808"/>
                </a:cubicBezTo>
                <a:cubicBezTo>
                  <a:pt x="205615" y="560094"/>
                  <a:pt x="221549" y="621721"/>
                  <a:pt x="268014" y="652698"/>
                </a:cubicBezTo>
                <a:lnTo>
                  <a:pt x="315310" y="684229"/>
                </a:lnTo>
                <a:lnTo>
                  <a:pt x="378372" y="873415"/>
                </a:lnTo>
                <a:cubicBezTo>
                  <a:pt x="378373" y="873419"/>
                  <a:pt x="409902" y="968003"/>
                  <a:pt x="409903" y="968008"/>
                </a:cubicBezTo>
                <a:cubicBezTo>
                  <a:pt x="415957" y="1004333"/>
                  <a:pt x="422030" y="1071089"/>
                  <a:pt x="441434" y="1109898"/>
                </a:cubicBezTo>
                <a:cubicBezTo>
                  <a:pt x="449908" y="1126846"/>
                  <a:pt x="458169" y="1145358"/>
                  <a:pt x="472965" y="1157195"/>
                </a:cubicBezTo>
                <a:cubicBezTo>
                  <a:pt x="485942" y="1167576"/>
                  <a:pt x="504496" y="1167705"/>
                  <a:pt x="520262" y="1172960"/>
                </a:cubicBezTo>
                <a:cubicBezTo>
                  <a:pt x="530772" y="1188726"/>
                  <a:pt x="536997" y="1208420"/>
                  <a:pt x="551793" y="1220257"/>
                </a:cubicBezTo>
                <a:cubicBezTo>
                  <a:pt x="562071" y="1228480"/>
                  <a:pt x="658036" y="1250759"/>
                  <a:pt x="662152" y="1251788"/>
                </a:cubicBezTo>
                <a:cubicBezTo>
                  <a:pt x="667494" y="1251120"/>
                  <a:pt x="801923" y="1242689"/>
                  <a:pt x="835572" y="1220257"/>
                </a:cubicBezTo>
                <a:cubicBezTo>
                  <a:pt x="854123" y="1207889"/>
                  <a:pt x="865741" y="1187234"/>
                  <a:pt x="882869" y="1172960"/>
                </a:cubicBezTo>
                <a:cubicBezTo>
                  <a:pt x="923619" y="1139002"/>
                  <a:pt x="930059" y="1141464"/>
                  <a:pt x="977462" y="1125664"/>
                </a:cubicBezTo>
                <a:cubicBezTo>
                  <a:pt x="1081108" y="1022015"/>
                  <a:pt x="895591" y="1216938"/>
                  <a:pt x="1040524" y="999539"/>
                </a:cubicBezTo>
                <a:cubicBezTo>
                  <a:pt x="1084473" y="933615"/>
                  <a:pt x="1095311" y="903960"/>
                  <a:pt x="1150883" y="857650"/>
                </a:cubicBezTo>
                <a:cubicBezTo>
                  <a:pt x="1165439" y="845520"/>
                  <a:pt x="1182414" y="836629"/>
                  <a:pt x="1198179" y="826119"/>
                </a:cubicBezTo>
                <a:lnTo>
                  <a:pt x="1261241" y="636932"/>
                </a:lnTo>
                <a:cubicBezTo>
                  <a:pt x="1266496" y="621167"/>
                  <a:pt x="1267789" y="603463"/>
                  <a:pt x="1277007" y="589636"/>
                </a:cubicBezTo>
                <a:cubicBezTo>
                  <a:pt x="1287517" y="573870"/>
                  <a:pt x="1299137" y="558790"/>
                  <a:pt x="1308538" y="542339"/>
                </a:cubicBezTo>
                <a:cubicBezTo>
                  <a:pt x="1338887" y="489228"/>
                  <a:pt x="1334031" y="467537"/>
                  <a:pt x="1387365" y="431981"/>
                </a:cubicBezTo>
                <a:cubicBezTo>
                  <a:pt x="1401818" y="422346"/>
                  <a:pt x="1488164" y="403318"/>
                  <a:pt x="1497724" y="400450"/>
                </a:cubicBezTo>
                <a:cubicBezTo>
                  <a:pt x="1529559" y="390900"/>
                  <a:pt x="1592317" y="368919"/>
                  <a:pt x="1592317" y="368919"/>
                </a:cubicBezTo>
                <a:cubicBezTo>
                  <a:pt x="1608083" y="358409"/>
                  <a:pt x="1622299" y="345083"/>
                  <a:pt x="1639614" y="337388"/>
                </a:cubicBezTo>
                <a:cubicBezTo>
                  <a:pt x="1669986" y="323889"/>
                  <a:pt x="1734207" y="305857"/>
                  <a:pt x="1734207" y="305857"/>
                </a:cubicBezTo>
                <a:cubicBezTo>
                  <a:pt x="1767540" y="255858"/>
                  <a:pt x="1789231" y="216622"/>
                  <a:pt x="1844565" y="179732"/>
                </a:cubicBezTo>
                <a:lnTo>
                  <a:pt x="1939158" y="116670"/>
                </a:lnTo>
                <a:cubicBezTo>
                  <a:pt x="1944413" y="100905"/>
                  <a:pt x="1947492" y="84238"/>
                  <a:pt x="1954924" y="69374"/>
                </a:cubicBezTo>
                <a:cubicBezTo>
                  <a:pt x="2018555" y="-57887"/>
                  <a:pt x="2069791" y="26707"/>
                  <a:pt x="2270234" y="37843"/>
                </a:cubicBezTo>
                <a:cubicBezTo>
                  <a:pt x="2286000" y="48353"/>
                  <a:pt x="2305694" y="54578"/>
                  <a:pt x="2317531" y="69374"/>
                </a:cubicBezTo>
                <a:cubicBezTo>
                  <a:pt x="2327912" y="82351"/>
                  <a:pt x="2321545" y="104919"/>
                  <a:pt x="2333296" y="116670"/>
                </a:cubicBezTo>
                <a:cubicBezTo>
                  <a:pt x="2345047" y="128421"/>
                  <a:pt x="2365318" y="125890"/>
                  <a:pt x="2380593" y="132436"/>
                </a:cubicBezTo>
                <a:cubicBezTo>
                  <a:pt x="2436600" y="156439"/>
                  <a:pt x="2443452" y="163832"/>
                  <a:pt x="2490952" y="195498"/>
                </a:cubicBezTo>
                <a:cubicBezTo>
                  <a:pt x="2519856" y="282214"/>
                  <a:pt x="2489349" y="204519"/>
                  <a:pt x="2538248" y="290091"/>
                </a:cubicBezTo>
                <a:cubicBezTo>
                  <a:pt x="2549908" y="310496"/>
                  <a:pt x="2554733" y="335098"/>
                  <a:pt x="2569779" y="353153"/>
                </a:cubicBezTo>
                <a:cubicBezTo>
                  <a:pt x="2581909" y="367709"/>
                  <a:pt x="2601310" y="374174"/>
                  <a:pt x="2617076" y="384684"/>
                </a:cubicBezTo>
                <a:lnTo>
                  <a:pt x="2664372" y="526574"/>
                </a:lnTo>
                <a:cubicBezTo>
                  <a:pt x="2669627" y="542339"/>
                  <a:pt x="2670920" y="560043"/>
                  <a:pt x="2680138" y="573870"/>
                </a:cubicBezTo>
                <a:lnTo>
                  <a:pt x="2743200" y="668464"/>
                </a:lnTo>
                <a:lnTo>
                  <a:pt x="2774731" y="715760"/>
                </a:lnTo>
                <a:cubicBezTo>
                  <a:pt x="2807540" y="846999"/>
                  <a:pt x="2767591" y="717249"/>
                  <a:pt x="2822027" y="826119"/>
                </a:cubicBezTo>
                <a:cubicBezTo>
                  <a:pt x="2887300" y="956663"/>
                  <a:pt x="2778960" y="785164"/>
                  <a:pt x="2869324" y="920712"/>
                </a:cubicBezTo>
                <a:cubicBezTo>
                  <a:pt x="2879725" y="962315"/>
                  <a:pt x="2881781" y="1000585"/>
                  <a:pt x="2916621" y="1031070"/>
                </a:cubicBezTo>
                <a:cubicBezTo>
                  <a:pt x="2945140" y="1056024"/>
                  <a:pt x="2984418" y="1067336"/>
                  <a:pt x="3011214" y="1094132"/>
                </a:cubicBezTo>
                <a:lnTo>
                  <a:pt x="3090041" y="1172960"/>
                </a:lnTo>
                <a:cubicBezTo>
                  <a:pt x="3097066" y="1215111"/>
                  <a:pt x="3110558" y="1302326"/>
                  <a:pt x="3121572" y="1346381"/>
                </a:cubicBezTo>
                <a:cubicBezTo>
                  <a:pt x="3125603" y="1362503"/>
                  <a:pt x="3126957" y="1380700"/>
                  <a:pt x="3137338" y="1393677"/>
                </a:cubicBezTo>
                <a:cubicBezTo>
                  <a:pt x="3149175" y="1408473"/>
                  <a:pt x="3170078" y="1413078"/>
                  <a:pt x="3184634" y="1425208"/>
                </a:cubicBezTo>
                <a:cubicBezTo>
                  <a:pt x="3263363" y="1490816"/>
                  <a:pt x="3196110" y="1460565"/>
                  <a:pt x="3279227" y="1488270"/>
                </a:cubicBezTo>
                <a:cubicBezTo>
                  <a:pt x="3294993" y="1504036"/>
                  <a:pt x="3315953" y="1515936"/>
                  <a:pt x="3326524" y="1535567"/>
                </a:cubicBezTo>
                <a:cubicBezTo>
                  <a:pt x="3521416" y="1897509"/>
                  <a:pt x="3295255" y="1549492"/>
                  <a:pt x="3436883" y="1772050"/>
                </a:cubicBezTo>
                <a:cubicBezTo>
                  <a:pt x="3457228" y="1804021"/>
                  <a:pt x="3499945" y="1866643"/>
                  <a:pt x="3499945" y="1866643"/>
                </a:cubicBezTo>
                <a:cubicBezTo>
                  <a:pt x="3505200" y="1887664"/>
                  <a:pt x="3507175" y="1909789"/>
                  <a:pt x="3515710" y="1929705"/>
                </a:cubicBezTo>
                <a:cubicBezTo>
                  <a:pt x="3532171" y="1968115"/>
                  <a:pt x="3566129" y="1995889"/>
                  <a:pt x="3594538" y="2024298"/>
                </a:cubicBezTo>
                <a:cubicBezTo>
                  <a:pt x="3620418" y="2101942"/>
                  <a:pt x="3591774" y="2048271"/>
                  <a:pt x="3657600" y="2103126"/>
                </a:cubicBezTo>
                <a:cubicBezTo>
                  <a:pt x="3674728" y="2117399"/>
                  <a:pt x="3687768" y="2136149"/>
                  <a:pt x="3704896" y="2150422"/>
                </a:cubicBezTo>
                <a:cubicBezTo>
                  <a:pt x="3745645" y="2184379"/>
                  <a:pt x="3752088" y="2181918"/>
                  <a:pt x="3799490" y="2197719"/>
                </a:cubicBezTo>
                <a:cubicBezTo>
                  <a:pt x="3804745" y="2213484"/>
                  <a:pt x="3804874" y="2232038"/>
                  <a:pt x="3815255" y="2245015"/>
                </a:cubicBezTo>
                <a:cubicBezTo>
                  <a:pt x="3827092" y="2259811"/>
                  <a:pt x="3845605" y="2268072"/>
                  <a:pt x="3862552" y="2276546"/>
                </a:cubicBezTo>
                <a:cubicBezTo>
                  <a:pt x="3877416" y="2283978"/>
                  <a:pt x="3893931" y="2287537"/>
                  <a:pt x="3909848" y="2292312"/>
                </a:cubicBezTo>
                <a:cubicBezTo>
                  <a:pt x="3946493" y="2303306"/>
                  <a:pt x="3983297" y="2313777"/>
                  <a:pt x="4020207" y="2323843"/>
                </a:cubicBezTo>
                <a:cubicBezTo>
                  <a:pt x="4041111" y="2329544"/>
                  <a:pt x="4062515" y="2333382"/>
                  <a:pt x="4083269" y="2339608"/>
                </a:cubicBezTo>
                <a:cubicBezTo>
                  <a:pt x="4083336" y="2339628"/>
                  <a:pt x="4201477" y="2379011"/>
                  <a:pt x="4225158" y="2386905"/>
                </a:cubicBezTo>
                <a:lnTo>
                  <a:pt x="4272455" y="2402670"/>
                </a:lnTo>
                <a:cubicBezTo>
                  <a:pt x="4288221" y="2407925"/>
                  <a:pt x="4303133" y="2418436"/>
                  <a:pt x="4319752" y="2418436"/>
                </a:cubicBezTo>
                <a:lnTo>
                  <a:pt x="4619296" y="2418436"/>
                </a:lnTo>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11" name="TextBox 10"/>
          <p:cNvSpPr txBox="1"/>
          <p:nvPr/>
        </p:nvSpPr>
        <p:spPr>
          <a:xfrm>
            <a:off x="36784" y="3468412"/>
            <a:ext cx="523798" cy="369332"/>
          </a:xfrm>
          <a:prstGeom prst="rect">
            <a:avLst/>
          </a:prstGeom>
          <a:noFill/>
        </p:spPr>
        <p:txBody>
          <a:bodyPr wrap="none" rtlCol="0">
            <a:spAutoFit/>
          </a:bodyPr>
          <a:lstStyle/>
          <a:p>
            <a:r>
              <a:rPr lang="es-ES_tradnl"/>
              <a:t>low</a:t>
            </a:r>
            <a:endParaRPr lang="es-ES_tradnl" dirty="0"/>
          </a:p>
        </p:txBody>
      </p:sp>
      <p:sp>
        <p:nvSpPr>
          <p:cNvPr id="15" name="TextBox 14"/>
          <p:cNvSpPr txBox="1"/>
          <p:nvPr/>
        </p:nvSpPr>
        <p:spPr>
          <a:xfrm>
            <a:off x="0" y="2564515"/>
            <a:ext cx="590226" cy="369332"/>
          </a:xfrm>
          <a:prstGeom prst="rect">
            <a:avLst/>
          </a:prstGeom>
          <a:noFill/>
        </p:spPr>
        <p:txBody>
          <a:bodyPr wrap="none" rtlCol="0">
            <a:spAutoFit/>
          </a:bodyPr>
          <a:lstStyle/>
          <a:p>
            <a:r>
              <a:rPr lang="es-ES_tradnl" dirty="0" err="1"/>
              <a:t>high</a:t>
            </a:r>
            <a:endParaRPr lang="es-ES_tradnl" dirty="0"/>
          </a:p>
        </p:txBody>
      </p:sp>
      <p:sp>
        <p:nvSpPr>
          <p:cNvPr id="16" name="Freeform 15"/>
          <p:cNvSpPr/>
          <p:nvPr/>
        </p:nvSpPr>
        <p:spPr>
          <a:xfrm>
            <a:off x="6038193" y="3121571"/>
            <a:ext cx="2538248" cy="1182658"/>
          </a:xfrm>
          <a:custGeom>
            <a:avLst/>
            <a:gdLst>
              <a:gd name="connsiteX0" fmla="*/ 0 w 2538248"/>
              <a:gd name="connsiteY0" fmla="*/ 1166648 h 1182658"/>
              <a:gd name="connsiteX1" fmla="*/ 63062 w 2538248"/>
              <a:gd name="connsiteY1" fmla="*/ 1182414 h 1182658"/>
              <a:gd name="connsiteX2" fmla="*/ 157655 w 2538248"/>
              <a:gd name="connsiteY2" fmla="*/ 1150883 h 1182658"/>
              <a:gd name="connsiteX3" fmla="*/ 315310 w 2538248"/>
              <a:gd name="connsiteY3" fmla="*/ 1135117 h 1182658"/>
              <a:gd name="connsiteX4" fmla="*/ 409904 w 2538248"/>
              <a:gd name="connsiteY4" fmla="*/ 1103586 h 1182658"/>
              <a:gd name="connsiteX5" fmla="*/ 457200 w 2538248"/>
              <a:gd name="connsiteY5" fmla="*/ 1087821 h 1182658"/>
              <a:gd name="connsiteX6" fmla="*/ 504497 w 2538248"/>
              <a:gd name="connsiteY6" fmla="*/ 1056290 h 1182658"/>
              <a:gd name="connsiteX7" fmla="*/ 567559 w 2538248"/>
              <a:gd name="connsiteY7" fmla="*/ 961697 h 1182658"/>
              <a:gd name="connsiteX8" fmla="*/ 583324 w 2538248"/>
              <a:gd name="connsiteY8" fmla="*/ 882869 h 1182658"/>
              <a:gd name="connsiteX9" fmla="*/ 646386 w 2538248"/>
              <a:gd name="connsiteY9" fmla="*/ 788276 h 1182658"/>
              <a:gd name="connsiteX10" fmla="*/ 725214 w 2538248"/>
              <a:gd name="connsiteY10" fmla="*/ 677917 h 1182658"/>
              <a:gd name="connsiteX11" fmla="*/ 819807 w 2538248"/>
              <a:gd name="connsiteY11" fmla="*/ 614855 h 1182658"/>
              <a:gd name="connsiteX12" fmla="*/ 961697 w 2538248"/>
              <a:gd name="connsiteY12" fmla="*/ 488731 h 1182658"/>
              <a:gd name="connsiteX13" fmla="*/ 1040524 w 2538248"/>
              <a:gd name="connsiteY13" fmla="*/ 346841 h 1182658"/>
              <a:gd name="connsiteX14" fmla="*/ 1119352 w 2538248"/>
              <a:gd name="connsiteY14" fmla="*/ 204952 h 1182658"/>
              <a:gd name="connsiteX15" fmla="*/ 1150883 w 2538248"/>
              <a:gd name="connsiteY15" fmla="*/ 157655 h 1182658"/>
              <a:gd name="connsiteX16" fmla="*/ 1245476 w 2538248"/>
              <a:gd name="connsiteY16" fmla="*/ 94593 h 1182658"/>
              <a:gd name="connsiteX17" fmla="*/ 1292773 w 2538248"/>
              <a:gd name="connsiteY17" fmla="*/ 63062 h 1182658"/>
              <a:gd name="connsiteX18" fmla="*/ 1403131 w 2538248"/>
              <a:gd name="connsiteY18" fmla="*/ 31531 h 1182658"/>
              <a:gd name="connsiteX19" fmla="*/ 1497724 w 2538248"/>
              <a:gd name="connsiteY19" fmla="*/ 0 h 1182658"/>
              <a:gd name="connsiteX20" fmla="*/ 1655379 w 2538248"/>
              <a:gd name="connsiteY20" fmla="*/ 15765 h 1182658"/>
              <a:gd name="connsiteX21" fmla="*/ 1749973 w 2538248"/>
              <a:gd name="connsiteY21" fmla="*/ 47297 h 1182658"/>
              <a:gd name="connsiteX22" fmla="*/ 1876097 w 2538248"/>
              <a:gd name="connsiteY22" fmla="*/ 78828 h 1182658"/>
              <a:gd name="connsiteX23" fmla="*/ 2017986 w 2538248"/>
              <a:gd name="connsiteY23" fmla="*/ 157655 h 1182658"/>
              <a:gd name="connsiteX24" fmla="*/ 2049517 w 2538248"/>
              <a:gd name="connsiteY24" fmla="*/ 204952 h 1182658"/>
              <a:gd name="connsiteX25" fmla="*/ 2096814 w 2538248"/>
              <a:gd name="connsiteY25" fmla="*/ 236483 h 1182658"/>
              <a:gd name="connsiteX26" fmla="*/ 2159876 w 2538248"/>
              <a:gd name="connsiteY26" fmla="*/ 331076 h 1182658"/>
              <a:gd name="connsiteX27" fmla="*/ 2191407 w 2538248"/>
              <a:gd name="connsiteY27" fmla="*/ 378372 h 1182658"/>
              <a:gd name="connsiteX28" fmla="*/ 2238704 w 2538248"/>
              <a:gd name="connsiteY28" fmla="*/ 472965 h 1182658"/>
              <a:gd name="connsiteX29" fmla="*/ 2301766 w 2538248"/>
              <a:gd name="connsiteY29" fmla="*/ 488731 h 1182658"/>
              <a:gd name="connsiteX30" fmla="*/ 2412124 w 2538248"/>
              <a:gd name="connsiteY30" fmla="*/ 599090 h 1182658"/>
              <a:gd name="connsiteX31" fmla="*/ 2475186 w 2538248"/>
              <a:gd name="connsiteY31" fmla="*/ 677917 h 1182658"/>
              <a:gd name="connsiteX32" fmla="*/ 2538248 w 2538248"/>
              <a:gd name="connsiteY32" fmla="*/ 740979 h 118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38248" h="1182658">
                <a:moveTo>
                  <a:pt x="0" y="1166648"/>
                </a:moveTo>
                <a:cubicBezTo>
                  <a:pt x="21021" y="1171903"/>
                  <a:pt x="41502" y="1184570"/>
                  <a:pt x="63062" y="1182414"/>
                </a:cubicBezTo>
                <a:cubicBezTo>
                  <a:pt x="96134" y="1179107"/>
                  <a:pt x="124583" y="1154190"/>
                  <a:pt x="157655" y="1150883"/>
                </a:cubicBezTo>
                <a:lnTo>
                  <a:pt x="315310" y="1135117"/>
                </a:lnTo>
                <a:lnTo>
                  <a:pt x="409904" y="1103586"/>
                </a:lnTo>
                <a:lnTo>
                  <a:pt x="457200" y="1087821"/>
                </a:lnTo>
                <a:cubicBezTo>
                  <a:pt x="472966" y="1077311"/>
                  <a:pt x="492020" y="1070550"/>
                  <a:pt x="504497" y="1056290"/>
                </a:cubicBezTo>
                <a:cubicBezTo>
                  <a:pt x="529451" y="1027771"/>
                  <a:pt x="567559" y="961697"/>
                  <a:pt x="567559" y="961697"/>
                </a:cubicBezTo>
                <a:cubicBezTo>
                  <a:pt x="572814" y="935421"/>
                  <a:pt x="572236" y="907264"/>
                  <a:pt x="583324" y="882869"/>
                </a:cubicBezTo>
                <a:cubicBezTo>
                  <a:pt x="599005" y="848370"/>
                  <a:pt x="625365" y="819807"/>
                  <a:pt x="646386" y="788276"/>
                </a:cubicBezTo>
                <a:cubicBezTo>
                  <a:pt x="661727" y="765264"/>
                  <a:pt x="709211" y="692141"/>
                  <a:pt x="725214" y="677917"/>
                </a:cubicBezTo>
                <a:cubicBezTo>
                  <a:pt x="753538" y="652741"/>
                  <a:pt x="793011" y="641651"/>
                  <a:pt x="819807" y="614855"/>
                </a:cubicBezTo>
                <a:cubicBezTo>
                  <a:pt x="927798" y="506864"/>
                  <a:pt x="877297" y="544997"/>
                  <a:pt x="961697" y="488731"/>
                </a:cubicBezTo>
                <a:cubicBezTo>
                  <a:pt x="1000279" y="372986"/>
                  <a:pt x="969726" y="417640"/>
                  <a:pt x="1040524" y="346841"/>
                </a:cubicBezTo>
                <a:cubicBezTo>
                  <a:pt x="1068274" y="263594"/>
                  <a:pt x="1047072" y="313373"/>
                  <a:pt x="1119352" y="204952"/>
                </a:cubicBezTo>
                <a:cubicBezTo>
                  <a:pt x="1129862" y="189186"/>
                  <a:pt x="1135117" y="168165"/>
                  <a:pt x="1150883" y="157655"/>
                </a:cubicBezTo>
                <a:lnTo>
                  <a:pt x="1245476" y="94593"/>
                </a:lnTo>
                <a:cubicBezTo>
                  <a:pt x="1261242" y="84083"/>
                  <a:pt x="1274797" y="69054"/>
                  <a:pt x="1292773" y="63062"/>
                </a:cubicBezTo>
                <a:cubicBezTo>
                  <a:pt x="1451740" y="10074"/>
                  <a:pt x="1205146" y="90927"/>
                  <a:pt x="1403131" y="31531"/>
                </a:cubicBezTo>
                <a:cubicBezTo>
                  <a:pt x="1434966" y="21980"/>
                  <a:pt x="1497724" y="0"/>
                  <a:pt x="1497724" y="0"/>
                </a:cubicBezTo>
                <a:cubicBezTo>
                  <a:pt x="1550276" y="5255"/>
                  <a:pt x="1603470" y="6032"/>
                  <a:pt x="1655379" y="15765"/>
                </a:cubicBezTo>
                <a:cubicBezTo>
                  <a:pt x="1688047" y="21890"/>
                  <a:pt x="1717381" y="40779"/>
                  <a:pt x="1749973" y="47297"/>
                </a:cubicBezTo>
                <a:cubicBezTo>
                  <a:pt x="1771817" y="51666"/>
                  <a:pt x="1848826" y="63677"/>
                  <a:pt x="1876097" y="78828"/>
                </a:cubicBezTo>
                <a:cubicBezTo>
                  <a:pt x="2038724" y="169177"/>
                  <a:pt x="1910968" y="121983"/>
                  <a:pt x="2017986" y="157655"/>
                </a:cubicBezTo>
                <a:cubicBezTo>
                  <a:pt x="2028496" y="173421"/>
                  <a:pt x="2036119" y="191554"/>
                  <a:pt x="2049517" y="204952"/>
                </a:cubicBezTo>
                <a:cubicBezTo>
                  <a:pt x="2062915" y="218350"/>
                  <a:pt x="2084337" y="222223"/>
                  <a:pt x="2096814" y="236483"/>
                </a:cubicBezTo>
                <a:cubicBezTo>
                  <a:pt x="2121768" y="265002"/>
                  <a:pt x="2138855" y="299545"/>
                  <a:pt x="2159876" y="331076"/>
                </a:cubicBezTo>
                <a:cubicBezTo>
                  <a:pt x="2170386" y="346841"/>
                  <a:pt x="2185415" y="360397"/>
                  <a:pt x="2191407" y="378372"/>
                </a:cubicBezTo>
                <a:cubicBezTo>
                  <a:pt x="2200400" y="405352"/>
                  <a:pt x="2212508" y="455501"/>
                  <a:pt x="2238704" y="472965"/>
                </a:cubicBezTo>
                <a:cubicBezTo>
                  <a:pt x="2256733" y="484984"/>
                  <a:pt x="2280745" y="483476"/>
                  <a:pt x="2301766" y="488731"/>
                </a:cubicBezTo>
                <a:cubicBezTo>
                  <a:pt x="2374046" y="597151"/>
                  <a:pt x="2328877" y="571340"/>
                  <a:pt x="2412124" y="599090"/>
                </a:cubicBezTo>
                <a:cubicBezTo>
                  <a:pt x="2442818" y="691167"/>
                  <a:pt x="2403875" y="606605"/>
                  <a:pt x="2475186" y="677917"/>
                </a:cubicBezTo>
                <a:cubicBezTo>
                  <a:pt x="2551282" y="754014"/>
                  <a:pt x="2466174" y="704943"/>
                  <a:pt x="2538248" y="740979"/>
                </a:cubicBezTo>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21" name="TextBox 20"/>
          <p:cNvSpPr txBox="1"/>
          <p:nvPr/>
        </p:nvSpPr>
        <p:spPr>
          <a:xfrm>
            <a:off x="1077310" y="1450419"/>
            <a:ext cx="1162498" cy="369332"/>
          </a:xfrm>
          <a:prstGeom prst="rect">
            <a:avLst/>
          </a:prstGeom>
          <a:noFill/>
        </p:spPr>
        <p:txBody>
          <a:bodyPr wrap="none" rtlCol="0">
            <a:spAutoFit/>
          </a:bodyPr>
          <a:lstStyle/>
          <a:p>
            <a:r>
              <a:rPr lang="es-ES_tradnl" dirty="0"/>
              <a:t>GRADIENT</a:t>
            </a:r>
          </a:p>
        </p:txBody>
      </p:sp>
    </p:spTree>
    <p:extLst>
      <p:ext uri="{BB962C8B-B14F-4D97-AF65-F5344CB8AC3E}">
        <p14:creationId xmlns:p14="http://schemas.microsoft.com/office/powerpoint/2010/main" val="1383032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051"/>
          <p:cNvSpPr>
            <a:spLocks noGrp="1" noChangeArrowheads="1"/>
          </p:cNvSpPr>
          <p:nvPr>
            <p:ph type="body" idx="1"/>
          </p:nvPr>
        </p:nvSpPr>
        <p:spPr/>
        <p:txBody>
          <a:bodyPr/>
          <a:lstStyle/>
          <a:p>
            <a:pPr eaLnBrk="1" hangingPunct="1"/>
            <a:r>
              <a:rPr lang="en-US" sz="2800"/>
              <a:t>If the gradient at a pixel is above ‘High’, declare it an ‘edge pixel’</a:t>
            </a:r>
          </a:p>
          <a:p>
            <a:pPr eaLnBrk="1" hangingPunct="1"/>
            <a:r>
              <a:rPr lang="en-US" sz="2800"/>
              <a:t>If the gradient at a pixel is below ‘Low’, declare it a ‘non-edge-pixel’</a:t>
            </a:r>
          </a:p>
          <a:p>
            <a:pPr eaLnBrk="1" hangingPunct="1"/>
            <a:r>
              <a:rPr lang="en-US" sz="2800"/>
              <a:t>If the gradient at a pixel is between ‘Low’ and ‘High’ then declare it an ‘edge pixel’ if and only if it is connected to an ‘edge pixel’ directly or via pixels between ‘Low’ and ‘ High’</a:t>
            </a:r>
          </a:p>
        </p:txBody>
      </p:sp>
      <p:sp>
        <p:nvSpPr>
          <p:cNvPr id="5" name="Rectangle 2"/>
          <p:cNvSpPr txBox="1">
            <a:spLocks noChangeArrowheads="1"/>
          </p:cNvSpPr>
          <p:nvPr/>
        </p:nvSpPr>
        <p:spPr>
          <a:xfrm>
            <a:off x="0" y="5072"/>
            <a:ext cx="77724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dirty="0"/>
              <a:t>  Canny Edge Detector - Hysteresis</a:t>
            </a:r>
          </a:p>
        </p:txBody>
      </p:sp>
    </p:spTree>
    <p:extLst>
      <p:ext uri="{BB962C8B-B14F-4D97-AF65-F5344CB8AC3E}">
        <p14:creationId xmlns:p14="http://schemas.microsoft.com/office/powerpoint/2010/main" val="28920054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841367" y="5265557"/>
            <a:ext cx="7772400" cy="1143000"/>
          </a:xfrm>
        </p:spPr>
        <p:txBody>
          <a:bodyPr/>
          <a:lstStyle/>
          <a:p>
            <a:pPr eaLnBrk="1" hangingPunct="1"/>
            <a:r>
              <a:rPr lang="en-US" dirty="0"/>
              <a:t>Hysteresis </a:t>
            </a:r>
            <a:r>
              <a:rPr lang="en-US" dirty="0" err="1"/>
              <a:t>Thresholding</a:t>
            </a:r>
            <a:endParaRPr lang="en-US" dirty="0"/>
          </a:p>
        </p:txBody>
      </p:sp>
      <p:sp>
        <p:nvSpPr>
          <p:cNvPr id="4" name="Rectangle 2"/>
          <p:cNvSpPr txBox="1">
            <a:spLocks noChangeArrowheads="1"/>
          </p:cNvSpPr>
          <p:nvPr/>
        </p:nvSpPr>
        <p:spPr>
          <a:xfrm>
            <a:off x="0" y="5072"/>
            <a:ext cx="77724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dirty="0"/>
              <a:t>  Canny Edge Detector - Hysteresis</a:t>
            </a:r>
          </a:p>
        </p:txBody>
      </p:sp>
      <p:cxnSp>
        <p:nvCxnSpPr>
          <p:cNvPr id="3" name="Straight Arrow Connector 2"/>
          <p:cNvCxnSpPr/>
          <p:nvPr/>
        </p:nvCxnSpPr>
        <p:spPr>
          <a:xfrm flipV="1">
            <a:off x="809295" y="2081049"/>
            <a:ext cx="0" cy="29008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472964" y="4682359"/>
            <a:ext cx="824536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572812" y="2711669"/>
            <a:ext cx="8240112" cy="0"/>
          </a:xfrm>
          <a:prstGeom prst="line">
            <a:avLst/>
          </a:prstGeom>
          <a:ln>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614853" y="3641834"/>
            <a:ext cx="8261133" cy="0"/>
          </a:xfrm>
          <a:prstGeom prst="line">
            <a:avLst/>
          </a:prstGeom>
          <a:ln>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1455681" y="1885551"/>
            <a:ext cx="4619296" cy="2418436"/>
          </a:xfrm>
          <a:custGeom>
            <a:avLst/>
            <a:gdLst>
              <a:gd name="connsiteX0" fmla="*/ 0 w 4619296"/>
              <a:gd name="connsiteY0" fmla="*/ 163967 h 2418436"/>
              <a:gd name="connsiteX1" fmla="*/ 15765 w 4619296"/>
              <a:gd name="connsiteY1" fmla="*/ 227029 h 2418436"/>
              <a:gd name="connsiteX2" fmla="*/ 63062 w 4619296"/>
              <a:gd name="connsiteY2" fmla="*/ 242795 h 2418436"/>
              <a:gd name="connsiteX3" fmla="*/ 94593 w 4619296"/>
              <a:gd name="connsiteY3" fmla="*/ 337388 h 2418436"/>
              <a:gd name="connsiteX4" fmla="*/ 126124 w 4619296"/>
              <a:gd name="connsiteY4" fmla="*/ 447746 h 2418436"/>
              <a:gd name="connsiteX5" fmla="*/ 141890 w 4619296"/>
              <a:gd name="connsiteY5" fmla="*/ 495043 h 2418436"/>
              <a:gd name="connsiteX6" fmla="*/ 189186 w 4619296"/>
              <a:gd name="connsiteY6" fmla="*/ 510808 h 2418436"/>
              <a:gd name="connsiteX7" fmla="*/ 268014 w 4619296"/>
              <a:gd name="connsiteY7" fmla="*/ 652698 h 2418436"/>
              <a:gd name="connsiteX8" fmla="*/ 315310 w 4619296"/>
              <a:gd name="connsiteY8" fmla="*/ 684229 h 2418436"/>
              <a:gd name="connsiteX9" fmla="*/ 378372 w 4619296"/>
              <a:gd name="connsiteY9" fmla="*/ 873415 h 2418436"/>
              <a:gd name="connsiteX10" fmla="*/ 409903 w 4619296"/>
              <a:gd name="connsiteY10" fmla="*/ 968008 h 2418436"/>
              <a:gd name="connsiteX11" fmla="*/ 441434 w 4619296"/>
              <a:gd name="connsiteY11" fmla="*/ 1109898 h 2418436"/>
              <a:gd name="connsiteX12" fmla="*/ 472965 w 4619296"/>
              <a:gd name="connsiteY12" fmla="*/ 1157195 h 2418436"/>
              <a:gd name="connsiteX13" fmla="*/ 520262 w 4619296"/>
              <a:gd name="connsiteY13" fmla="*/ 1172960 h 2418436"/>
              <a:gd name="connsiteX14" fmla="*/ 551793 w 4619296"/>
              <a:gd name="connsiteY14" fmla="*/ 1220257 h 2418436"/>
              <a:gd name="connsiteX15" fmla="*/ 662152 w 4619296"/>
              <a:gd name="connsiteY15" fmla="*/ 1251788 h 2418436"/>
              <a:gd name="connsiteX16" fmla="*/ 835572 w 4619296"/>
              <a:gd name="connsiteY16" fmla="*/ 1220257 h 2418436"/>
              <a:gd name="connsiteX17" fmla="*/ 882869 w 4619296"/>
              <a:gd name="connsiteY17" fmla="*/ 1172960 h 2418436"/>
              <a:gd name="connsiteX18" fmla="*/ 977462 w 4619296"/>
              <a:gd name="connsiteY18" fmla="*/ 1125664 h 2418436"/>
              <a:gd name="connsiteX19" fmla="*/ 1040524 w 4619296"/>
              <a:gd name="connsiteY19" fmla="*/ 999539 h 2418436"/>
              <a:gd name="connsiteX20" fmla="*/ 1150883 w 4619296"/>
              <a:gd name="connsiteY20" fmla="*/ 857650 h 2418436"/>
              <a:gd name="connsiteX21" fmla="*/ 1198179 w 4619296"/>
              <a:gd name="connsiteY21" fmla="*/ 826119 h 2418436"/>
              <a:gd name="connsiteX22" fmla="*/ 1261241 w 4619296"/>
              <a:gd name="connsiteY22" fmla="*/ 636932 h 2418436"/>
              <a:gd name="connsiteX23" fmla="*/ 1277007 w 4619296"/>
              <a:gd name="connsiteY23" fmla="*/ 589636 h 2418436"/>
              <a:gd name="connsiteX24" fmla="*/ 1308538 w 4619296"/>
              <a:gd name="connsiteY24" fmla="*/ 542339 h 2418436"/>
              <a:gd name="connsiteX25" fmla="*/ 1387365 w 4619296"/>
              <a:gd name="connsiteY25" fmla="*/ 431981 h 2418436"/>
              <a:gd name="connsiteX26" fmla="*/ 1497724 w 4619296"/>
              <a:gd name="connsiteY26" fmla="*/ 400450 h 2418436"/>
              <a:gd name="connsiteX27" fmla="*/ 1592317 w 4619296"/>
              <a:gd name="connsiteY27" fmla="*/ 368919 h 2418436"/>
              <a:gd name="connsiteX28" fmla="*/ 1639614 w 4619296"/>
              <a:gd name="connsiteY28" fmla="*/ 337388 h 2418436"/>
              <a:gd name="connsiteX29" fmla="*/ 1734207 w 4619296"/>
              <a:gd name="connsiteY29" fmla="*/ 305857 h 2418436"/>
              <a:gd name="connsiteX30" fmla="*/ 1844565 w 4619296"/>
              <a:gd name="connsiteY30" fmla="*/ 179732 h 2418436"/>
              <a:gd name="connsiteX31" fmla="*/ 1939158 w 4619296"/>
              <a:gd name="connsiteY31" fmla="*/ 116670 h 2418436"/>
              <a:gd name="connsiteX32" fmla="*/ 1954924 w 4619296"/>
              <a:gd name="connsiteY32" fmla="*/ 69374 h 2418436"/>
              <a:gd name="connsiteX33" fmla="*/ 2270234 w 4619296"/>
              <a:gd name="connsiteY33" fmla="*/ 37843 h 2418436"/>
              <a:gd name="connsiteX34" fmla="*/ 2317531 w 4619296"/>
              <a:gd name="connsiteY34" fmla="*/ 69374 h 2418436"/>
              <a:gd name="connsiteX35" fmla="*/ 2333296 w 4619296"/>
              <a:gd name="connsiteY35" fmla="*/ 116670 h 2418436"/>
              <a:gd name="connsiteX36" fmla="*/ 2380593 w 4619296"/>
              <a:gd name="connsiteY36" fmla="*/ 132436 h 2418436"/>
              <a:gd name="connsiteX37" fmla="*/ 2490952 w 4619296"/>
              <a:gd name="connsiteY37" fmla="*/ 195498 h 2418436"/>
              <a:gd name="connsiteX38" fmla="*/ 2538248 w 4619296"/>
              <a:gd name="connsiteY38" fmla="*/ 290091 h 2418436"/>
              <a:gd name="connsiteX39" fmla="*/ 2569779 w 4619296"/>
              <a:gd name="connsiteY39" fmla="*/ 353153 h 2418436"/>
              <a:gd name="connsiteX40" fmla="*/ 2617076 w 4619296"/>
              <a:gd name="connsiteY40" fmla="*/ 384684 h 2418436"/>
              <a:gd name="connsiteX41" fmla="*/ 2664372 w 4619296"/>
              <a:gd name="connsiteY41" fmla="*/ 526574 h 2418436"/>
              <a:gd name="connsiteX42" fmla="*/ 2680138 w 4619296"/>
              <a:gd name="connsiteY42" fmla="*/ 573870 h 2418436"/>
              <a:gd name="connsiteX43" fmla="*/ 2743200 w 4619296"/>
              <a:gd name="connsiteY43" fmla="*/ 668464 h 2418436"/>
              <a:gd name="connsiteX44" fmla="*/ 2774731 w 4619296"/>
              <a:gd name="connsiteY44" fmla="*/ 715760 h 2418436"/>
              <a:gd name="connsiteX45" fmla="*/ 2822027 w 4619296"/>
              <a:gd name="connsiteY45" fmla="*/ 826119 h 2418436"/>
              <a:gd name="connsiteX46" fmla="*/ 2869324 w 4619296"/>
              <a:gd name="connsiteY46" fmla="*/ 920712 h 2418436"/>
              <a:gd name="connsiteX47" fmla="*/ 2916621 w 4619296"/>
              <a:gd name="connsiteY47" fmla="*/ 1031070 h 2418436"/>
              <a:gd name="connsiteX48" fmla="*/ 3011214 w 4619296"/>
              <a:gd name="connsiteY48" fmla="*/ 1094132 h 2418436"/>
              <a:gd name="connsiteX49" fmla="*/ 3090041 w 4619296"/>
              <a:gd name="connsiteY49" fmla="*/ 1172960 h 2418436"/>
              <a:gd name="connsiteX50" fmla="*/ 3121572 w 4619296"/>
              <a:gd name="connsiteY50" fmla="*/ 1346381 h 2418436"/>
              <a:gd name="connsiteX51" fmla="*/ 3137338 w 4619296"/>
              <a:gd name="connsiteY51" fmla="*/ 1393677 h 2418436"/>
              <a:gd name="connsiteX52" fmla="*/ 3184634 w 4619296"/>
              <a:gd name="connsiteY52" fmla="*/ 1425208 h 2418436"/>
              <a:gd name="connsiteX53" fmla="*/ 3279227 w 4619296"/>
              <a:gd name="connsiteY53" fmla="*/ 1488270 h 2418436"/>
              <a:gd name="connsiteX54" fmla="*/ 3326524 w 4619296"/>
              <a:gd name="connsiteY54" fmla="*/ 1535567 h 2418436"/>
              <a:gd name="connsiteX55" fmla="*/ 3436883 w 4619296"/>
              <a:gd name="connsiteY55" fmla="*/ 1772050 h 2418436"/>
              <a:gd name="connsiteX56" fmla="*/ 3499945 w 4619296"/>
              <a:gd name="connsiteY56" fmla="*/ 1866643 h 2418436"/>
              <a:gd name="connsiteX57" fmla="*/ 3515710 w 4619296"/>
              <a:gd name="connsiteY57" fmla="*/ 1929705 h 2418436"/>
              <a:gd name="connsiteX58" fmla="*/ 3594538 w 4619296"/>
              <a:gd name="connsiteY58" fmla="*/ 2024298 h 2418436"/>
              <a:gd name="connsiteX59" fmla="*/ 3657600 w 4619296"/>
              <a:gd name="connsiteY59" fmla="*/ 2103126 h 2418436"/>
              <a:gd name="connsiteX60" fmla="*/ 3704896 w 4619296"/>
              <a:gd name="connsiteY60" fmla="*/ 2150422 h 2418436"/>
              <a:gd name="connsiteX61" fmla="*/ 3799490 w 4619296"/>
              <a:gd name="connsiteY61" fmla="*/ 2197719 h 2418436"/>
              <a:gd name="connsiteX62" fmla="*/ 3815255 w 4619296"/>
              <a:gd name="connsiteY62" fmla="*/ 2245015 h 2418436"/>
              <a:gd name="connsiteX63" fmla="*/ 3862552 w 4619296"/>
              <a:gd name="connsiteY63" fmla="*/ 2276546 h 2418436"/>
              <a:gd name="connsiteX64" fmla="*/ 3909848 w 4619296"/>
              <a:gd name="connsiteY64" fmla="*/ 2292312 h 2418436"/>
              <a:gd name="connsiteX65" fmla="*/ 4020207 w 4619296"/>
              <a:gd name="connsiteY65" fmla="*/ 2323843 h 2418436"/>
              <a:gd name="connsiteX66" fmla="*/ 4083269 w 4619296"/>
              <a:gd name="connsiteY66" fmla="*/ 2339608 h 2418436"/>
              <a:gd name="connsiteX67" fmla="*/ 4225158 w 4619296"/>
              <a:gd name="connsiteY67" fmla="*/ 2386905 h 2418436"/>
              <a:gd name="connsiteX68" fmla="*/ 4272455 w 4619296"/>
              <a:gd name="connsiteY68" fmla="*/ 2402670 h 2418436"/>
              <a:gd name="connsiteX69" fmla="*/ 4319752 w 4619296"/>
              <a:gd name="connsiteY69" fmla="*/ 2418436 h 2418436"/>
              <a:gd name="connsiteX70" fmla="*/ 4619296 w 4619296"/>
              <a:gd name="connsiteY70" fmla="*/ 2418436 h 2418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619296" h="2418436">
                <a:moveTo>
                  <a:pt x="0" y="163967"/>
                </a:moveTo>
                <a:cubicBezTo>
                  <a:pt x="5255" y="184988"/>
                  <a:pt x="2229" y="210109"/>
                  <a:pt x="15765" y="227029"/>
                </a:cubicBezTo>
                <a:cubicBezTo>
                  <a:pt x="26146" y="240006"/>
                  <a:pt x="53403" y="229272"/>
                  <a:pt x="63062" y="242795"/>
                </a:cubicBezTo>
                <a:cubicBezTo>
                  <a:pt x="82380" y="269841"/>
                  <a:pt x="84083" y="305857"/>
                  <a:pt x="94593" y="337388"/>
                </a:cubicBezTo>
                <a:cubicBezTo>
                  <a:pt x="132394" y="450790"/>
                  <a:pt x="86530" y="309171"/>
                  <a:pt x="126124" y="447746"/>
                </a:cubicBezTo>
                <a:cubicBezTo>
                  <a:pt x="130690" y="463725"/>
                  <a:pt x="130139" y="483292"/>
                  <a:pt x="141890" y="495043"/>
                </a:cubicBezTo>
                <a:cubicBezTo>
                  <a:pt x="153641" y="506794"/>
                  <a:pt x="173421" y="505553"/>
                  <a:pt x="189186" y="510808"/>
                </a:cubicBezTo>
                <a:cubicBezTo>
                  <a:pt x="205615" y="560094"/>
                  <a:pt x="221549" y="621721"/>
                  <a:pt x="268014" y="652698"/>
                </a:cubicBezTo>
                <a:lnTo>
                  <a:pt x="315310" y="684229"/>
                </a:lnTo>
                <a:lnTo>
                  <a:pt x="378372" y="873415"/>
                </a:lnTo>
                <a:cubicBezTo>
                  <a:pt x="378373" y="873419"/>
                  <a:pt x="409902" y="968003"/>
                  <a:pt x="409903" y="968008"/>
                </a:cubicBezTo>
                <a:cubicBezTo>
                  <a:pt x="415957" y="1004333"/>
                  <a:pt x="422030" y="1071089"/>
                  <a:pt x="441434" y="1109898"/>
                </a:cubicBezTo>
                <a:cubicBezTo>
                  <a:pt x="449908" y="1126846"/>
                  <a:pt x="458169" y="1145358"/>
                  <a:pt x="472965" y="1157195"/>
                </a:cubicBezTo>
                <a:cubicBezTo>
                  <a:pt x="485942" y="1167576"/>
                  <a:pt x="504496" y="1167705"/>
                  <a:pt x="520262" y="1172960"/>
                </a:cubicBezTo>
                <a:cubicBezTo>
                  <a:pt x="530772" y="1188726"/>
                  <a:pt x="536997" y="1208420"/>
                  <a:pt x="551793" y="1220257"/>
                </a:cubicBezTo>
                <a:cubicBezTo>
                  <a:pt x="562071" y="1228480"/>
                  <a:pt x="658036" y="1250759"/>
                  <a:pt x="662152" y="1251788"/>
                </a:cubicBezTo>
                <a:cubicBezTo>
                  <a:pt x="667494" y="1251120"/>
                  <a:pt x="801923" y="1242689"/>
                  <a:pt x="835572" y="1220257"/>
                </a:cubicBezTo>
                <a:cubicBezTo>
                  <a:pt x="854123" y="1207889"/>
                  <a:pt x="865741" y="1187234"/>
                  <a:pt x="882869" y="1172960"/>
                </a:cubicBezTo>
                <a:cubicBezTo>
                  <a:pt x="923619" y="1139002"/>
                  <a:pt x="930059" y="1141464"/>
                  <a:pt x="977462" y="1125664"/>
                </a:cubicBezTo>
                <a:cubicBezTo>
                  <a:pt x="1081108" y="1022015"/>
                  <a:pt x="895591" y="1216938"/>
                  <a:pt x="1040524" y="999539"/>
                </a:cubicBezTo>
                <a:cubicBezTo>
                  <a:pt x="1084473" y="933615"/>
                  <a:pt x="1095311" y="903960"/>
                  <a:pt x="1150883" y="857650"/>
                </a:cubicBezTo>
                <a:cubicBezTo>
                  <a:pt x="1165439" y="845520"/>
                  <a:pt x="1182414" y="836629"/>
                  <a:pt x="1198179" y="826119"/>
                </a:cubicBezTo>
                <a:lnTo>
                  <a:pt x="1261241" y="636932"/>
                </a:lnTo>
                <a:cubicBezTo>
                  <a:pt x="1266496" y="621167"/>
                  <a:pt x="1267789" y="603463"/>
                  <a:pt x="1277007" y="589636"/>
                </a:cubicBezTo>
                <a:cubicBezTo>
                  <a:pt x="1287517" y="573870"/>
                  <a:pt x="1299137" y="558790"/>
                  <a:pt x="1308538" y="542339"/>
                </a:cubicBezTo>
                <a:cubicBezTo>
                  <a:pt x="1338887" y="489228"/>
                  <a:pt x="1334031" y="467537"/>
                  <a:pt x="1387365" y="431981"/>
                </a:cubicBezTo>
                <a:cubicBezTo>
                  <a:pt x="1401818" y="422346"/>
                  <a:pt x="1488164" y="403318"/>
                  <a:pt x="1497724" y="400450"/>
                </a:cubicBezTo>
                <a:cubicBezTo>
                  <a:pt x="1529559" y="390900"/>
                  <a:pt x="1592317" y="368919"/>
                  <a:pt x="1592317" y="368919"/>
                </a:cubicBezTo>
                <a:cubicBezTo>
                  <a:pt x="1608083" y="358409"/>
                  <a:pt x="1622299" y="345083"/>
                  <a:pt x="1639614" y="337388"/>
                </a:cubicBezTo>
                <a:cubicBezTo>
                  <a:pt x="1669986" y="323889"/>
                  <a:pt x="1734207" y="305857"/>
                  <a:pt x="1734207" y="305857"/>
                </a:cubicBezTo>
                <a:cubicBezTo>
                  <a:pt x="1767540" y="255858"/>
                  <a:pt x="1789231" y="216622"/>
                  <a:pt x="1844565" y="179732"/>
                </a:cubicBezTo>
                <a:lnTo>
                  <a:pt x="1939158" y="116670"/>
                </a:lnTo>
                <a:cubicBezTo>
                  <a:pt x="1944413" y="100905"/>
                  <a:pt x="1947492" y="84238"/>
                  <a:pt x="1954924" y="69374"/>
                </a:cubicBezTo>
                <a:cubicBezTo>
                  <a:pt x="2018555" y="-57887"/>
                  <a:pt x="2069791" y="26707"/>
                  <a:pt x="2270234" y="37843"/>
                </a:cubicBezTo>
                <a:cubicBezTo>
                  <a:pt x="2286000" y="48353"/>
                  <a:pt x="2305694" y="54578"/>
                  <a:pt x="2317531" y="69374"/>
                </a:cubicBezTo>
                <a:cubicBezTo>
                  <a:pt x="2327912" y="82351"/>
                  <a:pt x="2321545" y="104919"/>
                  <a:pt x="2333296" y="116670"/>
                </a:cubicBezTo>
                <a:cubicBezTo>
                  <a:pt x="2345047" y="128421"/>
                  <a:pt x="2365318" y="125890"/>
                  <a:pt x="2380593" y="132436"/>
                </a:cubicBezTo>
                <a:cubicBezTo>
                  <a:pt x="2436600" y="156439"/>
                  <a:pt x="2443452" y="163832"/>
                  <a:pt x="2490952" y="195498"/>
                </a:cubicBezTo>
                <a:cubicBezTo>
                  <a:pt x="2519856" y="282214"/>
                  <a:pt x="2489349" y="204519"/>
                  <a:pt x="2538248" y="290091"/>
                </a:cubicBezTo>
                <a:cubicBezTo>
                  <a:pt x="2549908" y="310496"/>
                  <a:pt x="2554733" y="335098"/>
                  <a:pt x="2569779" y="353153"/>
                </a:cubicBezTo>
                <a:cubicBezTo>
                  <a:pt x="2581909" y="367709"/>
                  <a:pt x="2601310" y="374174"/>
                  <a:pt x="2617076" y="384684"/>
                </a:cubicBezTo>
                <a:lnTo>
                  <a:pt x="2664372" y="526574"/>
                </a:lnTo>
                <a:cubicBezTo>
                  <a:pt x="2669627" y="542339"/>
                  <a:pt x="2670920" y="560043"/>
                  <a:pt x="2680138" y="573870"/>
                </a:cubicBezTo>
                <a:lnTo>
                  <a:pt x="2743200" y="668464"/>
                </a:lnTo>
                <a:lnTo>
                  <a:pt x="2774731" y="715760"/>
                </a:lnTo>
                <a:cubicBezTo>
                  <a:pt x="2807540" y="846999"/>
                  <a:pt x="2767591" y="717249"/>
                  <a:pt x="2822027" y="826119"/>
                </a:cubicBezTo>
                <a:cubicBezTo>
                  <a:pt x="2887300" y="956663"/>
                  <a:pt x="2778960" y="785164"/>
                  <a:pt x="2869324" y="920712"/>
                </a:cubicBezTo>
                <a:cubicBezTo>
                  <a:pt x="2879725" y="962315"/>
                  <a:pt x="2881781" y="1000585"/>
                  <a:pt x="2916621" y="1031070"/>
                </a:cubicBezTo>
                <a:cubicBezTo>
                  <a:pt x="2945140" y="1056024"/>
                  <a:pt x="2984418" y="1067336"/>
                  <a:pt x="3011214" y="1094132"/>
                </a:cubicBezTo>
                <a:lnTo>
                  <a:pt x="3090041" y="1172960"/>
                </a:lnTo>
                <a:cubicBezTo>
                  <a:pt x="3097066" y="1215111"/>
                  <a:pt x="3110558" y="1302326"/>
                  <a:pt x="3121572" y="1346381"/>
                </a:cubicBezTo>
                <a:cubicBezTo>
                  <a:pt x="3125603" y="1362503"/>
                  <a:pt x="3126957" y="1380700"/>
                  <a:pt x="3137338" y="1393677"/>
                </a:cubicBezTo>
                <a:cubicBezTo>
                  <a:pt x="3149175" y="1408473"/>
                  <a:pt x="3170078" y="1413078"/>
                  <a:pt x="3184634" y="1425208"/>
                </a:cubicBezTo>
                <a:cubicBezTo>
                  <a:pt x="3263363" y="1490816"/>
                  <a:pt x="3196110" y="1460565"/>
                  <a:pt x="3279227" y="1488270"/>
                </a:cubicBezTo>
                <a:cubicBezTo>
                  <a:pt x="3294993" y="1504036"/>
                  <a:pt x="3315953" y="1515936"/>
                  <a:pt x="3326524" y="1535567"/>
                </a:cubicBezTo>
                <a:cubicBezTo>
                  <a:pt x="3521416" y="1897509"/>
                  <a:pt x="3295255" y="1549492"/>
                  <a:pt x="3436883" y="1772050"/>
                </a:cubicBezTo>
                <a:cubicBezTo>
                  <a:pt x="3457228" y="1804021"/>
                  <a:pt x="3499945" y="1866643"/>
                  <a:pt x="3499945" y="1866643"/>
                </a:cubicBezTo>
                <a:cubicBezTo>
                  <a:pt x="3505200" y="1887664"/>
                  <a:pt x="3507175" y="1909789"/>
                  <a:pt x="3515710" y="1929705"/>
                </a:cubicBezTo>
                <a:cubicBezTo>
                  <a:pt x="3532171" y="1968115"/>
                  <a:pt x="3566129" y="1995889"/>
                  <a:pt x="3594538" y="2024298"/>
                </a:cubicBezTo>
                <a:cubicBezTo>
                  <a:pt x="3620418" y="2101942"/>
                  <a:pt x="3591774" y="2048271"/>
                  <a:pt x="3657600" y="2103126"/>
                </a:cubicBezTo>
                <a:cubicBezTo>
                  <a:pt x="3674728" y="2117399"/>
                  <a:pt x="3687768" y="2136149"/>
                  <a:pt x="3704896" y="2150422"/>
                </a:cubicBezTo>
                <a:cubicBezTo>
                  <a:pt x="3745645" y="2184379"/>
                  <a:pt x="3752088" y="2181918"/>
                  <a:pt x="3799490" y="2197719"/>
                </a:cubicBezTo>
                <a:cubicBezTo>
                  <a:pt x="3804745" y="2213484"/>
                  <a:pt x="3804874" y="2232038"/>
                  <a:pt x="3815255" y="2245015"/>
                </a:cubicBezTo>
                <a:cubicBezTo>
                  <a:pt x="3827092" y="2259811"/>
                  <a:pt x="3845605" y="2268072"/>
                  <a:pt x="3862552" y="2276546"/>
                </a:cubicBezTo>
                <a:cubicBezTo>
                  <a:pt x="3877416" y="2283978"/>
                  <a:pt x="3893931" y="2287537"/>
                  <a:pt x="3909848" y="2292312"/>
                </a:cubicBezTo>
                <a:cubicBezTo>
                  <a:pt x="3946493" y="2303306"/>
                  <a:pt x="3983297" y="2313777"/>
                  <a:pt x="4020207" y="2323843"/>
                </a:cubicBezTo>
                <a:cubicBezTo>
                  <a:pt x="4041111" y="2329544"/>
                  <a:pt x="4062515" y="2333382"/>
                  <a:pt x="4083269" y="2339608"/>
                </a:cubicBezTo>
                <a:cubicBezTo>
                  <a:pt x="4083336" y="2339628"/>
                  <a:pt x="4201477" y="2379011"/>
                  <a:pt x="4225158" y="2386905"/>
                </a:cubicBezTo>
                <a:lnTo>
                  <a:pt x="4272455" y="2402670"/>
                </a:lnTo>
                <a:cubicBezTo>
                  <a:pt x="4288221" y="2407925"/>
                  <a:pt x="4303133" y="2418436"/>
                  <a:pt x="4319752" y="2418436"/>
                </a:cubicBezTo>
                <a:lnTo>
                  <a:pt x="4619296" y="2418436"/>
                </a:lnTo>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11" name="TextBox 10"/>
          <p:cNvSpPr txBox="1"/>
          <p:nvPr/>
        </p:nvSpPr>
        <p:spPr>
          <a:xfrm>
            <a:off x="36784" y="3468412"/>
            <a:ext cx="523798" cy="369332"/>
          </a:xfrm>
          <a:prstGeom prst="rect">
            <a:avLst/>
          </a:prstGeom>
          <a:noFill/>
        </p:spPr>
        <p:txBody>
          <a:bodyPr wrap="none" rtlCol="0">
            <a:spAutoFit/>
          </a:bodyPr>
          <a:lstStyle/>
          <a:p>
            <a:r>
              <a:rPr lang="es-ES_tradnl"/>
              <a:t>low</a:t>
            </a:r>
            <a:endParaRPr lang="es-ES_tradnl" dirty="0"/>
          </a:p>
        </p:txBody>
      </p:sp>
      <p:sp>
        <p:nvSpPr>
          <p:cNvPr id="15" name="TextBox 14"/>
          <p:cNvSpPr txBox="1"/>
          <p:nvPr/>
        </p:nvSpPr>
        <p:spPr>
          <a:xfrm>
            <a:off x="0" y="2564515"/>
            <a:ext cx="590226" cy="369332"/>
          </a:xfrm>
          <a:prstGeom prst="rect">
            <a:avLst/>
          </a:prstGeom>
          <a:noFill/>
        </p:spPr>
        <p:txBody>
          <a:bodyPr wrap="none" rtlCol="0">
            <a:spAutoFit/>
          </a:bodyPr>
          <a:lstStyle/>
          <a:p>
            <a:r>
              <a:rPr lang="es-ES_tradnl" dirty="0" err="1"/>
              <a:t>high</a:t>
            </a:r>
            <a:endParaRPr lang="es-ES_tradnl" dirty="0"/>
          </a:p>
        </p:txBody>
      </p:sp>
      <p:sp>
        <p:nvSpPr>
          <p:cNvPr id="16" name="Freeform 15"/>
          <p:cNvSpPr/>
          <p:nvPr/>
        </p:nvSpPr>
        <p:spPr>
          <a:xfrm>
            <a:off x="6038193" y="3121571"/>
            <a:ext cx="2538248" cy="1182658"/>
          </a:xfrm>
          <a:custGeom>
            <a:avLst/>
            <a:gdLst>
              <a:gd name="connsiteX0" fmla="*/ 0 w 2538248"/>
              <a:gd name="connsiteY0" fmla="*/ 1166648 h 1182658"/>
              <a:gd name="connsiteX1" fmla="*/ 63062 w 2538248"/>
              <a:gd name="connsiteY1" fmla="*/ 1182414 h 1182658"/>
              <a:gd name="connsiteX2" fmla="*/ 157655 w 2538248"/>
              <a:gd name="connsiteY2" fmla="*/ 1150883 h 1182658"/>
              <a:gd name="connsiteX3" fmla="*/ 315310 w 2538248"/>
              <a:gd name="connsiteY3" fmla="*/ 1135117 h 1182658"/>
              <a:gd name="connsiteX4" fmla="*/ 409904 w 2538248"/>
              <a:gd name="connsiteY4" fmla="*/ 1103586 h 1182658"/>
              <a:gd name="connsiteX5" fmla="*/ 457200 w 2538248"/>
              <a:gd name="connsiteY5" fmla="*/ 1087821 h 1182658"/>
              <a:gd name="connsiteX6" fmla="*/ 504497 w 2538248"/>
              <a:gd name="connsiteY6" fmla="*/ 1056290 h 1182658"/>
              <a:gd name="connsiteX7" fmla="*/ 567559 w 2538248"/>
              <a:gd name="connsiteY7" fmla="*/ 961697 h 1182658"/>
              <a:gd name="connsiteX8" fmla="*/ 583324 w 2538248"/>
              <a:gd name="connsiteY8" fmla="*/ 882869 h 1182658"/>
              <a:gd name="connsiteX9" fmla="*/ 646386 w 2538248"/>
              <a:gd name="connsiteY9" fmla="*/ 788276 h 1182658"/>
              <a:gd name="connsiteX10" fmla="*/ 725214 w 2538248"/>
              <a:gd name="connsiteY10" fmla="*/ 677917 h 1182658"/>
              <a:gd name="connsiteX11" fmla="*/ 819807 w 2538248"/>
              <a:gd name="connsiteY11" fmla="*/ 614855 h 1182658"/>
              <a:gd name="connsiteX12" fmla="*/ 961697 w 2538248"/>
              <a:gd name="connsiteY12" fmla="*/ 488731 h 1182658"/>
              <a:gd name="connsiteX13" fmla="*/ 1040524 w 2538248"/>
              <a:gd name="connsiteY13" fmla="*/ 346841 h 1182658"/>
              <a:gd name="connsiteX14" fmla="*/ 1119352 w 2538248"/>
              <a:gd name="connsiteY14" fmla="*/ 204952 h 1182658"/>
              <a:gd name="connsiteX15" fmla="*/ 1150883 w 2538248"/>
              <a:gd name="connsiteY15" fmla="*/ 157655 h 1182658"/>
              <a:gd name="connsiteX16" fmla="*/ 1245476 w 2538248"/>
              <a:gd name="connsiteY16" fmla="*/ 94593 h 1182658"/>
              <a:gd name="connsiteX17" fmla="*/ 1292773 w 2538248"/>
              <a:gd name="connsiteY17" fmla="*/ 63062 h 1182658"/>
              <a:gd name="connsiteX18" fmla="*/ 1403131 w 2538248"/>
              <a:gd name="connsiteY18" fmla="*/ 31531 h 1182658"/>
              <a:gd name="connsiteX19" fmla="*/ 1497724 w 2538248"/>
              <a:gd name="connsiteY19" fmla="*/ 0 h 1182658"/>
              <a:gd name="connsiteX20" fmla="*/ 1655379 w 2538248"/>
              <a:gd name="connsiteY20" fmla="*/ 15765 h 1182658"/>
              <a:gd name="connsiteX21" fmla="*/ 1749973 w 2538248"/>
              <a:gd name="connsiteY21" fmla="*/ 47297 h 1182658"/>
              <a:gd name="connsiteX22" fmla="*/ 1876097 w 2538248"/>
              <a:gd name="connsiteY22" fmla="*/ 78828 h 1182658"/>
              <a:gd name="connsiteX23" fmla="*/ 2017986 w 2538248"/>
              <a:gd name="connsiteY23" fmla="*/ 157655 h 1182658"/>
              <a:gd name="connsiteX24" fmla="*/ 2049517 w 2538248"/>
              <a:gd name="connsiteY24" fmla="*/ 204952 h 1182658"/>
              <a:gd name="connsiteX25" fmla="*/ 2096814 w 2538248"/>
              <a:gd name="connsiteY25" fmla="*/ 236483 h 1182658"/>
              <a:gd name="connsiteX26" fmla="*/ 2159876 w 2538248"/>
              <a:gd name="connsiteY26" fmla="*/ 331076 h 1182658"/>
              <a:gd name="connsiteX27" fmla="*/ 2191407 w 2538248"/>
              <a:gd name="connsiteY27" fmla="*/ 378372 h 1182658"/>
              <a:gd name="connsiteX28" fmla="*/ 2238704 w 2538248"/>
              <a:gd name="connsiteY28" fmla="*/ 472965 h 1182658"/>
              <a:gd name="connsiteX29" fmla="*/ 2301766 w 2538248"/>
              <a:gd name="connsiteY29" fmla="*/ 488731 h 1182658"/>
              <a:gd name="connsiteX30" fmla="*/ 2412124 w 2538248"/>
              <a:gd name="connsiteY30" fmla="*/ 599090 h 1182658"/>
              <a:gd name="connsiteX31" fmla="*/ 2475186 w 2538248"/>
              <a:gd name="connsiteY31" fmla="*/ 677917 h 1182658"/>
              <a:gd name="connsiteX32" fmla="*/ 2538248 w 2538248"/>
              <a:gd name="connsiteY32" fmla="*/ 740979 h 118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38248" h="1182658">
                <a:moveTo>
                  <a:pt x="0" y="1166648"/>
                </a:moveTo>
                <a:cubicBezTo>
                  <a:pt x="21021" y="1171903"/>
                  <a:pt x="41502" y="1184570"/>
                  <a:pt x="63062" y="1182414"/>
                </a:cubicBezTo>
                <a:cubicBezTo>
                  <a:pt x="96134" y="1179107"/>
                  <a:pt x="124583" y="1154190"/>
                  <a:pt x="157655" y="1150883"/>
                </a:cubicBezTo>
                <a:lnTo>
                  <a:pt x="315310" y="1135117"/>
                </a:lnTo>
                <a:lnTo>
                  <a:pt x="409904" y="1103586"/>
                </a:lnTo>
                <a:lnTo>
                  <a:pt x="457200" y="1087821"/>
                </a:lnTo>
                <a:cubicBezTo>
                  <a:pt x="472966" y="1077311"/>
                  <a:pt x="492020" y="1070550"/>
                  <a:pt x="504497" y="1056290"/>
                </a:cubicBezTo>
                <a:cubicBezTo>
                  <a:pt x="529451" y="1027771"/>
                  <a:pt x="567559" y="961697"/>
                  <a:pt x="567559" y="961697"/>
                </a:cubicBezTo>
                <a:cubicBezTo>
                  <a:pt x="572814" y="935421"/>
                  <a:pt x="572236" y="907264"/>
                  <a:pt x="583324" y="882869"/>
                </a:cubicBezTo>
                <a:cubicBezTo>
                  <a:pt x="599005" y="848370"/>
                  <a:pt x="625365" y="819807"/>
                  <a:pt x="646386" y="788276"/>
                </a:cubicBezTo>
                <a:cubicBezTo>
                  <a:pt x="661727" y="765264"/>
                  <a:pt x="709211" y="692141"/>
                  <a:pt x="725214" y="677917"/>
                </a:cubicBezTo>
                <a:cubicBezTo>
                  <a:pt x="753538" y="652741"/>
                  <a:pt x="793011" y="641651"/>
                  <a:pt x="819807" y="614855"/>
                </a:cubicBezTo>
                <a:cubicBezTo>
                  <a:pt x="927798" y="506864"/>
                  <a:pt x="877297" y="544997"/>
                  <a:pt x="961697" y="488731"/>
                </a:cubicBezTo>
                <a:cubicBezTo>
                  <a:pt x="1000279" y="372986"/>
                  <a:pt x="969726" y="417640"/>
                  <a:pt x="1040524" y="346841"/>
                </a:cubicBezTo>
                <a:cubicBezTo>
                  <a:pt x="1068274" y="263594"/>
                  <a:pt x="1047072" y="313373"/>
                  <a:pt x="1119352" y="204952"/>
                </a:cubicBezTo>
                <a:cubicBezTo>
                  <a:pt x="1129862" y="189186"/>
                  <a:pt x="1135117" y="168165"/>
                  <a:pt x="1150883" y="157655"/>
                </a:cubicBezTo>
                <a:lnTo>
                  <a:pt x="1245476" y="94593"/>
                </a:lnTo>
                <a:cubicBezTo>
                  <a:pt x="1261242" y="84083"/>
                  <a:pt x="1274797" y="69054"/>
                  <a:pt x="1292773" y="63062"/>
                </a:cubicBezTo>
                <a:cubicBezTo>
                  <a:pt x="1451740" y="10074"/>
                  <a:pt x="1205146" y="90927"/>
                  <a:pt x="1403131" y="31531"/>
                </a:cubicBezTo>
                <a:cubicBezTo>
                  <a:pt x="1434966" y="21980"/>
                  <a:pt x="1497724" y="0"/>
                  <a:pt x="1497724" y="0"/>
                </a:cubicBezTo>
                <a:cubicBezTo>
                  <a:pt x="1550276" y="5255"/>
                  <a:pt x="1603470" y="6032"/>
                  <a:pt x="1655379" y="15765"/>
                </a:cubicBezTo>
                <a:cubicBezTo>
                  <a:pt x="1688047" y="21890"/>
                  <a:pt x="1717381" y="40779"/>
                  <a:pt x="1749973" y="47297"/>
                </a:cubicBezTo>
                <a:cubicBezTo>
                  <a:pt x="1771817" y="51666"/>
                  <a:pt x="1848826" y="63677"/>
                  <a:pt x="1876097" y="78828"/>
                </a:cubicBezTo>
                <a:cubicBezTo>
                  <a:pt x="2038724" y="169177"/>
                  <a:pt x="1910968" y="121983"/>
                  <a:pt x="2017986" y="157655"/>
                </a:cubicBezTo>
                <a:cubicBezTo>
                  <a:pt x="2028496" y="173421"/>
                  <a:pt x="2036119" y="191554"/>
                  <a:pt x="2049517" y="204952"/>
                </a:cubicBezTo>
                <a:cubicBezTo>
                  <a:pt x="2062915" y="218350"/>
                  <a:pt x="2084337" y="222223"/>
                  <a:pt x="2096814" y="236483"/>
                </a:cubicBezTo>
                <a:cubicBezTo>
                  <a:pt x="2121768" y="265002"/>
                  <a:pt x="2138855" y="299545"/>
                  <a:pt x="2159876" y="331076"/>
                </a:cubicBezTo>
                <a:cubicBezTo>
                  <a:pt x="2170386" y="346841"/>
                  <a:pt x="2185415" y="360397"/>
                  <a:pt x="2191407" y="378372"/>
                </a:cubicBezTo>
                <a:cubicBezTo>
                  <a:pt x="2200400" y="405352"/>
                  <a:pt x="2212508" y="455501"/>
                  <a:pt x="2238704" y="472965"/>
                </a:cubicBezTo>
                <a:cubicBezTo>
                  <a:pt x="2256733" y="484984"/>
                  <a:pt x="2280745" y="483476"/>
                  <a:pt x="2301766" y="488731"/>
                </a:cubicBezTo>
                <a:cubicBezTo>
                  <a:pt x="2374046" y="597151"/>
                  <a:pt x="2328877" y="571340"/>
                  <a:pt x="2412124" y="599090"/>
                </a:cubicBezTo>
                <a:cubicBezTo>
                  <a:pt x="2442818" y="691167"/>
                  <a:pt x="2403875" y="606605"/>
                  <a:pt x="2475186" y="677917"/>
                </a:cubicBezTo>
                <a:cubicBezTo>
                  <a:pt x="2551282" y="754014"/>
                  <a:pt x="2466174" y="704943"/>
                  <a:pt x="2538248" y="740979"/>
                </a:cubicBezTo>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cxnSp>
        <p:nvCxnSpPr>
          <p:cNvPr id="5" name="Elbow Connector 4"/>
          <p:cNvCxnSpPr/>
          <p:nvPr/>
        </p:nvCxnSpPr>
        <p:spPr>
          <a:xfrm>
            <a:off x="788276" y="2301761"/>
            <a:ext cx="7866993" cy="2349067"/>
          </a:xfrm>
          <a:prstGeom prst="bentConnector3">
            <a:avLst>
              <a:gd name="adj1" fmla="val 52004"/>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897821" y="2953398"/>
            <a:ext cx="697627" cy="369332"/>
          </a:xfrm>
          <a:prstGeom prst="rect">
            <a:avLst/>
          </a:prstGeom>
          <a:noFill/>
        </p:spPr>
        <p:txBody>
          <a:bodyPr wrap="none" rtlCol="0">
            <a:spAutoFit/>
          </a:bodyPr>
          <a:lstStyle/>
          <a:p>
            <a:r>
              <a:rPr lang="es-ES_tradnl" dirty="0"/>
              <a:t>EDGE</a:t>
            </a:r>
          </a:p>
        </p:txBody>
      </p:sp>
      <p:sp>
        <p:nvSpPr>
          <p:cNvPr id="18" name="TextBox 17"/>
          <p:cNvSpPr txBox="1"/>
          <p:nvPr/>
        </p:nvSpPr>
        <p:spPr>
          <a:xfrm>
            <a:off x="1077310" y="1450419"/>
            <a:ext cx="1162498" cy="369332"/>
          </a:xfrm>
          <a:prstGeom prst="rect">
            <a:avLst/>
          </a:prstGeom>
          <a:noFill/>
        </p:spPr>
        <p:txBody>
          <a:bodyPr wrap="none" rtlCol="0">
            <a:spAutoFit/>
          </a:bodyPr>
          <a:lstStyle/>
          <a:p>
            <a:r>
              <a:rPr lang="es-ES_tradnl" dirty="0"/>
              <a:t>GRADIENT</a:t>
            </a:r>
          </a:p>
        </p:txBody>
      </p:sp>
    </p:spTree>
    <p:extLst>
      <p:ext uri="{BB962C8B-B14F-4D97-AF65-F5344CB8AC3E}">
        <p14:creationId xmlns:p14="http://schemas.microsoft.com/office/powerpoint/2010/main" val="13686730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841367" y="5265557"/>
            <a:ext cx="7772400" cy="1143000"/>
          </a:xfrm>
        </p:spPr>
        <p:txBody>
          <a:bodyPr/>
          <a:lstStyle/>
          <a:p>
            <a:r>
              <a:rPr lang="en-US" dirty="0"/>
              <a:t>Thresholding without Hysteresis</a:t>
            </a:r>
          </a:p>
        </p:txBody>
      </p:sp>
      <p:sp>
        <p:nvSpPr>
          <p:cNvPr id="4" name="Rectangle 2"/>
          <p:cNvSpPr txBox="1">
            <a:spLocks noChangeArrowheads="1"/>
          </p:cNvSpPr>
          <p:nvPr/>
        </p:nvSpPr>
        <p:spPr>
          <a:xfrm>
            <a:off x="0" y="5072"/>
            <a:ext cx="77724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dirty="0"/>
              <a:t>  Canny Edge Detector - Hysteresis</a:t>
            </a:r>
          </a:p>
        </p:txBody>
      </p:sp>
      <p:cxnSp>
        <p:nvCxnSpPr>
          <p:cNvPr id="3" name="Straight Arrow Connector 2"/>
          <p:cNvCxnSpPr/>
          <p:nvPr/>
        </p:nvCxnSpPr>
        <p:spPr>
          <a:xfrm flipV="1">
            <a:off x="809295" y="2081049"/>
            <a:ext cx="0" cy="29008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472964" y="4682359"/>
            <a:ext cx="824536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572812" y="3515718"/>
            <a:ext cx="8240112" cy="0"/>
          </a:xfrm>
          <a:prstGeom prst="line">
            <a:avLst/>
          </a:prstGeom>
          <a:ln>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1455681" y="1885551"/>
            <a:ext cx="4619296" cy="2418436"/>
          </a:xfrm>
          <a:custGeom>
            <a:avLst/>
            <a:gdLst>
              <a:gd name="connsiteX0" fmla="*/ 0 w 4619296"/>
              <a:gd name="connsiteY0" fmla="*/ 163967 h 2418436"/>
              <a:gd name="connsiteX1" fmla="*/ 15765 w 4619296"/>
              <a:gd name="connsiteY1" fmla="*/ 227029 h 2418436"/>
              <a:gd name="connsiteX2" fmla="*/ 63062 w 4619296"/>
              <a:gd name="connsiteY2" fmla="*/ 242795 h 2418436"/>
              <a:gd name="connsiteX3" fmla="*/ 94593 w 4619296"/>
              <a:gd name="connsiteY3" fmla="*/ 337388 h 2418436"/>
              <a:gd name="connsiteX4" fmla="*/ 126124 w 4619296"/>
              <a:gd name="connsiteY4" fmla="*/ 447746 h 2418436"/>
              <a:gd name="connsiteX5" fmla="*/ 141890 w 4619296"/>
              <a:gd name="connsiteY5" fmla="*/ 495043 h 2418436"/>
              <a:gd name="connsiteX6" fmla="*/ 189186 w 4619296"/>
              <a:gd name="connsiteY6" fmla="*/ 510808 h 2418436"/>
              <a:gd name="connsiteX7" fmla="*/ 268014 w 4619296"/>
              <a:gd name="connsiteY7" fmla="*/ 652698 h 2418436"/>
              <a:gd name="connsiteX8" fmla="*/ 315310 w 4619296"/>
              <a:gd name="connsiteY8" fmla="*/ 684229 h 2418436"/>
              <a:gd name="connsiteX9" fmla="*/ 378372 w 4619296"/>
              <a:gd name="connsiteY9" fmla="*/ 873415 h 2418436"/>
              <a:gd name="connsiteX10" fmla="*/ 409903 w 4619296"/>
              <a:gd name="connsiteY10" fmla="*/ 968008 h 2418436"/>
              <a:gd name="connsiteX11" fmla="*/ 441434 w 4619296"/>
              <a:gd name="connsiteY11" fmla="*/ 1109898 h 2418436"/>
              <a:gd name="connsiteX12" fmla="*/ 472965 w 4619296"/>
              <a:gd name="connsiteY12" fmla="*/ 1157195 h 2418436"/>
              <a:gd name="connsiteX13" fmla="*/ 520262 w 4619296"/>
              <a:gd name="connsiteY13" fmla="*/ 1172960 h 2418436"/>
              <a:gd name="connsiteX14" fmla="*/ 551793 w 4619296"/>
              <a:gd name="connsiteY14" fmla="*/ 1220257 h 2418436"/>
              <a:gd name="connsiteX15" fmla="*/ 662152 w 4619296"/>
              <a:gd name="connsiteY15" fmla="*/ 1251788 h 2418436"/>
              <a:gd name="connsiteX16" fmla="*/ 835572 w 4619296"/>
              <a:gd name="connsiteY16" fmla="*/ 1220257 h 2418436"/>
              <a:gd name="connsiteX17" fmla="*/ 882869 w 4619296"/>
              <a:gd name="connsiteY17" fmla="*/ 1172960 h 2418436"/>
              <a:gd name="connsiteX18" fmla="*/ 977462 w 4619296"/>
              <a:gd name="connsiteY18" fmla="*/ 1125664 h 2418436"/>
              <a:gd name="connsiteX19" fmla="*/ 1040524 w 4619296"/>
              <a:gd name="connsiteY19" fmla="*/ 999539 h 2418436"/>
              <a:gd name="connsiteX20" fmla="*/ 1150883 w 4619296"/>
              <a:gd name="connsiteY20" fmla="*/ 857650 h 2418436"/>
              <a:gd name="connsiteX21" fmla="*/ 1198179 w 4619296"/>
              <a:gd name="connsiteY21" fmla="*/ 826119 h 2418436"/>
              <a:gd name="connsiteX22" fmla="*/ 1261241 w 4619296"/>
              <a:gd name="connsiteY22" fmla="*/ 636932 h 2418436"/>
              <a:gd name="connsiteX23" fmla="*/ 1277007 w 4619296"/>
              <a:gd name="connsiteY23" fmla="*/ 589636 h 2418436"/>
              <a:gd name="connsiteX24" fmla="*/ 1308538 w 4619296"/>
              <a:gd name="connsiteY24" fmla="*/ 542339 h 2418436"/>
              <a:gd name="connsiteX25" fmla="*/ 1387365 w 4619296"/>
              <a:gd name="connsiteY25" fmla="*/ 431981 h 2418436"/>
              <a:gd name="connsiteX26" fmla="*/ 1497724 w 4619296"/>
              <a:gd name="connsiteY26" fmla="*/ 400450 h 2418436"/>
              <a:gd name="connsiteX27" fmla="*/ 1592317 w 4619296"/>
              <a:gd name="connsiteY27" fmla="*/ 368919 h 2418436"/>
              <a:gd name="connsiteX28" fmla="*/ 1639614 w 4619296"/>
              <a:gd name="connsiteY28" fmla="*/ 337388 h 2418436"/>
              <a:gd name="connsiteX29" fmla="*/ 1734207 w 4619296"/>
              <a:gd name="connsiteY29" fmla="*/ 305857 h 2418436"/>
              <a:gd name="connsiteX30" fmla="*/ 1844565 w 4619296"/>
              <a:gd name="connsiteY30" fmla="*/ 179732 h 2418436"/>
              <a:gd name="connsiteX31" fmla="*/ 1939158 w 4619296"/>
              <a:gd name="connsiteY31" fmla="*/ 116670 h 2418436"/>
              <a:gd name="connsiteX32" fmla="*/ 1954924 w 4619296"/>
              <a:gd name="connsiteY32" fmla="*/ 69374 h 2418436"/>
              <a:gd name="connsiteX33" fmla="*/ 2270234 w 4619296"/>
              <a:gd name="connsiteY33" fmla="*/ 37843 h 2418436"/>
              <a:gd name="connsiteX34" fmla="*/ 2317531 w 4619296"/>
              <a:gd name="connsiteY34" fmla="*/ 69374 h 2418436"/>
              <a:gd name="connsiteX35" fmla="*/ 2333296 w 4619296"/>
              <a:gd name="connsiteY35" fmla="*/ 116670 h 2418436"/>
              <a:gd name="connsiteX36" fmla="*/ 2380593 w 4619296"/>
              <a:gd name="connsiteY36" fmla="*/ 132436 h 2418436"/>
              <a:gd name="connsiteX37" fmla="*/ 2490952 w 4619296"/>
              <a:gd name="connsiteY37" fmla="*/ 195498 h 2418436"/>
              <a:gd name="connsiteX38" fmla="*/ 2538248 w 4619296"/>
              <a:gd name="connsiteY38" fmla="*/ 290091 h 2418436"/>
              <a:gd name="connsiteX39" fmla="*/ 2569779 w 4619296"/>
              <a:gd name="connsiteY39" fmla="*/ 353153 h 2418436"/>
              <a:gd name="connsiteX40" fmla="*/ 2617076 w 4619296"/>
              <a:gd name="connsiteY40" fmla="*/ 384684 h 2418436"/>
              <a:gd name="connsiteX41" fmla="*/ 2664372 w 4619296"/>
              <a:gd name="connsiteY41" fmla="*/ 526574 h 2418436"/>
              <a:gd name="connsiteX42" fmla="*/ 2680138 w 4619296"/>
              <a:gd name="connsiteY42" fmla="*/ 573870 h 2418436"/>
              <a:gd name="connsiteX43" fmla="*/ 2743200 w 4619296"/>
              <a:gd name="connsiteY43" fmla="*/ 668464 h 2418436"/>
              <a:gd name="connsiteX44" fmla="*/ 2774731 w 4619296"/>
              <a:gd name="connsiteY44" fmla="*/ 715760 h 2418436"/>
              <a:gd name="connsiteX45" fmla="*/ 2822027 w 4619296"/>
              <a:gd name="connsiteY45" fmla="*/ 826119 h 2418436"/>
              <a:gd name="connsiteX46" fmla="*/ 2869324 w 4619296"/>
              <a:gd name="connsiteY46" fmla="*/ 920712 h 2418436"/>
              <a:gd name="connsiteX47" fmla="*/ 2916621 w 4619296"/>
              <a:gd name="connsiteY47" fmla="*/ 1031070 h 2418436"/>
              <a:gd name="connsiteX48" fmla="*/ 3011214 w 4619296"/>
              <a:gd name="connsiteY48" fmla="*/ 1094132 h 2418436"/>
              <a:gd name="connsiteX49" fmla="*/ 3090041 w 4619296"/>
              <a:gd name="connsiteY49" fmla="*/ 1172960 h 2418436"/>
              <a:gd name="connsiteX50" fmla="*/ 3121572 w 4619296"/>
              <a:gd name="connsiteY50" fmla="*/ 1346381 h 2418436"/>
              <a:gd name="connsiteX51" fmla="*/ 3137338 w 4619296"/>
              <a:gd name="connsiteY51" fmla="*/ 1393677 h 2418436"/>
              <a:gd name="connsiteX52" fmla="*/ 3184634 w 4619296"/>
              <a:gd name="connsiteY52" fmla="*/ 1425208 h 2418436"/>
              <a:gd name="connsiteX53" fmla="*/ 3279227 w 4619296"/>
              <a:gd name="connsiteY53" fmla="*/ 1488270 h 2418436"/>
              <a:gd name="connsiteX54" fmla="*/ 3326524 w 4619296"/>
              <a:gd name="connsiteY54" fmla="*/ 1535567 h 2418436"/>
              <a:gd name="connsiteX55" fmla="*/ 3436883 w 4619296"/>
              <a:gd name="connsiteY55" fmla="*/ 1772050 h 2418436"/>
              <a:gd name="connsiteX56" fmla="*/ 3499945 w 4619296"/>
              <a:gd name="connsiteY56" fmla="*/ 1866643 h 2418436"/>
              <a:gd name="connsiteX57" fmla="*/ 3515710 w 4619296"/>
              <a:gd name="connsiteY57" fmla="*/ 1929705 h 2418436"/>
              <a:gd name="connsiteX58" fmla="*/ 3594538 w 4619296"/>
              <a:gd name="connsiteY58" fmla="*/ 2024298 h 2418436"/>
              <a:gd name="connsiteX59" fmla="*/ 3657600 w 4619296"/>
              <a:gd name="connsiteY59" fmla="*/ 2103126 h 2418436"/>
              <a:gd name="connsiteX60" fmla="*/ 3704896 w 4619296"/>
              <a:gd name="connsiteY60" fmla="*/ 2150422 h 2418436"/>
              <a:gd name="connsiteX61" fmla="*/ 3799490 w 4619296"/>
              <a:gd name="connsiteY61" fmla="*/ 2197719 h 2418436"/>
              <a:gd name="connsiteX62" fmla="*/ 3815255 w 4619296"/>
              <a:gd name="connsiteY62" fmla="*/ 2245015 h 2418436"/>
              <a:gd name="connsiteX63" fmla="*/ 3862552 w 4619296"/>
              <a:gd name="connsiteY63" fmla="*/ 2276546 h 2418436"/>
              <a:gd name="connsiteX64" fmla="*/ 3909848 w 4619296"/>
              <a:gd name="connsiteY64" fmla="*/ 2292312 h 2418436"/>
              <a:gd name="connsiteX65" fmla="*/ 4020207 w 4619296"/>
              <a:gd name="connsiteY65" fmla="*/ 2323843 h 2418436"/>
              <a:gd name="connsiteX66" fmla="*/ 4083269 w 4619296"/>
              <a:gd name="connsiteY66" fmla="*/ 2339608 h 2418436"/>
              <a:gd name="connsiteX67" fmla="*/ 4225158 w 4619296"/>
              <a:gd name="connsiteY67" fmla="*/ 2386905 h 2418436"/>
              <a:gd name="connsiteX68" fmla="*/ 4272455 w 4619296"/>
              <a:gd name="connsiteY68" fmla="*/ 2402670 h 2418436"/>
              <a:gd name="connsiteX69" fmla="*/ 4319752 w 4619296"/>
              <a:gd name="connsiteY69" fmla="*/ 2418436 h 2418436"/>
              <a:gd name="connsiteX70" fmla="*/ 4619296 w 4619296"/>
              <a:gd name="connsiteY70" fmla="*/ 2418436 h 2418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619296" h="2418436">
                <a:moveTo>
                  <a:pt x="0" y="163967"/>
                </a:moveTo>
                <a:cubicBezTo>
                  <a:pt x="5255" y="184988"/>
                  <a:pt x="2229" y="210109"/>
                  <a:pt x="15765" y="227029"/>
                </a:cubicBezTo>
                <a:cubicBezTo>
                  <a:pt x="26146" y="240006"/>
                  <a:pt x="53403" y="229272"/>
                  <a:pt x="63062" y="242795"/>
                </a:cubicBezTo>
                <a:cubicBezTo>
                  <a:pt x="82380" y="269841"/>
                  <a:pt x="84083" y="305857"/>
                  <a:pt x="94593" y="337388"/>
                </a:cubicBezTo>
                <a:cubicBezTo>
                  <a:pt x="132394" y="450790"/>
                  <a:pt x="86530" y="309171"/>
                  <a:pt x="126124" y="447746"/>
                </a:cubicBezTo>
                <a:cubicBezTo>
                  <a:pt x="130690" y="463725"/>
                  <a:pt x="130139" y="483292"/>
                  <a:pt x="141890" y="495043"/>
                </a:cubicBezTo>
                <a:cubicBezTo>
                  <a:pt x="153641" y="506794"/>
                  <a:pt x="173421" y="505553"/>
                  <a:pt x="189186" y="510808"/>
                </a:cubicBezTo>
                <a:cubicBezTo>
                  <a:pt x="205615" y="560094"/>
                  <a:pt x="221549" y="621721"/>
                  <a:pt x="268014" y="652698"/>
                </a:cubicBezTo>
                <a:lnTo>
                  <a:pt x="315310" y="684229"/>
                </a:lnTo>
                <a:lnTo>
                  <a:pt x="378372" y="873415"/>
                </a:lnTo>
                <a:cubicBezTo>
                  <a:pt x="378373" y="873419"/>
                  <a:pt x="409902" y="968003"/>
                  <a:pt x="409903" y="968008"/>
                </a:cubicBezTo>
                <a:cubicBezTo>
                  <a:pt x="415957" y="1004333"/>
                  <a:pt x="422030" y="1071089"/>
                  <a:pt x="441434" y="1109898"/>
                </a:cubicBezTo>
                <a:cubicBezTo>
                  <a:pt x="449908" y="1126846"/>
                  <a:pt x="458169" y="1145358"/>
                  <a:pt x="472965" y="1157195"/>
                </a:cubicBezTo>
                <a:cubicBezTo>
                  <a:pt x="485942" y="1167576"/>
                  <a:pt x="504496" y="1167705"/>
                  <a:pt x="520262" y="1172960"/>
                </a:cubicBezTo>
                <a:cubicBezTo>
                  <a:pt x="530772" y="1188726"/>
                  <a:pt x="536997" y="1208420"/>
                  <a:pt x="551793" y="1220257"/>
                </a:cubicBezTo>
                <a:cubicBezTo>
                  <a:pt x="562071" y="1228480"/>
                  <a:pt x="658036" y="1250759"/>
                  <a:pt x="662152" y="1251788"/>
                </a:cubicBezTo>
                <a:cubicBezTo>
                  <a:pt x="667494" y="1251120"/>
                  <a:pt x="801923" y="1242689"/>
                  <a:pt x="835572" y="1220257"/>
                </a:cubicBezTo>
                <a:cubicBezTo>
                  <a:pt x="854123" y="1207889"/>
                  <a:pt x="865741" y="1187234"/>
                  <a:pt x="882869" y="1172960"/>
                </a:cubicBezTo>
                <a:cubicBezTo>
                  <a:pt x="923619" y="1139002"/>
                  <a:pt x="930059" y="1141464"/>
                  <a:pt x="977462" y="1125664"/>
                </a:cubicBezTo>
                <a:cubicBezTo>
                  <a:pt x="1081108" y="1022015"/>
                  <a:pt x="895591" y="1216938"/>
                  <a:pt x="1040524" y="999539"/>
                </a:cubicBezTo>
                <a:cubicBezTo>
                  <a:pt x="1084473" y="933615"/>
                  <a:pt x="1095311" y="903960"/>
                  <a:pt x="1150883" y="857650"/>
                </a:cubicBezTo>
                <a:cubicBezTo>
                  <a:pt x="1165439" y="845520"/>
                  <a:pt x="1182414" y="836629"/>
                  <a:pt x="1198179" y="826119"/>
                </a:cubicBezTo>
                <a:lnTo>
                  <a:pt x="1261241" y="636932"/>
                </a:lnTo>
                <a:cubicBezTo>
                  <a:pt x="1266496" y="621167"/>
                  <a:pt x="1267789" y="603463"/>
                  <a:pt x="1277007" y="589636"/>
                </a:cubicBezTo>
                <a:cubicBezTo>
                  <a:pt x="1287517" y="573870"/>
                  <a:pt x="1299137" y="558790"/>
                  <a:pt x="1308538" y="542339"/>
                </a:cubicBezTo>
                <a:cubicBezTo>
                  <a:pt x="1338887" y="489228"/>
                  <a:pt x="1334031" y="467537"/>
                  <a:pt x="1387365" y="431981"/>
                </a:cubicBezTo>
                <a:cubicBezTo>
                  <a:pt x="1401818" y="422346"/>
                  <a:pt x="1488164" y="403318"/>
                  <a:pt x="1497724" y="400450"/>
                </a:cubicBezTo>
                <a:cubicBezTo>
                  <a:pt x="1529559" y="390900"/>
                  <a:pt x="1592317" y="368919"/>
                  <a:pt x="1592317" y="368919"/>
                </a:cubicBezTo>
                <a:cubicBezTo>
                  <a:pt x="1608083" y="358409"/>
                  <a:pt x="1622299" y="345083"/>
                  <a:pt x="1639614" y="337388"/>
                </a:cubicBezTo>
                <a:cubicBezTo>
                  <a:pt x="1669986" y="323889"/>
                  <a:pt x="1734207" y="305857"/>
                  <a:pt x="1734207" y="305857"/>
                </a:cubicBezTo>
                <a:cubicBezTo>
                  <a:pt x="1767540" y="255858"/>
                  <a:pt x="1789231" y="216622"/>
                  <a:pt x="1844565" y="179732"/>
                </a:cubicBezTo>
                <a:lnTo>
                  <a:pt x="1939158" y="116670"/>
                </a:lnTo>
                <a:cubicBezTo>
                  <a:pt x="1944413" y="100905"/>
                  <a:pt x="1947492" y="84238"/>
                  <a:pt x="1954924" y="69374"/>
                </a:cubicBezTo>
                <a:cubicBezTo>
                  <a:pt x="2018555" y="-57887"/>
                  <a:pt x="2069791" y="26707"/>
                  <a:pt x="2270234" y="37843"/>
                </a:cubicBezTo>
                <a:cubicBezTo>
                  <a:pt x="2286000" y="48353"/>
                  <a:pt x="2305694" y="54578"/>
                  <a:pt x="2317531" y="69374"/>
                </a:cubicBezTo>
                <a:cubicBezTo>
                  <a:pt x="2327912" y="82351"/>
                  <a:pt x="2321545" y="104919"/>
                  <a:pt x="2333296" y="116670"/>
                </a:cubicBezTo>
                <a:cubicBezTo>
                  <a:pt x="2345047" y="128421"/>
                  <a:pt x="2365318" y="125890"/>
                  <a:pt x="2380593" y="132436"/>
                </a:cubicBezTo>
                <a:cubicBezTo>
                  <a:pt x="2436600" y="156439"/>
                  <a:pt x="2443452" y="163832"/>
                  <a:pt x="2490952" y="195498"/>
                </a:cubicBezTo>
                <a:cubicBezTo>
                  <a:pt x="2519856" y="282214"/>
                  <a:pt x="2489349" y="204519"/>
                  <a:pt x="2538248" y="290091"/>
                </a:cubicBezTo>
                <a:cubicBezTo>
                  <a:pt x="2549908" y="310496"/>
                  <a:pt x="2554733" y="335098"/>
                  <a:pt x="2569779" y="353153"/>
                </a:cubicBezTo>
                <a:cubicBezTo>
                  <a:pt x="2581909" y="367709"/>
                  <a:pt x="2601310" y="374174"/>
                  <a:pt x="2617076" y="384684"/>
                </a:cubicBezTo>
                <a:lnTo>
                  <a:pt x="2664372" y="526574"/>
                </a:lnTo>
                <a:cubicBezTo>
                  <a:pt x="2669627" y="542339"/>
                  <a:pt x="2670920" y="560043"/>
                  <a:pt x="2680138" y="573870"/>
                </a:cubicBezTo>
                <a:lnTo>
                  <a:pt x="2743200" y="668464"/>
                </a:lnTo>
                <a:lnTo>
                  <a:pt x="2774731" y="715760"/>
                </a:lnTo>
                <a:cubicBezTo>
                  <a:pt x="2807540" y="846999"/>
                  <a:pt x="2767591" y="717249"/>
                  <a:pt x="2822027" y="826119"/>
                </a:cubicBezTo>
                <a:cubicBezTo>
                  <a:pt x="2887300" y="956663"/>
                  <a:pt x="2778960" y="785164"/>
                  <a:pt x="2869324" y="920712"/>
                </a:cubicBezTo>
                <a:cubicBezTo>
                  <a:pt x="2879725" y="962315"/>
                  <a:pt x="2881781" y="1000585"/>
                  <a:pt x="2916621" y="1031070"/>
                </a:cubicBezTo>
                <a:cubicBezTo>
                  <a:pt x="2945140" y="1056024"/>
                  <a:pt x="2984418" y="1067336"/>
                  <a:pt x="3011214" y="1094132"/>
                </a:cubicBezTo>
                <a:lnTo>
                  <a:pt x="3090041" y="1172960"/>
                </a:lnTo>
                <a:cubicBezTo>
                  <a:pt x="3097066" y="1215111"/>
                  <a:pt x="3110558" y="1302326"/>
                  <a:pt x="3121572" y="1346381"/>
                </a:cubicBezTo>
                <a:cubicBezTo>
                  <a:pt x="3125603" y="1362503"/>
                  <a:pt x="3126957" y="1380700"/>
                  <a:pt x="3137338" y="1393677"/>
                </a:cubicBezTo>
                <a:cubicBezTo>
                  <a:pt x="3149175" y="1408473"/>
                  <a:pt x="3170078" y="1413078"/>
                  <a:pt x="3184634" y="1425208"/>
                </a:cubicBezTo>
                <a:cubicBezTo>
                  <a:pt x="3263363" y="1490816"/>
                  <a:pt x="3196110" y="1460565"/>
                  <a:pt x="3279227" y="1488270"/>
                </a:cubicBezTo>
                <a:cubicBezTo>
                  <a:pt x="3294993" y="1504036"/>
                  <a:pt x="3315953" y="1515936"/>
                  <a:pt x="3326524" y="1535567"/>
                </a:cubicBezTo>
                <a:cubicBezTo>
                  <a:pt x="3521416" y="1897509"/>
                  <a:pt x="3295255" y="1549492"/>
                  <a:pt x="3436883" y="1772050"/>
                </a:cubicBezTo>
                <a:cubicBezTo>
                  <a:pt x="3457228" y="1804021"/>
                  <a:pt x="3499945" y="1866643"/>
                  <a:pt x="3499945" y="1866643"/>
                </a:cubicBezTo>
                <a:cubicBezTo>
                  <a:pt x="3505200" y="1887664"/>
                  <a:pt x="3507175" y="1909789"/>
                  <a:pt x="3515710" y="1929705"/>
                </a:cubicBezTo>
                <a:cubicBezTo>
                  <a:pt x="3532171" y="1968115"/>
                  <a:pt x="3566129" y="1995889"/>
                  <a:pt x="3594538" y="2024298"/>
                </a:cubicBezTo>
                <a:cubicBezTo>
                  <a:pt x="3620418" y="2101942"/>
                  <a:pt x="3591774" y="2048271"/>
                  <a:pt x="3657600" y="2103126"/>
                </a:cubicBezTo>
                <a:cubicBezTo>
                  <a:pt x="3674728" y="2117399"/>
                  <a:pt x="3687768" y="2136149"/>
                  <a:pt x="3704896" y="2150422"/>
                </a:cubicBezTo>
                <a:cubicBezTo>
                  <a:pt x="3745645" y="2184379"/>
                  <a:pt x="3752088" y="2181918"/>
                  <a:pt x="3799490" y="2197719"/>
                </a:cubicBezTo>
                <a:cubicBezTo>
                  <a:pt x="3804745" y="2213484"/>
                  <a:pt x="3804874" y="2232038"/>
                  <a:pt x="3815255" y="2245015"/>
                </a:cubicBezTo>
                <a:cubicBezTo>
                  <a:pt x="3827092" y="2259811"/>
                  <a:pt x="3845605" y="2268072"/>
                  <a:pt x="3862552" y="2276546"/>
                </a:cubicBezTo>
                <a:cubicBezTo>
                  <a:pt x="3877416" y="2283978"/>
                  <a:pt x="3893931" y="2287537"/>
                  <a:pt x="3909848" y="2292312"/>
                </a:cubicBezTo>
                <a:cubicBezTo>
                  <a:pt x="3946493" y="2303306"/>
                  <a:pt x="3983297" y="2313777"/>
                  <a:pt x="4020207" y="2323843"/>
                </a:cubicBezTo>
                <a:cubicBezTo>
                  <a:pt x="4041111" y="2329544"/>
                  <a:pt x="4062515" y="2333382"/>
                  <a:pt x="4083269" y="2339608"/>
                </a:cubicBezTo>
                <a:cubicBezTo>
                  <a:pt x="4083336" y="2339628"/>
                  <a:pt x="4201477" y="2379011"/>
                  <a:pt x="4225158" y="2386905"/>
                </a:cubicBezTo>
                <a:lnTo>
                  <a:pt x="4272455" y="2402670"/>
                </a:lnTo>
                <a:cubicBezTo>
                  <a:pt x="4288221" y="2407925"/>
                  <a:pt x="4303133" y="2418436"/>
                  <a:pt x="4319752" y="2418436"/>
                </a:cubicBezTo>
                <a:lnTo>
                  <a:pt x="4619296" y="2418436"/>
                </a:lnTo>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15" name="TextBox 14"/>
          <p:cNvSpPr txBox="1"/>
          <p:nvPr/>
        </p:nvSpPr>
        <p:spPr>
          <a:xfrm>
            <a:off x="898639" y="3147848"/>
            <a:ext cx="1084143" cy="369332"/>
          </a:xfrm>
          <a:prstGeom prst="rect">
            <a:avLst/>
          </a:prstGeom>
          <a:noFill/>
        </p:spPr>
        <p:txBody>
          <a:bodyPr wrap="none" rtlCol="0">
            <a:spAutoFit/>
          </a:bodyPr>
          <a:lstStyle/>
          <a:p>
            <a:r>
              <a:rPr lang="es-ES_tradnl"/>
              <a:t>threshold</a:t>
            </a:r>
            <a:endParaRPr lang="es-ES_tradnl" dirty="0"/>
          </a:p>
        </p:txBody>
      </p:sp>
      <p:sp>
        <p:nvSpPr>
          <p:cNvPr id="16" name="Freeform 15"/>
          <p:cNvSpPr/>
          <p:nvPr/>
        </p:nvSpPr>
        <p:spPr>
          <a:xfrm>
            <a:off x="6038193" y="3121571"/>
            <a:ext cx="2538248" cy="1182658"/>
          </a:xfrm>
          <a:custGeom>
            <a:avLst/>
            <a:gdLst>
              <a:gd name="connsiteX0" fmla="*/ 0 w 2538248"/>
              <a:gd name="connsiteY0" fmla="*/ 1166648 h 1182658"/>
              <a:gd name="connsiteX1" fmla="*/ 63062 w 2538248"/>
              <a:gd name="connsiteY1" fmla="*/ 1182414 h 1182658"/>
              <a:gd name="connsiteX2" fmla="*/ 157655 w 2538248"/>
              <a:gd name="connsiteY2" fmla="*/ 1150883 h 1182658"/>
              <a:gd name="connsiteX3" fmla="*/ 315310 w 2538248"/>
              <a:gd name="connsiteY3" fmla="*/ 1135117 h 1182658"/>
              <a:gd name="connsiteX4" fmla="*/ 409904 w 2538248"/>
              <a:gd name="connsiteY4" fmla="*/ 1103586 h 1182658"/>
              <a:gd name="connsiteX5" fmla="*/ 457200 w 2538248"/>
              <a:gd name="connsiteY5" fmla="*/ 1087821 h 1182658"/>
              <a:gd name="connsiteX6" fmla="*/ 504497 w 2538248"/>
              <a:gd name="connsiteY6" fmla="*/ 1056290 h 1182658"/>
              <a:gd name="connsiteX7" fmla="*/ 567559 w 2538248"/>
              <a:gd name="connsiteY7" fmla="*/ 961697 h 1182658"/>
              <a:gd name="connsiteX8" fmla="*/ 583324 w 2538248"/>
              <a:gd name="connsiteY8" fmla="*/ 882869 h 1182658"/>
              <a:gd name="connsiteX9" fmla="*/ 646386 w 2538248"/>
              <a:gd name="connsiteY9" fmla="*/ 788276 h 1182658"/>
              <a:gd name="connsiteX10" fmla="*/ 725214 w 2538248"/>
              <a:gd name="connsiteY10" fmla="*/ 677917 h 1182658"/>
              <a:gd name="connsiteX11" fmla="*/ 819807 w 2538248"/>
              <a:gd name="connsiteY11" fmla="*/ 614855 h 1182658"/>
              <a:gd name="connsiteX12" fmla="*/ 961697 w 2538248"/>
              <a:gd name="connsiteY12" fmla="*/ 488731 h 1182658"/>
              <a:gd name="connsiteX13" fmla="*/ 1040524 w 2538248"/>
              <a:gd name="connsiteY13" fmla="*/ 346841 h 1182658"/>
              <a:gd name="connsiteX14" fmla="*/ 1119352 w 2538248"/>
              <a:gd name="connsiteY14" fmla="*/ 204952 h 1182658"/>
              <a:gd name="connsiteX15" fmla="*/ 1150883 w 2538248"/>
              <a:gd name="connsiteY15" fmla="*/ 157655 h 1182658"/>
              <a:gd name="connsiteX16" fmla="*/ 1245476 w 2538248"/>
              <a:gd name="connsiteY16" fmla="*/ 94593 h 1182658"/>
              <a:gd name="connsiteX17" fmla="*/ 1292773 w 2538248"/>
              <a:gd name="connsiteY17" fmla="*/ 63062 h 1182658"/>
              <a:gd name="connsiteX18" fmla="*/ 1403131 w 2538248"/>
              <a:gd name="connsiteY18" fmla="*/ 31531 h 1182658"/>
              <a:gd name="connsiteX19" fmla="*/ 1497724 w 2538248"/>
              <a:gd name="connsiteY19" fmla="*/ 0 h 1182658"/>
              <a:gd name="connsiteX20" fmla="*/ 1655379 w 2538248"/>
              <a:gd name="connsiteY20" fmla="*/ 15765 h 1182658"/>
              <a:gd name="connsiteX21" fmla="*/ 1749973 w 2538248"/>
              <a:gd name="connsiteY21" fmla="*/ 47297 h 1182658"/>
              <a:gd name="connsiteX22" fmla="*/ 1876097 w 2538248"/>
              <a:gd name="connsiteY22" fmla="*/ 78828 h 1182658"/>
              <a:gd name="connsiteX23" fmla="*/ 2017986 w 2538248"/>
              <a:gd name="connsiteY23" fmla="*/ 157655 h 1182658"/>
              <a:gd name="connsiteX24" fmla="*/ 2049517 w 2538248"/>
              <a:gd name="connsiteY24" fmla="*/ 204952 h 1182658"/>
              <a:gd name="connsiteX25" fmla="*/ 2096814 w 2538248"/>
              <a:gd name="connsiteY25" fmla="*/ 236483 h 1182658"/>
              <a:gd name="connsiteX26" fmla="*/ 2159876 w 2538248"/>
              <a:gd name="connsiteY26" fmla="*/ 331076 h 1182658"/>
              <a:gd name="connsiteX27" fmla="*/ 2191407 w 2538248"/>
              <a:gd name="connsiteY27" fmla="*/ 378372 h 1182658"/>
              <a:gd name="connsiteX28" fmla="*/ 2238704 w 2538248"/>
              <a:gd name="connsiteY28" fmla="*/ 472965 h 1182658"/>
              <a:gd name="connsiteX29" fmla="*/ 2301766 w 2538248"/>
              <a:gd name="connsiteY29" fmla="*/ 488731 h 1182658"/>
              <a:gd name="connsiteX30" fmla="*/ 2412124 w 2538248"/>
              <a:gd name="connsiteY30" fmla="*/ 599090 h 1182658"/>
              <a:gd name="connsiteX31" fmla="*/ 2475186 w 2538248"/>
              <a:gd name="connsiteY31" fmla="*/ 677917 h 1182658"/>
              <a:gd name="connsiteX32" fmla="*/ 2538248 w 2538248"/>
              <a:gd name="connsiteY32" fmla="*/ 740979 h 118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38248" h="1182658">
                <a:moveTo>
                  <a:pt x="0" y="1166648"/>
                </a:moveTo>
                <a:cubicBezTo>
                  <a:pt x="21021" y="1171903"/>
                  <a:pt x="41502" y="1184570"/>
                  <a:pt x="63062" y="1182414"/>
                </a:cubicBezTo>
                <a:cubicBezTo>
                  <a:pt x="96134" y="1179107"/>
                  <a:pt x="124583" y="1154190"/>
                  <a:pt x="157655" y="1150883"/>
                </a:cubicBezTo>
                <a:lnTo>
                  <a:pt x="315310" y="1135117"/>
                </a:lnTo>
                <a:lnTo>
                  <a:pt x="409904" y="1103586"/>
                </a:lnTo>
                <a:lnTo>
                  <a:pt x="457200" y="1087821"/>
                </a:lnTo>
                <a:cubicBezTo>
                  <a:pt x="472966" y="1077311"/>
                  <a:pt x="492020" y="1070550"/>
                  <a:pt x="504497" y="1056290"/>
                </a:cubicBezTo>
                <a:cubicBezTo>
                  <a:pt x="529451" y="1027771"/>
                  <a:pt x="567559" y="961697"/>
                  <a:pt x="567559" y="961697"/>
                </a:cubicBezTo>
                <a:cubicBezTo>
                  <a:pt x="572814" y="935421"/>
                  <a:pt x="572236" y="907264"/>
                  <a:pt x="583324" y="882869"/>
                </a:cubicBezTo>
                <a:cubicBezTo>
                  <a:pt x="599005" y="848370"/>
                  <a:pt x="625365" y="819807"/>
                  <a:pt x="646386" y="788276"/>
                </a:cubicBezTo>
                <a:cubicBezTo>
                  <a:pt x="661727" y="765264"/>
                  <a:pt x="709211" y="692141"/>
                  <a:pt x="725214" y="677917"/>
                </a:cubicBezTo>
                <a:cubicBezTo>
                  <a:pt x="753538" y="652741"/>
                  <a:pt x="793011" y="641651"/>
                  <a:pt x="819807" y="614855"/>
                </a:cubicBezTo>
                <a:cubicBezTo>
                  <a:pt x="927798" y="506864"/>
                  <a:pt x="877297" y="544997"/>
                  <a:pt x="961697" y="488731"/>
                </a:cubicBezTo>
                <a:cubicBezTo>
                  <a:pt x="1000279" y="372986"/>
                  <a:pt x="969726" y="417640"/>
                  <a:pt x="1040524" y="346841"/>
                </a:cubicBezTo>
                <a:cubicBezTo>
                  <a:pt x="1068274" y="263594"/>
                  <a:pt x="1047072" y="313373"/>
                  <a:pt x="1119352" y="204952"/>
                </a:cubicBezTo>
                <a:cubicBezTo>
                  <a:pt x="1129862" y="189186"/>
                  <a:pt x="1135117" y="168165"/>
                  <a:pt x="1150883" y="157655"/>
                </a:cubicBezTo>
                <a:lnTo>
                  <a:pt x="1245476" y="94593"/>
                </a:lnTo>
                <a:cubicBezTo>
                  <a:pt x="1261242" y="84083"/>
                  <a:pt x="1274797" y="69054"/>
                  <a:pt x="1292773" y="63062"/>
                </a:cubicBezTo>
                <a:cubicBezTo>
                  <a:pt x="1451740" y="10074"/>
                  <a:pt x="1205146" y="90927"/>
                  <a:pt x="1403131" y="31531"/>
                </a:cubicBezTo>
                <a:cubicBezTo>
                  <a:pt x="1434966" y="21980"/>
                  <a:pt x="1497724" y="0"/>
                  <a:pt x="1497724" y="0"/>
                </a:cubicBezTo>
                <a:cubicBezTo>
                  <a:pt x="1550276" y="5255"/>
                  <a:pt x="1603470" y="6032"/>
                  <a:pt x="1655379" y="15765"/>
                </a:cubicBezTo>
                <a:cubicBezTo>
                  <a:pt x="1688047" y="21890"/>
                  <a:pt x="1717381" y="40779"/>
                  <a:pt x="1749973" y="47297"/>
                </a:cubicBezTo>
                <a:cubicBezTo>
                  <a:pt x="1771817" y="51666"/>
                  <a:pt x="1848826" y="63677"/>
                  <a:pt x="1876097" y="78828"/>
                </a:cubicBezTo>
                <a:cubicBezTo>
                  <a:pt x="2038724" y="169177"/>
                  <a:pt x="1910968" y="121983"/>
                  <a:pt x="2017986" y="157655"/>
                </a:cubicBezTo>
                <a:cubicBezTo>
                  <a:pt x="2028496" y="173421"/>
                  <a:pt x="2036119" y="191554"/>
                  <a:pt x="2049517" y="204952"/>
                </a:cubicBezTo>
                <a:cubicBezTo>
                  <a:pt x="2062915" y="218350"/>
                  <a:pt x="2084337" y="222223"/>
                  <a:pt x="2096814" y="236483"/>
                </a:cubicBezTo>
                <a:cubicBezTo>
                  <a:pt x="2121768" y="265002"/>
                  <a:pt x="2138855" y="299545"/>
                  <a:pt x="2159876" y="331076"/>
                </a:cubicBezTo>
                <a:cubicBezTo>
                  <a:pt x="2170386" y="346841"/>
                  <a:pt x="2185415" y="360397"/>
                  <a:pt x="2191407" y="378372"/>
                </a:cubicBezTo>
                <a:cubicBezTo>
                  <a:pt x="2200400" y="405352"/>
                  <a:pt x="2212508" y="455501"/>
                  <a:pt x="2238704" y="472965"/>
                </a:cubicBezTo>
                <a:cubicBezTo>
                  <a:pt x="2256733" y="484984"/>
                  <a:pt x="2280745" y="483476"/>
                  <a:pt x="2301766" y="488731"/>
                </a:cubicBezTo>
                <a:cubicBezTo>
                  <a:pt x="2374046" y="597151"/>
                  <a:pt x="2328877" y="571340"/>
                  <a:pt x="2412124" y="599090"/>
                </a:cubicBezTo>
                <a:cubicBezTo>
                  <a:pt x="2442818" y="691167"/>
                  <a:pt x="2403875" y="606605"/>
                  <a:pt x="2475186" y="677917"/>
                </a:cubicBezTo>
                <a:cubicBezTo>
                  <a:pt x="2551282" y="754014"/>
                  <a:pt x="2466174" y="704943"/>
                  <a:pt x="2538248" y="740979"/>
                </a:cubicBezTo>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cxnSp>
        <p:nvCxnSpPr>
          <p:cNvPr id="5" name="Elbow Connector 4"/>
          <p:cNvCxnSpPr/>
          <p:nvPr/>
        </p:nvCxnSpPr>
        <p:spPr>
          <a:xfrm>
            <a:off x="788276" y="2301761"/>
            <a:ext cx="6227379" cy="2380598"/>
          </a:xfrm>
          <a:prstGeom prst="bentConnector3">
            <a:avLst>
              <a:gd name="adj1" fmla="val 64684"/>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897821" y="2953398"/>
            <a:ext cx="697627" cy="369332"/>
          </a:xfrm>
          <a:prstGeom prst="rect">
            <a:avLst/>
          </a:prstGeom>
          <a:noFill/>
        </p:spPr>
        <p:txBody>
          <a:bodyPr wrap="none" rtlCol="0">
            <a:spAutoFit/>
          </a:bodyPr>
          <a:lstStyle/>
          <a:p>
            <a:r>
              <a:rPr lang="es-ES_tradnl" dirty="0"/>
              <a:t>EDGE</a:t>
            </a:r>
          </a:p>
        </p:txBody>
      </p:sp>
      <p:sp>
        <p:nvSpPr>
          <p:cNvPr id="18" name="TextBox 17"/>
          <p:cNvSpPr txBox="1"/>
          <p:nvPr/>
        </p:nvSpPr>
        <p:spPr>
          <a:xfrm>
            <a:off x="1077310" y="1450419"/>
            <a:ext cx="1162498" cy="369332"/>
          </a:xfrm>
          <a:prstGeom prst="rect">
            <a:avLst/>
          </a:prstGeom>
          <a:noFill/>
        </p:spPr>
        <p:txBody>
          <a:bodyPr wrap="none" rtlCol="0">
            <a:spAutoFit/>
          </a:bodyPr>
          <a:lstStyle/>
          <a:p>
            <a:r>
              <a:rPr lang="es-ES_tradnl" dirty="0"/>
              <a:t>GRADIENT</a:t>
            </a:r>
          </a:p>
        </p:txBody>
      </p:sp>
      <p:cxnSp>
        <p:nvCxnSpPr>
          <p:cNvPr id="19" name="Elbow Connector 18"/>
          <p:cNvCxnSpPr/>
          <p:nvPr/>
        </p:nvCxnSpPr>
        <p:spPr>
          <a:xfrm flipV="1">
            <a:off x="4808483" y="2222937"/>
            <a:ext cx="3972910" cy="2459422"/>
          </a:xfrm>
          <a:prstGeom prst="bentConnector3">
            <a:avLst>
              <a:gd name="adj1" fmla="val 56349"/>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30328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6" name="Object 5"/>
          <p:cNvGraphicFramePr>
            <a:graphicFrameLocks noChangeAspect="1"/>
          </p:cNvGraphicFramePr>
          <p:nvPr>
            <p:extLst>
              <p:ext uri="{D42A27DB-BD31-4B8C-83A1-F6EECF244321}">
                <p14:modId xmlns:p14="http://schemas.microsoft.com/office/powerpoint/2010/main" val="852088056"/>
              </p:ext>
            </p:extLst>
          </p:nvPr>
        </p:nvGraphicFramePr>
        <p:xfrm>
          <a:off x="460375" y="1669397"/>
          <a:ext cx="406400" cy="330200"/>
        </p:xfrm>
        <a:graphic>
          <a:graphicData uri="http://schemas.openxmlformats.org/presentationml/2006/ole">
            <mc:AlternateContent xmlns:mc="http://schemas.openxmlformats.org/markup-compatibility/2006">
              <mc:Choice xmlns:v="urn:schemas-microsoft-com:vml" Requires="v">
                <p:oleObj spid="_x0000_s16414" name="Equation" r:id="rId4" imgW="203040" imgH="164880" progId="Equation.3">
                  <p:embed/>
                </p:oleObj>
              </mc:Choice>
              <mc:Fallback>
                <p:oleObj name="Equation" r:id="rId4" imgW="203040" imgH="1648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375" y="1669397"/>
                        <a:ext cx="406400" cy="330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2467" name="Object 6"/>
          <p:cNvGraphicFramePr>
            <a:graphicFrameLocks noChangeAspect="1"/>
          </p:cNvGraphicFramePr>
          <p:nvPr>
            <p:extLst>
              <p:ext uri="{D42A27DB-BD31-4B8C-83A1-F6EECF244321}">
                <p14:modId xmlns:p14="http://schemas.microsoft.com/office/powerpoint/2010/main" val="92121103"/>
              </p:ext>
            </p:extLst>
          </p:nvPr>
        </p:nvGraphicFramePr>
        <p:xfrm>
          <a:off x="5101577" y="950503"/>
          <a:ext cx="2565400" cy="355600"/>
        </p:xfrm>
        <a:graphic>
          <a:graphicData uri="http://schemas.openxmlformats.org/presentationml/2006/ole">
            <mc:AlternateContent xmlns:mc="http://schemas.openxmlformats.org/markup-compatibility/2006">
              <mc:Choice xmlns:v="urn:schemas-microsoft-com:vml" Requires="v">
                <p:oleObj spid="_x0000_s16415" name="Equation" r:id="rId6" imgW="1282680" imgH="177480" progId="Equation.3">
                  <p:embed/>
                </p:oleObj>
              </mc:Choice>
              <mc:Fallback>
                <p:oleObj name="Equation" r:id="rId6" imgW="1282680" imgH="177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1577" y="950503"/>
                        <a:ext cx="2565400" cy="355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62470" name="Picture 7"/>
          <p:cNvPicPr>
            <a:picLocks noChangeArrowheads="1"/>
          </p:cNvPicPr>
          <p:nvPr/>
        </p:nvPicPr>
        <p:blipFill>
          <a:blip r:embed="rId8"/>
          <a:srcRect/>
          <a:stretch>
            <a:fillRect/>
          </a:stretch>
        </p:blipFill>
        <p:spPr bwMode="auto">
          <a:xfrm>
            <a:off x="460375" y="2039938"/>
            <a:ext cx="3592513" cy="2403475"/>
          </a:xfrm>
          <a:prstGeom prst="rect">
            <a:avLst/>
          </a:prstGeom>
          <a:noFill/>
          <a:ln w="9525">
            <a:noFill/>
            <a:miter lim="800000"/>
            <a:headEnd/>
            <a:tailEnd/>
          </a:ln>
        </p:spPr>
      </p:pic>
      <p:pic>
        <p:nvPicPr>
          <p:cNvPr id="62471" name="Picture 8"/>
          <p:cNvPicPr>
            <a:picLocks noChangeAspect="1" noChangeArrowheads="1"/>
          </p:cNvPicPr>
          <p:nvPr/>
        </p:nvPicPr>
        <p:blipFill>
          <a:blip r:embed="rId9"/>
          <a:srcRect/>
          <a:stretch>
            <a:fillRect/>
          </a:stretch>
        </p:blipFill>
        <p:spPr bwMode="auto">
          <a:xfrm>
            <a:off x="5157788" y="1352773"/>
            <a:ext cx="3602037" cy="2401887"/>
          </a:xfrm>
          <a:prstGeom prst="rect">
            <a:avLst/>
          </a:prstGeom>
          <a:noFill/>
          <a:ln w="9525">
            <a:noFill/>
            <a:miter lim="800000"/>
            <a:headEnd/>
            <a:tailEnd/>
          </a:ln>
        </p:spPr>
      </p:pic>
      <p:pic>
        <p:nvPicPr>
          <p:cNvPr id="62472" name="Picture 9"/>
          <p:cNvPicPr>
            <a:picLocks noChangeArrowheads="1"/>
          </p:cNvPicPr>
          <p:nvPr/>
        </p:nvPicPr>
        <p:blipFill>
          <a:blip r:embed="rId10"/>
          <a:srcRect/>
          <a:stretch>
            <a:fillRect/>
          </a:stretch>
        </p:blipFill>
        <p:spPr bwMode="auto">
          <a:xfrm>
            <a:off x="5114925" y="4129088"/>
            <a:ext cx="3592513" cy="2403475"/>
          </a:xfrm>
          <a:prstGeom prst="rect">
            <a:avLst/>
          </a:prstGeom>
          <a:noFill/>
          <a:ln w="9525">
            <a:noFill/>
            <a:miter lim="800000"/>
            <a:headEnd/>
            <a:tailEnd/>
          </a:ln>
        </p:spPr>
      </p:pic>
      <p:graphicFrame>
        <p:nvGraphicFramePr>
          <p:cNvPr id="62468" name="Object 10"/>
          <p:cNvGraphicFramePr>
            <a:graphicFrameLocks noChangeAspect="1"/>
          </p:cNvGraphicFramePr>
          <p:nvPr/>
        </p:nvGraphicFramePr>
        <p:xfrm>
          <a:off x="3656013" y="5635625"/>
          <a:ext cx="1320800" cy="812800"/>
        </p:xfrm>
        <a:graphic>
          <a:graphicData uri="http://schemas.openxmlformats.org/presentationml/2006/ole">
            <mc:AlternateContent xmlns:mc="http://schemas.openxmlformats.org/markup-compatibility/2006">
              <mc:Choice xmlns:v="urn:schemas-microsoft-com:vml" Requires="v">
                <p:oleObj spid="_x0000_s16416" name="Equation" r:id="rId11" imgW="660240" imgH="406080" progId="Equation.3">
                  <p:embed/>
                </p:oleObj>
              </mc:Choice>
              <mc:Fallback>
                <p:oleObj name="Equation" r:id="rId11" imgW="660240" imgH="4060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56013" y="5635625"/>
                        <a:ext cx="1320800" cy="812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 name="Rectangle 2"/>
          <p:cNvSpPr txBox="1">
            <a:spLocks noChangeArrowheads="1"/>
          </p:cNvSpPr>
          <p:nvPr/>
        </p:nvSpPr>
        <p:spPr>
          <a:xfrm>
            <a:off x="0" y="5072"/>
            <a:ext cx="77724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dirty="0"/>
              <a:t>  Canny Edge Detector - Hysteresis</a:t>
            </a:r>
          </a:p>
        </p:txBody>
      </p:sp>
      <p:sp>
        <p:nvSpPr>
          <p:cNvPr id="3" name="Rectangle 2"/>
          <p:cNvSpPr/>
          <p:nvPr/>
        </p:nvSpPr>
        <p:spPr>
          <a:xfrm>
            <a:off x="3486229" y="5109792"/>
            <a:ext cx="1653405" cy="369332"/>
          </a:xfrm>
          <a:prstGeom prst="rect">
            <a:avLst/>
          </a:prstGeom>
        </p:spPr>
        <p:txBody>
          <a:bodyPr wrap="none">
            <a:spAutoFit/>
          </a:bodyPr>
          <a:lstStyle/>
          <a:p>
            <a:r>
              <a:rPr lang="en-US" dirty="0"/>
              <a:t>With Hysteresis</a:t>
            </a:r>
          </a:p>
        </p:txBody>
      </p:sp>
    </p:spTree>
    <p:extLst>
      <p:ext uri="{BB962C8B-B14F-4D97-AF65-F5344CB8AC3E}">
        <p14:creationId xmlns:p14="http://schemas.microsoft.com/office/powerpoint/2010/main" val="29206340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l" eaLnBrk="1" hangingPunct="1"/>
            <a:r>
              <a:rPr lang="en-US" dirty="0"/>
              <a:t>Suggested Reading</a:t>
            </a:r>
          </a:p>
        </p:txBody>
      </p:sp>
      <p:sp>
        <p:nvSpPr>
          <p:cNvPr id="66563" name="Rectangle 3"/>
          <p:cNvSpPr>
            <a:spLocks noGrp="1" noChangeArrowheads="1"/>
          </p:cNvSpPr>
          <p:nvPr>
            <p:ph type="body" idx="1"/>
          </p:nvPr>
        </p:nvSpPr>
        <p:spPr/>
        <p:txBody>
          <a:bodyPr/>
          <a:lstStyle/>
          <a:p>
            <a:pPr eaLnBrk="1" hangingPunct="1"/>
            <a:r>
              <a:rPr lang="en-US" sz="2800" dirty="0"/>
              <a:t>Chapter 8, David A. Forsyth and Jean Ponce, "Computer Vision: A Modern Approach“</a:t>
            </a:r>
          </a:p>
          <a:p>
            <a:pPr eaLnBrk="1" hangingPunct="1"/>
            <a:r>
              <a:rPr lang="en-US" sz="2800" dirty="0"/>
              <a:t>Chapter 4, </a:t>
            </a:r>
            <a:r>
              <a:rPr lang="en-US" sz="2800" dirty="0" err="1"/>
              <a:t>Emanuele</a:t>
            </a:r>
            <a:r>
              <a:rPr lang="en-US" sz="2800" dirty="0"/>
              <a:t> </a:t>
            </a:r>
            <a:r>
              <a:rPr lang="en-US" sz="2800" dirty="0" err="1"/>
              <a:t>Trucco</a:t>
            </a:r>
            <a:r>
              <a:rPr lang="en-US" sz="2800" dirty="0"/>
              <a:t>, Alessandro </a:t>
            </a:r>
            <a:r>
              <a:rPr lang="en-US" sz="2800" dirty="0" err="1"/>
              <a:t>Verri</a:t>
            </a:r>
            <a:r>
              <a:rPr lang="en-US" sz="2800" dirty="0"/>
              <a:t>, "Introductory Techniques for 3-D Computer Vision”</a:t>
            </a:r>
          </a:p>
          <a:p>
            <a:r>
              <a:rPr lang="en-US" sz="2800" dirty="0"/>
              <a:t>Canny, John (1986): "A computational approach to edge detection." </a:t>
            </a:r>
            <a:r>
              <a:rPr lang="en-US" sz="2800" i="1" dirty="0"/>
              <a:t>IEEE Transactions on Pattern Analysis and Machine Intelligence, </a:t>
            </a:r>
            <a:r>
              <a:rPr lang="en-US" sz="2800" dirty="0"/>
              <a:t>6 (1986): 679-698.</a:t>
            </a:r>
          </a:p>
        </p:txBody>
      </p:sp>
    </p:spTree>
    <p:extLst>
      <p:ext uri="{BB962C8B-B14F-4D97-AF65-F5344CB8AC3E}">
        <p14:creationId xmlns:p14="http://schemas.microsoft.com/office/powerpoint/2010/main" val="4035259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a:xfrm>
            <a:off x="457200" y="-72206"/>
            <a:ext cx="8229600" cy="1143000"/>
          </a:xfrm>
        </p:spPr>
        <p:txBody>
          <a:bodyPr/>
          <a:lstStyle/>
          <a:p>
            <a:r>
              <a:rPr lang="en-US" altLang="en-US"/>
              <a:t>The discrete gradient</a:t>
            </a:r>
          </a:p>
        </p:txBody>
      </p:sp>
      <p:sp>
        <p:nvSpPr>
          <p:cNvPr id="412675" name="Rectangle 3"/>
          <p:cNvSpPr>
            <a:spLocks noGrp="1" noChangeArrowheads="1"/>
          </p:cNvSpPr>
          <p:nvPr>
            <p:ph type="body" idx="1"/>
          </p:nvPr>
        </p:nvSpPr>
        <p:spPr>
          <a:xfrm>
            <a:off x="685800" y="914400"/>
            <a:ext cx="7924800" cy="1371600"/>
          </a:xfrm>
        </p:spPr>
        <p:txBody>
          <a:bodyPr>
            <a:normAutofit fontScale="77500" lnSpcReduction="20000"/>
          </a:bodyPr>
          <a:lstStyle/>
          <a:p>
            <a:r>
              <a:rPr lang="en-US" altLang="en-US"/>
              <a:t>How can we differentiate a </a:t>
            </a:r>
            <a:r>
              <a:rPr lang="en-US" altLang="en-US" i="1"/>
              <a:t>digital</a:t>
            </a:r>
            <a:r>
              <a:rPr lang="en-US" altLang="en-US"/>
              <a:t> image f[x,y]?</a:t>
            </a:r>
          </a:p>
          <a:p>
            <a:pPr lvl="1"/>
            <a:r>
              <a:rPr lang="en-US" altLang="en-US"/>
              <a:t>Option 1:  reconstruct a continuous image, then take gradient</a:t>
            </a:r>
          </a:p>
          <a:p>
            <a:pPr lvl="1"/>
            <a:r>
              <a:rPr lang="en-US" altLang="en-US"/>
              <a:t>Option 2:  take discrete derivative (finite difference)</a:t>
            </a:r>
          </a:p>
        </p:txBody>
      </p:sp>
      <p:sp>
        <p:nvSpPr>
          <p:cNvPr id="412680" name="Rectangle 8"/>
          <p:cNvSpPr>
            <a:spLocks noChangeArrowheads="1"/>
          </p:cNvSpPr>
          <p:nvPr/>
        </p:nvSpPr>
        <p:spPr bwMode="auto">
          <a:xfrm>
            <a:off x="685800" y="3048000"/>
            <a:ext cx="815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400">
                <a:solidFill>
                  <a:schemeClr val="tx1"/>
                </a:solidFill>
                <a:latin typeface="Arial" charset="0"/>
              </a:defRPr>
            </a:lvl5pPr>
            <a:lvl6pPr marL="2514600" indent="-228600" eaLnBrk="0" fontAlgn="base" hangingPunct="0">
              <a:spcBef>
                <a:spcPct val="20000"/>
              </a:spcBef>
              <a:spcAft>
                <a:spcPct val="0"/>
              </a:spcAft>
              <a:buChar char="»"/>
              <a:defRPr sz="1400">
                <a:solidFill>
                  <a:schemeClr val="tx1"/>
                </a:solidFill>
                <a:latin typeface="Arial" charset="0"/>
              </a:defRPr>
            </a:lvl6pPr>
            <a:lvl7pPr marL="2971800" indent="-228600" eaLnBrk="0" fontAlgn="base" hangingPunct="0">
              <a:spcBef>
                <a:spcPct val="20000"/>
              </a:spcBef>
              <a:spcAft>
                <a:spcPct val="0"/>
              </a:spcAft>
              <a:buChar char="»"/>
              <a:defRPr sz="1400">
                <a:solidFill>
                  <a:schemeClr val="tx1"/>
                </a:solidFill>
                <a:latin typeface="Arial" charset="0"/>
              </a:defRPr>
            </a:lvl7pPr>
            <a:lvl8pPr marL="3429000" indent="-228600" eaLnBrk="0" fontAlgn="base" hangingPunct="0">
              <a:spcBef>
                <a:spcPct val="20000"/>
              </a:spcBef>
              <a:spcAft>
                <a:spcPct val="0"/>
              </a:spcAft>
              <a:buChar char="»"/>
              <a:defRPr sz="1400">
                <a:solidFill>
                  <a:schemeClr val="tx1"/>
                </a:solidFill>
                <a:latin typeface="Arial" charset="0"/>
              </a:defRPr>
            </a:lvl8pPr>
            <a:lvl9pPr marL="3886200" indent="-228600" eaLnBrk="0" fontAlgn="base" hangingPunct="0">
              <a:spcBef>
                <a:spcPct val="20000"/>
              </a:spcBef>
              <a:spcAft>
                <a:spcPct val="0"/>
              </a:spcAft>
              <a:buChar char="»"/>
              <a:defRPr sz="1400">
                <a:solidFill>
                  <a:schemeClr val="tx1"/>
                </a:solidFill>
                <a:latin typeface="Arial" charset="0"/>
              </a:defRPr>
            </a:lvl9pPr>
          </a:lstStyle>
          <a:p>
            <a:r>
              <a:rPr lang="en-US" altLang="en-US"/>
              <a:t>How would you implement this as a cross-correlation?</a:t>
            </a:r>
          </a:p>
        </p:txBody>
      </p:sp>
      <p:graphicFrame>
        <p:nvGraphicFramePr>
          <p:cNvPr id="412681" name="Group 9"/>
          <p:cNvGraphicFramePr>
            <a:graphicFrameLocks noGrp="1"/>
          </p:cNvGraphicFramePr>
          <p:nvPr/>
        </p:nvGraphicFramePr>
        <p:xfrm>
          <a:off x="3962400" y="3810000"/>
          <a:ext cx="1143000" cy="105156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8925">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7338">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412702" name="Picture 30" descr="Edittex"/>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4365625" y="5060950"/>
            <a:ext cx="285750" cy="22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12723" name="Text Box 51"/>
          <p:cNvSpPr txBox="1">
            <a:spLocks noChangeArrowheads="1"/>
          </p:cNvSpPr>
          <p:nvPr/>
        </p:nvSpPr>
        <p:spPr bwMode="auto">
          <a:xfrm>
            <a:off x="7258050" y="6308725"/>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endParaRPr lang="en-US" altLang="en-US" sz="2000">
              <a:latin typeface="Arial" charset="0"/>
            </a:endParaRPr>
          </a:p>
        </p:txBody>
      </p:sp>
      <p:pic>
        <p:nvPicPr>
          <p:cNvPr id="412724" name="Picture 52" descr="Edittex"/>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1987550" y="2254250"/>
            <a:ext cx="4506913" cy="70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7628815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27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723"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a:xfrm>
            <a:off x="457200" y="-87973"/>
            <a:ext cx="8229600" cy="1143000"/>
          </a:xfrm>
        </p:spPr>
        <p:txBody>
          <a:bodyPr/>
          <a:lstStyle/>
          <a:p>
            <a:r>
              <a:rPr lang="en-US" altLang="en-US"/>
              <a:t>The Sobel operator</a:t>
            </a:r>
          </a:p>
        </p:txBody>
      </p:sp>
      <p:sp>
        <p:nvSpPr>
          <p:cNvPr id="434179" name="Rectangle 3"/>
          <p:cNvSpPr>
            <a:spLocks noGrp="1" noChangeArrowheads="1"/>
          </p:cNvSpPr>
          <p:nvPr>
            <p:ph type="body" idx="1"/>
          </p:nvPr>
        </p:nvSpPr>
        <p:spPr>
          <a:xfrm>
            <a:off x="685800" y="914400"/>
            <a:ext cx="7924800" cy="1371600"/>
          </a:xfrm>
        </p:spPr>
        <p:txBody>
          <a:bodyPr>
            <a:normAutofit fontScale="92500"/>
          </a:bodyPr>
          <a:lstStyle/>
          <a:p>
            <a:r>
              <a:rPr lang="en-US" altLang="en-US"/>
              <a:t>Better approximations of the derivatives exist</a:t>
            </a:r>
          </a:p>
          <a:p>
            <a:pPr lvl="1"/>
            <a:r>
              <a:rPr lang="en-US" altLang="en-US"/>
              <a:t>The </a:t>
            </a:r>
            <a:r>
              <a:rPr lang="en-US" altLang="en-US" i="1"/>
              <a:t>Sobel</a:t>
            </a:r>
            <a:r>
              <a:rPr lang="en-US" altLang="en-US"/>
              <a:t> operators below are very commonly used</a:t>
            </a:r>
          </a:p>
        </p:txBody>
      </p:sp>
      <p:graphicFrame>
        <p:nvGraphicFramePr>
          <p:cNvPr id="434180" name="Group 4"/>
          <p:cNvGraphicFramePr>
            <a:graphicFrameLocks noGrp="1"/>
          </p:cNvGraphicFramePr>
          <p:nvPr/>
        </p:nvGraphicFramePr>
        <p:xfrm>
          <a:off x="2705100" y="2209800"/>
          <a:ext cx="1143000" cy="105156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-1</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1</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8925">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-2</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2</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7338">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-1</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1</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434198" name="Group 22"/>
          <p:cNvGraphicFramePr>
            <a:graphicFrameLocks noGrp="1"/>
          </p:cNvGraphicFramePr>
          <p:nvPr/>
        </p:nvGraphicFramePr>
        <p:xfrm>
          <a:off x="5105400" y="2209800"/>
          <a:ext cx="1143000" cy="105156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1</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2</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1</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8925">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7338">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-1</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-2</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-1</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434218" name="Picture 42" descr="Edittex"/>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2438400" y="2497138"/>
            <a:ext cx="190500"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434219" name="Picture 43" descr="Edittex"/>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4838700" y="2501900"/>
            <a:ext cx="190500"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34220" name="Rectangle 44"/>
          <p:cNvSpPr>
            <a:spLocks noChangeArrowheads="1"/>
          </p:cNvSpPr>
          <p:nvPr/>
        </p:nvSpPr>
        <p:spPr bwMode="auto">
          <a:xfrm>
            <a:off x="685800" y="4114800"/>
            <a:ext cx="7924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400">
                <a:solidFill>
                  <a:schemeClr val="tx1"/>
                </a:solidFill>
                <a:latin typeface="Arial" charset="0"/>
              </a:defRPr>
            </a:lvl5pPr>
            <a:lvl6pPr marL="2514600" indent="-228600" eaLnBrk="0" fontAlgn="base" hangingPunct="0">
              <a:spcBef>
                <a:spcPct val="20000"/>
              </a:spcBef>
              <a:spcAft>
                <a:spcPct val="0"/>
              </a:spcAft>
              <a:buChar char="»"/>
              <a:defRPr sz="1400">
                <a:solidFill>
                  <a:schemeClr val="tx1"/>
                </a:solidFill>
                <a:latin typeface="Arial" charset="0"/>
              </a:defRPr>
            </a:lvl6pPr>
            <a:lvl7pPr marL="2971800" indent="-228600" eaLnBrk="0" fontAlgn="base" hangingPunct="0">
              <a:spcBef>
                <a:spcPct val="20000"/>
              </a:spcBef>
              <a:spcAft>
                <a:spcPct val="0"/>
              </a:spcAft>
              <a:buChar char="»"/>
              <a:defRPr sz="1400">
                <a:solidFill>
                  <a:schemeClr val="tx1"/>
                </a:solidFill>
                <a:latin typeface="Arial" charset="0"/>
              </a:defRPr>
            </a:lvl7pPr>
            <a:lvl8pPr marL="3429000" indent="-228600" eaLnBrk="0" fontAlgn="base" hangingPunct="0">
              <a:spcBef>
                <a:spcPct val="20000"/>
              </a:spcBef>
              <a:spcAft>
                <a:spcPct val="0"/>
              </a:spcAft>
              <a:buChar char="»"/>
              <a:defRPr sz="1400">
                <a:solidFill>
                  <a:schemeClr val="tx1"/>
                </a:solidFill>
                <a:latin typeface="Arial" charset="0"/>
              </a:defRPr>
            </a:lvl8pPr>
            <a:lvl9pPr marL="3886200" indent="-228600" eaLnBrk="0" fontAlgn="base" hangingPunct="0">
              <a:spcBef>
                <a:spcPct val="20000"/>
              </a:spcBef>
              <a:spcAft>
                <a:spcPct val="0"/>
              </a:spcAft>
              <a:buChar char="»"/>
              <a:defRPr sz="1400">
                <a:solidFill>
                  <a:schemeClr val="tx1"/>
                </a:solidFill>
                <a:latin typeface="Arial" charset="0"/>
              </a:defRPr>
            </a:lvl9pPr>
          </a:lstStyle>
          <a:p>
            <a:pPr lvl="1"/>
            <a:r>
              <a:rPr lang="en-US" altLang="en-US"/>
              <a:t>The standard defn. of the Sobel operator omits the 1/8 term</a:t>
            </a:r>
          </a:p>
          <a:p>
            <a:pPr lvl="2"/>
            <a:r>
              <a:rPr lang="en-US" altLang="en-US" sz="1800"/>
              <a:t>doesn’t make a difference for edge detection</a:t>
            </a:r>
          </a:p>
          <a:p>
            <a:pPr lvl="2"/>
            <a:r>
              <a:rPr lang="en-US" altLang="en-US" sz="1800"/>
              <a:t>the 1/8 term </a:t>
            </a:r>
            <a:r>
              <a:rPr lang="en-US" altLang="en-US" sz="1800" b="1"/>
              <a:t>is</a:t>
            </a:r>
            <a:r>
              <a:rPr lang="en-US" altLang="en-US" sz="1800"/>
              <a:t> needed to get the right gradient value, however</a:t>
            </a:r>
          </a:p>
        </p:txBody>
      </p:sp>
      <p:pic>
        <p:nvPicPr>
          <p:cNvPr id="434223" name="Picture 47" descr="Edittex"/>
          <p:cNvPicPr>
            <a:picLocks noChangeAspect="1" noChangeArrowheads="1"/>
          </p:cNvPicPr>
          <p:nvPr>
            <p:custDataLst>
              <p:tags r:id="rId3"/>
            </p:custDataLst>
          </p:nvPr>
        </p:nvPicPr>
        <p:blipFill>
          <a:blip r:embed="rId7">
            <a:extLst>
              <a:ext uri="{28A0092B-C50C-407E-A947-70E740481C1C}">
                <a14:useLocalDpi xmlns:a14="http://schemas.microsoft.com/office/drawing/2010/main" val="0"/>
              </a:ext>
            </a:extLst>
          </a:blip>
          <a:srcRect/>
          <a:stretch>
            <a:fillRect/>
          </a:stretch>
        </p:blipFill>
        <p:spPr bwMode="auto">
          <a:xfrm>
            <a:off x="3097213" y="3455988"/>
            <a:ext cx="300037"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434224" name="Picture 48" descr="Edittex"/>
          <p:cNvPicPr>
            <a:picLocks noChangeAspect="1" noChangeArrowheads="1"/>
          </p:cNvPicPr>
          <p:nvPr>
            <p:custDataLst>
              <p:tags r:id="rId4"/>
            </p:custDataLst>
          </p:nvPr>
        </p:nvPicPr>
        <p:blipFill>
          <a:blip r:embed="rId8">
            <a:extLst>
              <a:ext uri="{28A0092B-C50C-407E-A947-70E740481C1C}">
                <a14:useLocalDpi xmlns:a14="http://schemas.microsoft.com/office/drawing/2010/main" val="0"/>
              </a:ext>
            </a:extLst>
          </a:blip>
          <a:srcRect/>
          <a:stretch>
            <a:fillRect/>
          </a:stretch>
        </p:blipFill>
        <p:spPr bwMode="auto">
          <a:xfrm>
            <a:off x="5505450" y="3435350"/>
            <a:ext cx="284163"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066556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7" name="Rectangle 1027"/>
          <p:cNvSpPr>
            <a:spLocks noGrp="1" noChangeArrowheads="1"/>
          </p:cNvSpPr>
          <p:nvPr>
            <p:ph type="body" idx="1"/>
          </p:nvPr>
        </p:nvSpPr>
        <p:spPr>
          <a:xfrm>
            <a:off x="858838" y="2087563"/>
            <a:ext cx="7772400" cy="4114800"/>
          </a:xfrm>
        </p:spPr>
        <p:txBody>
          <a:bodyPr/>
          <a:lstStyle/>
          <a:p>
            <a:pPr eaLnBrk="1" hangingPunct="1"/>
            <a:r>
              <a:rPr lang="en-US"/>
              <a:t>Sobel Edge Detector</a:t>
            </a:r>
          </a:p>
        </p:txBody>
      </p:sp>
      <p:sp>
        <p:nvSpPr>
          <p:cNvPr id="17418" name="Rectangle 1031"/>
          <p:cNvSpPr>
            <a:spLocks noGrp="1" noChangeArrowheads="1"/>
          </p:cNvSpPr>
          <p:nvPr>
            <p:ph type="title"/>
          </p:nvPr>
        </p:nvSpPr>
        <p:spPr>
          <a:xfrm>
            <a:off x="0" y="0"/>
            <a:ext cx="7772400" cy="1143000"/>
          </a:xfrm>
        </p:spPr>
        <p:txBody>
          <a:bodyPr/>
          <a:lstStyle/>
          <a:p>
            <a:pPr algn="l" eaLnBrk="1" hangingPunct="1"/>
            <a:r>
              <a:rPr lang="en-US" dirty="0"/>
              <a:t>Detecting Edges in Image</a:t>
            </a:r>
          </a:p>
        </p:txBody>
      </p:sp>
      <p:sp>
        <p:nvSpPr>
          <p:cNvPr id="17419" name="Text Box 1032"/>
          <p:cNvSpPr txBox="1">
            <a:spLocks noChangeArrowheads="1"/>
          </p:cNvSpPr>
          <p:nvPr/>
        </p:nvSpPr>
        <p:spPr bwMode="auto">
          <a:xfrm>
            <a:off x="0" y="4360863"/>
            <a:ext cx="1123950" cy="457200"/>
          </a:xfrm>
          <a:prstGeom prst="rect">
            <a:avLst/>
          </a:prstGeom>
          <a:noFill/>
          <a:ln w="9525">
            <a:noFill/>
            <a:miter lim="800000"/>
            <a:headEnd/>
            <a:tailEnd/>
          </a:ln>
        </p:spPr>
        <p:txBody>
          <a:bodyPr wrap="none">
            <a:prstTxWarp prst="textNoShape">
              <a:avLst/>
            </a:prstTxWarp>
            <a:spAutoFit/>
          </a:bodyPr>
          <a:lstStyle/>
          <a:p>
            <a:pPr eaLnBrk="1" hangingPunct="1"/>
            <a:r>
              <a:rPr kumimoji="1" lang="en-US" sz="2400" i="1">
                <a:latin typeface="Times New Roman" charset="0"/>
              </a:rPr>
              <a:t>Image I</a:t>
            </a:r>
          </a:p>
        </p:txBody>
      </p:sp>
      <p:sp>
        <p:nvSpPr>
          <p:cNvPr id="17420" name="Line 1033"/>
          <p:cNvSpPr>
            <a:spLocks noChangeShapeType="1"/>
          </p:cNvSpPr>
          <p:nvPr/>
        </p:nvSpPr>
        <p:spPr bwMode="auto">
          <a:xfrm flipV="1">
            <a:off x="1106488" y="3643313"/>
            <a:ext cx="842962" cy="828675"/>
          </a:xfrm>
          <a:prstGeom prst="line">
            <a:avLst/>
          </a:prstGeom>
          <a:noFill/>
          <a:ln w="9525">
            <a:solidFill>
              <a:schemeClr val="tx1"/>
            </a:solidFill>
            <a:miter lim="800000"/>
            <a:headEnd/>
            <a:tailEnd type="triangle" w="med" len="med"/>
          </a:ln>
        </p:spPr>
        <p:txBody>
          <a:bodyPr wrap="none">
            <a:prstTxWarp prst="textNoShape">
              <a:avLst/>
            </a:prstTxWarp>
          </a:bodyPr>
          <a:lstStyle/>
          <a:p>
            <a:endParaRPr lang="es-ES_tradnl"/>
          </a:p>
        </p:txBody>
      </p:sp>
      <p:sp>
        <p:nvSpPr>
          <p:cNvPr id="17421" name="Line 1034"/>
          <p:cNvSpPr>
            <a:spLocks noChangeShapeType="1"/>
          </p:cNvSpPr>
          <p:nvPr/>
        </p:nvSpPr>
        <p:spPr bwMode="auto">
          <a:xfrm>
            <a:off x="1135063" y="4729163"/>
            <a:ext cx="785812" cy="800100"/>
          </a:xfrm>
          <a:prstGeom prst="line">
            <a:avLst/>
          </a:prstGeom>
          <a:noFill/>
          <a:ln w="9525">
            <a:solidFill>
              <a:schemeClr val="tx1"/>
            </a:solidFill>
            <a:miter lim="800000"/>
            <a:headEnd/>
            <a:tailEnd type="triangle" w="med" len="med"/>
          </a:ln>
        </p:spPr>
        <p:txBody>
          <a:bodyPr wrap="none">
            <a:prstTxWarp prst="textNoShape">
              <a:avLst/>
            </a:prstTxWarp>
          </a:bodyPr>
          <a:lstStyle/>
          <a:p>
            <a:endParaRPr lang="es-ES_tradnl"/>
          </a:p>
        </p:txBody>
      </p:sp>
      <p:graphicFrame>
        <p:nvGraphicFramePr>
          <p:cNvPr id="17410" name="Object 1035"/>
          <p:cNvGraphicFramePr>
            <a:graphicFrameLocks noChangeAspect="1"/>
          </p:cNvGraphicFramePr>
          <p:nvPr/>
        </p:nvGraphicFramePr>
        <p:xfrm>
          <a:off x="1936750" y="2795588"/>
          <a:ext cx="1604963" cy="1425575"/>
        </p:xfrm>
        <a:graphic>
          <a:graphicData uri="http://schemas.openxmlformats.org/presentationml/2006/ole">
            <mc:AlternateContent xmlns:mc="http://schemas.openxmlformats.org/markup-compatibility/2006">
              <mc:Choice xmlns:v="urn:schemas-microsoft-com:vml" Requires="v">
                <p:oleObj spid="_x0000_s32798" name="Equation" r:id="rId4" imgW="799920" imgH="711000" progId="Equation.3">
                  <p:embed/>
                </p:oleObj>
              </mc:Choice>
              <mc:Fallback>
                <p:oleObj name="Equation" r:id="rId4" imgW="799920" imgH="711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6750" y="2795588"/>
                        <a:ext cx="1604963" cy="1425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7411" name="Object 1036"/>
          <p:cNvGraphicFramePr>
            <a:graphicFrameLocks noChangeAspect="1"/>
          </p:cNvGraphicFramePr>
          <p:nvPr/>
        </p:nvGraphicFramePr>
        <p:xfrm>
          <a:off x="1924050" y="4862513"/>
          <a:ext cx="1936750" cy="1425575"/>
        </p:xfrm>
        <a:graphic>
          <a:graphicData uri="http://schemas.openxmlformats.org/presentationml/2006/ole">
            <mc:AlternateContent xmlns:mc="http://schemas.openxmlformats.org/markup-compatibility/2006">
              <mc:Choice xmlns:v="urn:schemas-microsoft-com:vml" Requires="v">
                <p:oleObj spid="_x0000_s32799" name="Equation" r:id="rId6" imgW="965160" imgH="711000" progId="Equation.3">
                  <p:embed/>
                </p:oleObj>
              </mc:Choice>
              <mc:Fallback>
                <p:oleObj name="Equation" r:id="rId6" imgW="965160" imgH="7110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4050" y="4862513"/>
                        <a:ext cx="1936750" cy="1425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7412" name="Object 1037"/>
          <p:cNvGraphicFramePr>
            <a:graphicFrameLocks noChangeAspect="1"/>
          </p:cNvGraphicFramePr>
          <p:nvPr/>
        </p:nvGraphicFramePr>
        <p:xfrm>
          <a:off x="1303338" y="3819525"/>
          <a:ext cx="203200" cy="254000"/>
        </p:xfrm>
        <a:graphic>
          <a:graphicData uri="http://schemas.openxmlformats.org/presentationml/2006/ole">
            <mc:AlternateContent xmlns:mc="http://schemas.openxmlformats.org/markup-compatibility/2006">
              <mc:Choice xmlns:v="urn:schemas-microsoft-com:vml" Requires="v">
                <p:oleObj spid="_x0000_s32800" name="Equation" r:id="rId8" imgW="101520" imgH="126720" progId="Equation.3">
                  <p:embed/>
                </p:oleObj>
              </mc:Choice>
              <mc:Fallback>
                <p:oleObj name="Equation" r:id="rId8" imgW="101520" imgH="12672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03338" y="3819525"/>
                        <a:ext cx="203200" cy="254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7413" name="Object 1039"/>
          <p:cNvGraphicFramePr>
            <a:graphicFrameLocks noChangeAspect="1"/>
          </p:cNvGraphicFramePr>
          <p:nvPr/>
        </p:nvGraphicFramePr>
        <p:xfrm>
          <a:off x="1327150" y="5129213"/>
          <a:ext cx="203200" cy="254000"/>
        </p:xfrm>
        <a:graphic>
          <a:graphicData uri="http://schemas.openxmlformats.org/presentationml/2006/ole">
            <mc:AlternateContent xmlns:mc="http://schemas.openxmlformats.org/markup-compatibility/2006">
              <mc:Choice xmlns:v="urn:schemas-microsoft-com:vml" Requires="v">
                <p:oleObj spid="_x0000_s32801" name="Equation" r:id="rId10" imgW="101520" imgH="126720" progId="Equation.3">
                  <p:embed/>
                </p:oleObj>
              </mc:Choice>
              <mc:Fallback>
                <p:oleObj name="Equation" r:id="rId10" imgW="101520" imgH="12672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27150" y="5129213"/>
                        <a:ext cx="203200" cy="254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7422" name="Line 1040"/>
          <p:cNvSpPr>
            <a:spLocks noChangeShapeType="1"/>
          </p:cNvSpPr>
          <p:nvPr/>
        </p:nvSpPr>
        <p:spPr bwMode="auto">
          <a:xfrm>
            <a:off x="3535363" y="3443288"/>
            <a:ext cx="1143000" cy="757237"/>
          </a:xfrm>
          <a:prstGeom prst="line">
            <a:avLst/>
          </a:prstGeom>
          <a:noFill/>
          <a:ln w="9525">
            <a:solidFill>
              <a:schemeClr val="tx1"/>
            </a:solidFill>
            <a:miter lim="800000"/>
            <a:headEnd/>
            <a:tailEnd type="triangle" w="med" len="med"/>
          </a:ln>
        </p:spPr>
        <p:txBody>
          <a:bodyPr wrap="none">
            <a:prstTxWarp prst="textNoShape">
              <a:avLst/>
            </a:prstTxWarp>
          </a:bodyPr>
          <a:lstStyle/>
          <a:p>
            <a:endParaRPr lang="es-ES_tradnl"/>
          </a:p>
        </p:txBody>
      </p:sp>
      <p:sp>
        <p:nvSpPr>
          <p:cNvPr id="17423" name="Line 1041"/>
          <p:cNvSpPr>
            <a:spLocks noChangeShapeType="1"/>
          </p:cNvSpPr>
          <p:nvPr/>
        </p:nvSpPr>
        <p:spPr bwMode="auto">
          <a:xfrm flipV="1">
            <a:off x="3821113" y="4714875"/>
            <a:ext cx="885825" cy="928688"/>
          </a:xfrm>
          <a:prstGeom prst="line">
            <a:avLst/>
          </a:prstGeom>
          <a:noFill/>
          <a:ln w="9525">
            <a:solidFill>
              <a:schemeClr val="tx1"/>
            </a:solidFill>
            <a:miter lim="800000"/>
            <a:headEnd/>
            <a:tailEnd type="triangle" w="med" len="med"/>
          </a:ln>
        </p:spPr>
        <p:txBody>
          <a:bodyPr wrap="none">
            <a:prstTxWarp prst="textNoShape">
              <a:avLst/>
            </a:prstTxWarp>
          </a:bodyPr>
          <a:lstStyle/>
          <a:p>
            <a:endParaRPr lang="es-ES_tradnl"/>
          </a:p>
        </p:txBody>
      </p:sp>
      <p:graphicFrame>
        <p:nvGraphicFramePr>
          <p:cNvPr id="17414" name="Object 1043"/>
          <p:cNvGraphicFramePr>
            <a:graphicFrameLocks noChangeAspect="1"/>
          </p:cNvGraphicFramePr>
          <p:nvPr/>
        </p:nvGraphicFramePr>
        <p:xfrm>
          <a:off x="3963988" y="3071813"/>
          <a:ext cx="635000" cy="787400"/>
        </p:xfrm>
        <a:graphic>
          <a:graphicData uri="http://schemas.openxmlformats.org/presentationml/2006/ole">
            <mc:AlternateContent xmlns:mc="http://schemas.openxmlformats.org/markup-compatibility/2006">
              <mc:Choice xmlns:v="urn:schemas-microsoft-com:vml" Requires="v">
                <p:oleObj spid="_x0000_s32802" name="Equation" r:id="rId11" imgW="317160" imgH="393480" progId="Equation.3">
                  <p:embed/>
                </p:oleObj>
              </mc:Choice>
              <mc:Fallback>
                <p:oleObj name="Equation" r:id="rId11" imgW="317160" imgH="393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63988" y="3071813"/>
                        <a:ext cx="635000" cy="787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7415" name="Object 1044"/>
          <p:cNvGraphicFramePr>
            <a:graphicFrameLocks noChangeAspect="1"/>
          </p:cNvGraphicFramePr>
          <p:nvPr/>
        </p:nvGraphicFramePr>
        <p:xfrm>
          <a:off x="4073525" y="5084763"/>
          <a:ext cx="635000" cy="838200"/>
        </p:xfrm>
        <a:graphic>
          <a:graphicData uri="http://schemas.openxmlformats.org/presentationml/2006/ole">
            <mc:AlternateContent xmlns:mc="http://schemas.openxmlformats.org/markup-compatibility/2006">
              <mc:Choice xmlns:v="urn:schemas-microsoft-com:vml" Requires="v">
                <p:oleObj spid="_x0000_s32803" name="Equation" r:id="rId13" imgW="317160" imgH="419040" progId="Equation.3">
                  <p:embed/>
                </p:oleObj>
              </mc:Choice>
              <mc:Fallback>
                <p:oleObj name="Equation" r:id="rId13" imgW="317160" imgH="4190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73525" y="5084763"/>
                        <a:ext cx="635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7424" name="Oval 1049"/>
          <p:cNvSpPr>
            <a:spLocks noChangeArrowheads="1"/>
          </p:cNvSpPr>
          <p:nvPr/>
        </p:nvSpPr>
        <p:spPr bwMode="auto">
          <a:xfrm>
            <a:off x="4521200" y="4214813"/>
            <a:ext cx="557213" cy="514350"/>
          </a:xfrm>
          <a:prstGeom prst="ellipse">
            <a:avLst/>
          </a:prstGeom>
          <a:noFill/>
          <a:ln w="9525">
            <a:solidFill>
              <a:schemeClr val="tx1"/>
            </a:solidFill>
            <a:miter lim="800000"/>
            <a:headEnd/>
            <a:tailEnd/>
          </a:ln>
        </p:spPr>
        <p:txBody>
          <a:bodyPr wrap="none" anchor="ctr">
            <a:prstTxWarp prst="textNoShape">
              <a:avLst/>
            </a:prstTxWarp>
          </a:bodyPr>
          <a:lstStyle/>
          <a:p>
            <a:endParaRPr lang="es-CL"/>
          </a:p>
        </p:txBody>
      </p:sp>
      <p:sp>
        <p:nvSpPr>
          <p:cNvPr id="17425" name="Line 1050"/>
          <p:cNvSpPr>
            <a:spLocks noChangeShapeType="1"/>
          </p:cNvSpPr>
          <p:nvPr/>
        </p:nvSpPr>
        <p:spPr bwMode="auto">
          <a:xfrm>
            <a:off x="5121275" y="4457700"/>
            <a:ext cx="1471613" cy="0"/>
          </a:xfrm>
          <a:prstGeom prst="line">
            <a:avLst/>
          </a:prstGeom>
          <a:noFill/>
          <a:ln w="9525">
            <a:solidFill>
              <a:schemeClr val="tx1"/>
            </a:solidFill>
            <a:miter lim="800000"/>
            <a:headEnd/>
            <a:tailEnd type="triangle" w="med" len="med"/>
          </a:ln>
        </p:spPr>
        <p:txBody>
          <a:bodyPr wrap="none">
            <a:prstTxWarp prst="textNoShape">
              <a:avLst/>
            </a:prstTxWarp>
          </a:bodyPr>
          <a:lstStyle/>
          <a:p>
            <a:endParaRPr lang="es-ES_tradnl"/>
          </a:p>
        </p:txBody>
      </p:sp>
      <p:graphicFrame>
        <p:nvGraphicFramePr>
          <p:cNvPr id="17416" name="Object 1051"/>
          <p:cNvGraphicFramePr>
            <a:graphicFrameLocks noChangeAspect="1"/>
          </p:cNvGraphicFramePr>
          <p:nvPr/>
        </p:nvGraphicFramePr>
        <p:xfrm>
          <a:off x="5076825" y="3727450"/>
          <a:ext cx="1508125" cy="639763"/>
        </p:xfrm>
        <a:graphic>
          <a:graphicData uri="http://schemas.openxmlformats.org/presentationml/2006/ole">
            <mc:AlternateContent xmlns:mc="http://schemas.openxmlformats.org/markup-compatibility/2006">
              <mc:Choice xmlns:v="urn:schemas-microsoft-com:vml" Requires="v">
                <p:oleObj spid="_x0000_s32804" name="Equation" r:id="rId15" imgW="1257120" imgH="533160" progId="Equation.3">
                  <p:embed/>
                </p:oleObj>
              </mc:Choice>
              <mc:Fallback>
                <p:oleObj name="Equation" r:id="rId15" imgW="1257120" imgH="53316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76825" y="3727450"/>
                        <a:ext cx="1508125" cy="639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7426" name="Text Box 1053"/>
          <p:cNvSpPr txBox="1">
            <a:spLocks noChangeArrowheads="1"/>
          </p:cNvSpPr>
          <p:nvPr/>
        </p:nvSpPr>
        <p:spPr bwMode="auto">
          <a:xfrm>
            <a:off x="6600825" y="4203700"/>
            <a:ext cx="1428750" cy="466725"/>
          </a:xfrm>
          <a:prstGeom prst="rect">
            <a:avLst/>
          </a:prstGeom>
          <a:noFill/>
          <a:ln w="9525">
            <a:solidFill>
              <a:schemeClr val="tx1"/>
            </a:solidFill>
            <a:miter lim="800000"/>
            <a:headEnd/>
            <a:tailEnd/>
          </a:ln>
        </p:spPr>
        <p:txBody>
          <a:bodyPr wrap="none">
            <a:prstTxWarp prst="textNoShape">
              <a:avLst/>
            </a:prstTxWarp>
            <a:spAutoFit/>
          </a:bodyPr>
          <a:lstStyle/>
          <a:p>
            <a:pPr eaLnBrk="1" hangingPunct="1"/>
            <a:r>
              <a:rPr kumimoji="1" lang="en-US" sz="2400">
                <a:latin typeface="Times New Roman" charset="0"/>
              </a:rPr>
              <a:t>Threshold</a:t>
            </a:r>
          </a:p>
        </p:txBody>
      </p:sp>
      <p:sp>
        <p:nvSpPr>
          <p:cNvPr id="17427" name="Line 1055"/>
          <p:cNvSpPr>
            <a:spLocks noChangeShapeType="1"/>
          </p:cNvSpPr>
          <p:nvPr/>
        </p:nvSpPr>
        <p:spPr bwMode="auto">
          <a:xfrm flipV="1">
            <a:off x="8035925" y="4457700"/>
            <a:ext cx="628650" cy="0"/>
          </a:xfrm>
          <a:prstGeom prst="line">
            <a:avLst/>
          </a:prstGeom>
          <a:noFill/>
          <a:ln w="9525">
            <a:solidFill>
              <a:schemeClr val="tx1"/>
            </a:solidFill>
            <a:miter lim="800000"/>
            <a:headEnd/>
            <a:tailEnd type="triangle" w="med" len="med"/>
          </a:ln>
        </p:spPr>
        <p:txBody>
          <a:bodyPr wrap="none">
            <a:prstTxWarp prst="textNoShape">
              <a:avLst/>
            </a:prstTxWarp>
          </a:bodyPr>
          <a:lstStyle/>
          <a:p>
            <a:endParaRPr lang="es-ES_tradnl"/>
          </a:p>
        </p:txBody>
      </p:sp>
      <p:sp>
        <p:nvSpPr>
          <p:cNvPr id="17428" name="Text Box 1056"/>
          <p:cNvSpPr txBox="1">
            <a:spLocks noChangeArrowheads="1"/>
          </p:cNvSpPr>
          <p:nvPr/>
        </p:nvSpPr>
        <p:spPr bwMode="auto">
          <a:xfrm>
            <a:off x="8194675" y="3903663"/>
            <a:ext cx="928688" cy="457200"/>
          </a:xfrm>
          <a:prstGeom prst="rect">
            <a:avLst/>
          </a:prstGeom>
          <a:noFill/>
          <a:ln w="9525">
            <a:noFill/>
            <a:miter lim="800000"/>
            <a:headEnd/>
            <a:tailEnd/>
          </a:ln>
        </p:spPr>
        <p:txBody>
          <a:bodyPr wrap="none">
            <a:prstTxWarp prst="textNoShape">
              <a:avLst/>
            </a:prstTxWarp>
            <a:spAutoFit/>
          </a:bodyPr>
          <a:lstStyle/>
          <a:p>
            <a:pPr eaLnBrk="1" hangingPunct="1"/>
            <a:r>
              <a:rPr kumimoji="1" lang="en-US" sz="2400">
                <a:latin typeface="Times New Roman" charset="0"/>
              </a:rPr>
              <a:t>Edges</a:t>
            </a:r>
          </a:p>
        </p:txBody>
      </p:sp>
    </p:spTree>
    <p:extLst>
      <p:ext uri="{BB962C8B-B14F-4D97-AF65-F5344CB8AC3E}">
        <p14:creationId xmlns:p14="http://schemas.microsoft.com/office/powerpoint/2010/main" val="1672268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1026"/>
          <p:cNvSpPr>
            <a:spLocks noGrp="1" noChangeArrowheads="1"/>
          </p:cNvSpPr>
          <p:nvPr>
            <p:ph type="title"/>
          </p:nvPr>
        </p:nvSpPr>
        <p:spPr>
          <a:xfrm>
            <a:off x="0" y="0"/>
            <a:ext cx="7772400" cy="1143000"/>
          </a:xfrm>
        </p:spPr>
        <p:txBody>
          <a:bodyPr/>
          <a:lstStyle/>
          <a:p>
            <a:pPr algn="l" eaLnBrk="1" hangingPunct="1"/>
            <a:r>
              <a:rPr lang="en-US" dirty="0" err="1"/>
              <a:t>Sobel</a:t>
            </a:r>
            <a:r>
              <a:rPr lang="en-US" dirty="0"/>
              <a:t> Edge Detector</a:t>
            </a:r>
          </a:p>
        </p:txBody>
      </p:sp>
      <p:pic>
        <p:nvPicPr>
          <p:cNvPr id="19462" name="Picture 1027"/>
          <p:cNvPicPr>
            <a:picLocks noChangeAspect="1" noChangeArrowheads="1"/>
          </p:cNvPicPr>
          <p:nvPr/>
        </p:nvPicPr>
        <p:blipFill>
          <a:blip r:embed="rId4"/>
          <a:srcRect/>
          <a:stretch>
            <a:fillRect/>
          </a:stretch>
        </p:blipFill>
        <p:spPr bwMode="auto">
          <a:xfrm>
            <a:off x="523875" y="2500313"/>
            <a:ext cx="3592513" cy="2403475"/>
          </a:xfrm>
          <a:prstGeom prst="rect">
            <a:avLst/>
          </a:prstGeom>
          <a:noFill/>
          <a:ln w="9525">
            <a:noFill/>
            <a:miter lim="800000"/>
            <a:headEnd/>
            <a:tailEnd/>
          </a:ln>
        </p:spPr>
      </p:pic>
      <p:pic>
        <p:nvPicPr>
          <p:cNvPr id="19463" name="Picture 1029"/>
          <p:cNvPicPr>
            <a:picLocks noChangeAspect="1" noChangeArrowheads="1"/>
          </p:cNvPicPr>
          <p:nvPr/>
        </p:nvPicPr>
        <p:blipFill>
          <a:blip r:embed="rId5"/>
          <a:srcRect/>
          <a:stretch>
            <a:fillRect/>
          </a:stretch>
        </p:blipFill>
        <p:spPr bwMode="auto">
          <a:xfrm>
            <a:off x="4967288" y="1343025"/>
            <a:ext cx="3595687" cy="2400300"/>
          </a:xfrm>
          <a:prstGeom prst="rect">
            <a:avLst/>
          </a:prstGeom>
          <a:noFill/>
          <a:ln w="9525">
            <a:noFill/>
            <a:miter lim="800000"/>
            <a:headEnd/>
            <a:tailEnd/>
          </a:ln>
        </p:spPr>
      </p:pic>
      <p:pic>
        <p:nvPicPr>
          <p:cNvPr id="19464" name="Picture 1031"/>
          <p:cNvPicPr>
            <a:picLocks noChangeAspect="1" noChangeArrowheads="1"/>
          </p:cNvPicPr>
          <p:nvPr/>
        </p:nvPicPr>
        <p:blipFill>
          <a:blip r:embed="rId6"/>
          <a:srcRect/>
          <a:stretch>
            <a:fillRect/>
          </a:stretch>
        </p:blipFill>
        <p:spPr bwMode="auto">
          <a:xfrm>
            <a:off x="4957763" y="4210050"/>
            <a:ext cx="3600450" cy="2424113"/>
          </a:xfrm>
          <a:prstGeom prst="rect">
            <a:avLst/>
          </a:prstGeom>
          <a:noFill/>
          <a:ln w="9525">
            <a:noFill/>
            <a:miter lim="800000"/>
            <a:headEnd/>
            <a:tailEnd/>
          </a:ln>
        </p:spPr>
      </p:pic>
      <p:graphicFrame>
        <p:nvGraphicFramePr>
          <p:cNvPr id="19458" name="Object 1032"/>
          <p:cNvGraphicFramePr>
            <a:graphicFrameLocks noChangeAspect="1"/>
          </p:cNvGraphicFramePr>
          <p:nvPr/>
        </p:nvGraphicFramePr>
        <p:xfrm>
          <a:off x="4265613" y="1314450"/>
          <a:ext cx="635000" cy="787400"/>
        </p:xfrm>
        <a:graphic>
          <a:graphicData uri="http://schemas.openxmlformats.org/presentationml/2006/ole">
            <mc:AlternateContent xmlns:mc="http://schemas.openxmlformats.org/markup-compatibility/2006">
              <mc:Choice xmlns:v="urn:schemas-microsoft-com:vml" Requires="v">
                <p:oleObj spid="_x0000_s33806" name="Equation" r:id="rId7" imgW="317160" imgH="393480" progId="Equation.3">
                  <p:embed/>
                </p:oleObj>
              </mc:Choice>
              <mc:Fallback>
                <p:oleObj name="Equation" r:id="rId7" imgW="31716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5613" y="1314450"/>
                        <a:ext cx="635000" cy="787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9459" name="Object 1033"/>
          <p:cNvGraphicFramePr>
            <a:graphicFrameLocks noChangeAspect="1"/>
          </p:cNvGraphicFramePr>
          <p:nvPr/>
        </p:nvGraphicFramePr>
        <p:xfrm>
          <a:off x="4232275" y="4284663"/>
          <a:ext cx="635000" cy="838200"/>
        </p:xfrm>
        <a:graphic>
          <a:graphicData uri="http://schemas.openxmlformats.org/presentationml/2006/ole">
            <mc:AlternateContent xmlns:mc="http://schemas.openxmlformats.org/markup-compatibility/2006">
              <mc:Choice xmlns:v="urn:schemas-microsoft-com:vml" Requires="v">
                <p:oleObj spid="_x0000_s33807" name="Equation" r:id="rId9" imgW="317160" imgH="419040" progId="Equation.3">
                  <p:embed/>
                </p:oleObj>
              </mc:Choice>
              <mc:Fallback>
                <p:oleObj name="Equation" r:id="rId9" imgW="317160" imgH="419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32275" y="4284663"/>
                        <a:ext cx="635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9460" name="Object 1034"/>
          <p:cNvGraphicFramePr>
            <a:graphicFrameLocks noChangeAspect="1"/>
          </p:cNvGraphicFramePr>
          <p:nvPr/>
        </p:nvGraphicFramePr>
        <p:xfrm>
          <a:off x="190500" y="2652713"/>
          <a:ext cx="254000" cy="330200"/>
        </p:xfrm>
        <a:graphic>
          <a:graphicData uri="http://schemas.openxmlformats.org/presentationml/2006/ole">
            <mc:AlternateContent xmlns:mc="http://schemas.openxmlformats.org/markup-compatibility/2006">
              <mc:Choice xmlns:v="urn:schemas-microsoft-com:vml" Requires="v">
                <p:oleObj spid="_x0000_s33808" name="Equation" r:id="rId11" imgW="126720" imgH="164880" progId="Equation.3">
                  <p:embed/>
                </p:oleObj>
              </mc:Choice>
              <mc:Fallback>
                <p:oleObj name="Equation" r:id="rId11" imgW="126720" imgH="1648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500" y="2652713"/>
                        <a:ext cx="254000" cy="330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69683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a:xfrm>
            <a:off x="0" y="7662"/>
            <a:ext cx="7772400" cy="1143000"/>
          </a:xfrm>
        </p:spPr>
        <p:txBody>
          <a:bodyPr/>
          <a:lstStyle/>
          <a:p>
            <a:pPr algn="l" eaLnBrk="1" hangingPunct="1"/>
            <a:r>
              <a:rPr lang="en-US" dirty="0" err="1"/>
              <a:t>Sobel</a:t>
            </a:r>
            <a:r>
              <a:rPr lang="en-US" dirty="0"/>
              <a:t> Edge Detector</a:t>
            </a:r>
          </a:p>
        </p:txBody>
      </p:sp>
      <p:pic>
        <p:nvPicPr>
          <p:cNvPr id="21510" name="Picture 3"/>
          <p:cNvPicPr>
            <a:picLocks noChangeAspect="1" noChangeArrowheads="1"/>
          </p:cNvPicPr>
          <p:nvPr/>
        </p:nvPicPr>
        <p:blipFill>
          <a:blip r:embed="rId4"/>
          <a:srcRect/>
          <a:stretch>
            <a:fillRect/>
          </a:stretch>
        </p:blipFill>
        <p:spPr bwMode="auto">
          <a:xfrm>
            <a:off x="701675" y="2154238"/>
            <a:ext cx="3592513" cy="2403475"/>
          </a:xfrm>
          <a:prstGeom prst="rect">
            <a:avLst/>
          </a:prstGeom>
          <a:noFill/>
          <a:ln w="9525">
            <a:noFill/>
            <a:miter lim="800000"/>
            <a:headEnd/>
            <a:tailEnd/>
          </a:ln>
        </p:spPr>
      </p:pic>
      <p:graphicFrame>
        <p:nvGraphicFramePr>
          <p:cNvPr id="21506" name="Object 4"/>
          <p:cNvGraphicFramePr>
            <a:graphicFrameLocks noChangeAspect="1"/>
          </p:cNvGraphicFramePr>
          <p:nvPr/>
        </p:nvGraphicFramePr>
        <p:xfrm>
          <a:off x="190500" y="2652713"/>
          <a:ext cx="254000" cy="330200"/>
        </p:xfrm>
        <a:graphic>
          <a:graphicData uri="http://schemas.openxmlformats.org/presentationml/2006/ole">
            <mc:AlternateContent xmlns:mc="http://schemas.openxmlformats.org/markup-compatibility/2006">
              <mc:Choice xmlns:v="urn:schemas-microsoft-com:vml" Requires="v">
                <p:oleObj spid="_x0000_s34830" name="Equation" r:id="rId5" imgW="126720" imgH="164880" progId="Equation.3">
                  <p:embed/>
                </p:oleObj>
              </mc:Choice>
              <mc:Fallback>
                <p:oleObj name="Equation" r:id="rId5" imgW="126720" imgH="164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 y="2652713"/>
                        <a:ext cx="254000" cy="330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21511" name="Picture 6"/>
          <p:cNvPicPr>
            <a:picLocks noChangeArrowheads="1"/>
          </p:cNvPicPr>
          <p:nvPr/>
        </p:nvPicPr>
        <p:blipFill>
          <a:blip r:embed="rId7"/>
          <a:srcRect/>
          <a:stretch>
            <a:fillRect/>
          </a:stretch>
        </p:blipFill>
        <p:spPr bwMode="auto">
          <a:xfrm>
            <a:off x="5124450" y="1808163"/>
            <a:ext cx="3592513" cy="2403475"/>
          </a:xfrm>
          <a:prstGeom prst="rect">
            <a:avLst/>
          </a:prstGeom>
          <a:noFill/>
          <a:ln w="9525">
            <a:noFill/>
            <a:miter lim="800000"/>
            <a:headEnd/>
            <a:tailEnd/>
          </a:ln>
        </p:spPr>
      </p:pic>
      <p:pic>
        <p:nvPicPr>
          <p:cNvPr id="21512" name="Picture 8"/>
          <p:cNvPicPr>
            <a:picLocks noChangeArrowheads="1"/>
          </p:cNvPicPr>
          <p:nvPr/>
        </p:nvPicPr>
        <p:blipFill>
          <a:blip r:embed="rId8"/>
          <a:srcRect/>
          <a:stretch>
            <a:fillRect/>
          </a:stretch>
        </p:blipFill>
        <p:spPr bwMode="auto">
          <a:xfrm>
            <a:off x="5129213" y="4319588"/>
            <a:ext cx="3592512" cy="2403475"/>
          </a:xfrm>
          <a:prstGeom prst="rect">
            <a:avLst/>
          </a:prstGeom>
          <a:noFill/>
          <a:ln w="9525">
            <a:noFill/>
            <a:miter lim="800000"/>
            <a:headEnd/>
            <a:tailEnd/>
          </a:ln>
        </p:spPr>
      </p:pic>
      <p:graphicFrame>
        <p:nvGraphicFramePr>
          <p:cNvPr id="21507" name="Object 9"/>
          <p:cNvGraphicFramePr>
            <a:graphicFrameLocks noChangeAspect="1"/>
          </p:cNvGraphicFramePr>
          <p:nvPr/>
        </p:nvGraphicFramePr>
        <p:xfrm>
          <a:off x="1060450" y="4953000"/>
          <a:ext cx="2997200" cy="1066800"/>
        </p:xfrm>
        <a:graphic>
          <a:graphicData uri="http://schemas.openxmlformats.org/presentationml/2006/ole">
            <mc:AlternateContent xmlns:mc="http://schemas.openxmlformats.org/markup-compatibility/2006">
              <mc:Choice xmlns:v="urn:schemas-microsoft-com:vml" Requires="v">
                <p:oleObj spid="_x0000_s34831" name="Equation" r:id="rId9" imgW="1498320" imgH="533160" progId="Equation.3">
                  <p:embed/>
                </p:oleObj>
              </mc:Choice>
              <mc:Fallback>
                <p:oleObj name="Equation" r:id="rId9" imgW="1498320" imgH="5331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0450" y="4953000"/>
                        <a:ext cx="2997200" cy="106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1508" name="Object 10"/>
          <p:cNvGraphicFramePr>
            <a:graphicFrameLocks noChangeAspect="1"/>
          </p:cNvGraphicFramePr>
          <p:nvPr/>
        </p:nvGraphicFramePr>
        <p:xfrm>
          <a:off x="1250950" y="6149975"/>
          <a:ext cx="2565400" cy="355600"/>
        </p:xfrm>
        <a:graphic>
          <a:graphicData uri="http://schemas.openxmlformats.org/presentationml/2006/ole">
            <mc:AlternateContent xmlns:mc="http://schemas.openxmlformats.org/markup-compatibility/2006">
              <mc:Choice xmlns:v="urn:schemas-microsoft-com:vml" Requires="v">
                <p:oleObj spid="_x0000_s34832" name="Equation" r:id="rId11" imgW="1282680" imgH="177480" progId="Equation.3">
                  <p:embed/>
                </p:oleObj>
              </mc:Choice>
              <mc:Fallback>
                <p:oleObj name="Equation" r:id="rId11" imgW="1282680" imgH="177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50950" y="6149975"/>
                        <a:ext cx="2565400" cy="355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53715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1026"/>
          <p:cNvSpPr>
            <a:spLocks noGrp="1" noChangeArrowheads="1"/>
          </p:cNvSpPr>
          <p:nvPr>
            <p:ph type="title"/>
          </p:nvPr>
        </p:nvSpPr>
        <p:spPr/>
        <p:txBody>
          <a:bodyPr/>
          <a:lstStyle/>
          <a:p>
            <a:r>
              <a:rPr lang="en-US" altLang="en-US"/>
              <a:t>Gradient operators</a:t>
            </a:r>
          </a:p>
        </p:txBody>
      </p:sp>
      <p:pic>
        <p:nvPicPr>
          <p:cNvPr id="451587" name="Picture 1027" descr="E:\class\figures\fig3.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4750" y="1962150"/>
            <a:ext cx="4781550" cy="3295650"/>
          </a:xfrm>
          <a:prstGeom prst="rect">
            <a:avLst/>
          </a:prstGeom>
          <a:noFill/>
          <a:extLst>
            <a:ext uri="{909E8E84-426E-40DD-AFC4-6F175D3DCCD1}">
              <a14:hiddenFill xmlns:a14="http://schemas.microsoft.com/office/drawing/2010/main">
                <a:solidFill>
                  <a:srgbClr val="FFFFFF"/>
                </a:solidFill>
              </a14:hiddenFill>
            </a:ext>
          </a:extLst>
        </p:spPr>
      </p:pic>
      <p:sp>
        <p:nvSpPr>
          <p:cNvPr id="451588" name="Text Box 1028"/>
          <p:cNvSpPr txBox="1">
            <a:spLocks noChangeArrowheads="1"/>
          </p:cNvSpPr>
          <p:nvPr/>
        </p:nvSpPr>
        <p:spPr bwMode="auto">
          <a:xfrm>
            <a:off x="1279525" y="5603875"/>
            <a:ext cx="66976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a:t>(a): Roberts’ cross operator  (b): 3x3 Prewitt operator</a:t>
            </a:r>
          </a:p>
          <a:p>
            <a:r>
              <a:rPr lang="en-US" altLang="en-US"/>
              <a:t>(c): Sobel operator  (d) 4x4 Prewitt operator</a:t>
            </a:r>
          </a:p>
        </p:txBody>
      </p:sp>
    </p:spTree>
    <p:extLst>
      <p:ext uri="{BB962C8B-B14F-4D97-AF65-F5344CB8AC3E}">
        <p14:creationId xmlns:p14="http://schemas.microsoft.com/office/powerpoint/2010/main" val="13594842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nabla f = \left[\frac{\partial f}{\partial x},\frac{\partial f}{\partial y}\right]$&#10;\end{document}&#10;"/>
  <p:tag name="EXTERNALNAME" val="Edittex"/>
  <p:tag name="BLEND" val="False"/>
  <p:tag name="TRANSPARENT" val="False"/>
  <p:tag name="BITMAPFORMAT" val="bmpmono"/>
  <p:tag name="DEBUGINTERACTIVE" val="True"/>
  <p:tag name="ORIGWIDTH" val="479.75"/>
</p:tagLst>
</file>

<file path=ppt/tags/tag1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rac{1}{8}$&#10;\end{document}&#10;"/>
  <p:tag name="EXTERNALNAME" val="Edittex"/>
  <p:tag name="BLEND" val="False"/>
  <p:tag name="TRANSPARENT" val="False"/>
  <p:tag name="KEEPFILES" val="False"/>
  <p:tag name="DEBUGPAUSE" val="False"/>
  <p:tag name="RESOLUTION" val="300"/>
  <p:tag name="BITMAPFORMAT" val="bmpmono"/>
  <p:tag name="DEBUGINTERACTIVE" val="True"/>
  <p:tag name="ORIGWIDTH" val="45"/>
  <p:tag name="PICTUREFILESIZE" val="990"/>
</p:tagLst>
</file>

<file path=ppt/tags/tag1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rac{1}{8}$&#10;\end{document}&#10;"/>
  <p:tag name="EXTERNALNAME" val="Edittex"/>
  <p:tag name="BLEND" val="False"/>
  <p:tag name="TRANSPARENT" val="False"/>
  <p:tag name="KEEPFILES" val="False"/>
  <p:tag name="DEBUGPAUSE" val="False"/>
  <p:tag name="RESOLUTION" val="300"/>
  <p:tag name="BITMAPFORMAT" val="bmpmono"/>
  <p:tag name="DEBUGINTERACTIVE" val="True"/>
  <p:tag name="ORIGWIDTH" val="45"/>
  <p:tag name="PICTUREFILESIZE" val="990"/>
</p:tagLst>
</file>

<file path=ppt/tags/tag1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s_x$&#10;\end{document}&#10;"/>
  <p:tag name="EXTERNALNAME" val="Edittex"/>
  <p:tag name="BLEND" val="False"/>
  <p:tag name="TRANSPARENT" val="False"/>
  <p:tag name="BITMAPFORMAT" val="bmpmono"/>
  <p:tag name="DEBUGINTERACTIVE" val="True"/>
  <p:tag name="ORIGWIDTH" val="71.125"/>
</p:tagLst>
</file>

<file path=ppt/tags/tag1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s_y$&#10;\end{document}&#10;"/>
  <p:tag name="EXTERNALNAME" val="Edittex"/>
  <p:tag name="BLEND" val="False"/>
  <p:tag name="TRANSPARENT" val="False"/>
  <p:tag name="BITMAPFORMAT" val="bmpmono"/>
  <p:tag name="DEBUGINTERACTIVE" val="True"/>
  <p:tag name="ORIGWIDTH" val="67.5"/>
</p:tagLst>
</file>

<file path=ppt/tags/tag1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x)$&#10;\end{document}&#10;"/>
  <p:tag name="EXTERNALNAME" val="txp_fig"/>
  <p:tag name="BLEND" val="False"/>
  <p:tag name="TRANSPARENT" val="False"/>
  <p:tag name="KEEPFILES" val="False"/>
  <p:tag name="DEBUGPAUSE" val="False"/>
  <p:tag name="RESOLUTION" val="300"/>
  <p:tag name="BITMAPFORMAT" val="bmpmono"/>
  <p:tag name="DEBUGINTERACTIVE" val="True"/>
  <p:tag name="ORIGWIDTH" val="153"/>
  <p:tag name="PICTUREFILESIZE" val="2054"/>
</p:tagLst>
</file>

<file path=ppt/tags/tag1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rac{d}{dx}f(x)$&#10;\end{document}&#10;"/>
  <p:tag name="EXTERNALNAME" val="txp_fig"/>
  <p:tag name="BLEND" val="False"/>
  <p:tag name="TRANSPARENT" val="False"/>
  <p:tag name="KEEPFILES" val="False"/>
  <p:tag name="DEBUGPAUSE" val="False"/>
  <p:tag name="RESOLUTION" val="300"/>
  <p:tag name="BITMAPFORMAT" val="bmpmono"/>
  <p:tag name="DEBUGINTERACTIVE" val="True"/>
  <p:tag name="ORIGWIDTH" val="232.25"/>
  <p:tag name="PICTUREFILESIZE" val="4238"/>
</p:tagLst>
</file>

<file path=ppt/tags/tag1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 \star f$&#10;\end{document}&#10;"/>
  <p:tag name="EXTERNALNAME" val="Edittex"/>
  <p:tag name="BLEND" val="False"/>
  <p:tag name="TRANSPARENT" val="False"/>
  <p:tag name="BITMAPFORMAT" val="bmpmono"/>
  <p:tag name="DEBUGINTERACTIVE" val="True"/>
  <p:tag name="ORIGWIDTH" val="161.125"/>
</p:tagLst>
</file>

<file path=ppt/tags/tag1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rac{\partial}{\partial x} (h \star f)$&#10;\end{document}&#10;"/>
  <p:tag name="EXTERNALNAME" val="Edittex"/>
  <p:tag name="BLEND" val="False"/>
  <p:tag name="TRANSPARENT" val="False"/>
  <p:tag name="BITMAPFORMAT" val="bmpmono"/>
  <p:tag name="DEBUGINTERACTIVE" val="True"/>
  <p:tag name="ORIGWIDTH" val="315"/>
</p:tagLst>
</file>

<file path=ppt/tags/tag1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10;\end{document}&#10;"/>
  <p:tag name="EXTERNALNAME" val="Edittex"/>
  <p:tag name="BLEND" val="False"/>
  <p:tag name="TRANSPARENT" val="False"/>
  <p:tag name="BITMAPFORMAT" val="bmpmono"/>
  <p:tag name="DEBUGINTERACTIVE" val="True"/>
  <p:tag name="ORIGWIDTH" val="40.5"/>
</p:tagLst>
</file>

<file path=ppt/tags/tag1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10;\end{document}&#10;"/>
  <p:tag name="EXTERNALNAME" val="Edittex"/>
  <p:tag name="BLEND" val="False"/>
  <p:tag name="TRANSPARENT" val="False"/>
  <p:tag name="BITMAPFORMAT" val="bmpmono"/>
  <p:tag name="DEBUGINTERACTIVE" val="True"/>
  <p:tag name="ORIGWIDTH" val="40.5"/>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nabla f = \left[\frac{\partial f}{\partial x},0\right]$&#10;\end{document}&#10;"/>
  <p:tag name="EXTERNALNAME" val="Edittex"/>
  <p:tag name="BLEND" val="False"/>
  <p:tag name="TRANSPARENT" val="False"/>
  <p:tag name="BITMAPFORMAT" val="bmpmono"/>
  <p:tag name="DEBUGINTERACTIVE" val="True"/>
  <p:tag name="ORIGWIDTH" val="441.875"/>
</p:tagLst>
</file>

<file path=ppt/tags/tag2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rac{\partial}{\partial x} (h \star f)$&#10;\end{document}&#10;"/>
  <p:tag name="EXTERNALNAME" val="Edittex"/>
  <p:tag name="BLEND" val="False"/>
  <p:tag name="TRANSPARENT" val="False"/>
  <p:tag name="BITMAPFORMAT" val="bmpmono"/>
  <p:tag name="DEBUGINTERACTIVE" val="True"/>
  <p:tag name="ORIGWIDTH" val="315"/>
</p:tagLst>
</file>

<file path=ppt/tags/tag2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rac{\partial}{\partial x} (h \star f) = (\frac{\partial}{\partial x} h) \star f$ &#10;\end{document}&#10;"/>
  <p:tag name="EXTERNALNAME" val="Edittex"/>
  <p:tag name="BLEND" val="False"/>
  <p:tag name="TRANSPARENT" val="False"/>
  <p:tag name="BITMAPFORMAT" val="bmpmono"/>
  <p:tag name="DEBUGINTERACTIVE" val="True"/>
  <p:tag name="ORIGWIDTH" val="756.875"/>
</p:tagLst>
</file>

<file path=ppt/tags/tag2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10;\end{document}&#10;"/>
  <p:tag name="EXTERNALNAME" val="Edittex"/>
  <p:tag name="BLEND" val="False"/>
  <p:tag name="TRANSPARENT" val="False"/>
  <p:tag name="BITMAPFORMAT" val="bmpmono"/>
  <p:tag name="DEBUGINTERACTIVE" val="True"/>
  <p:tag name="ORIGWIDTH" val="40.5"/>
</p:tagLst>
</file>

<file path=ppt/tags/tag2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rac{\partial}{\partial x} h$&#10;\end{document}&#10;"/>
  <p:tag name="EXTERNALNAME" val="Edittex"/>
  <p:tag name="BLEND" val="False"/>
  <p:tag name="TRANSPARENT" val="False"/>
  <p:tag name="BITMAPFORMAT" val="bmpmono"/>
  <p:tag name="DEBUGINTERACTIVE" val="True"/>
  <p:tag name="ORIGWIDTH" val="126.875"/>
</p:tagLst>
</file>

<file path=ppt/tags/tag2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rac{\partial}{\partial x} h) \star f$&#10;\end{document}&#10;"/>
  <p:tag name="EXTERNALNAME" val="Edittex"/>
  <p:tag name="BLEND" val="False"/>
  <p:tag name="TRANSPARENT" val="False"/>
  <p:tag name="BITMAPFORMAT" val="bmpmono"/>
  <p:tag name="DEBUGINTERACTIVE" val="True"/>
  <p:tag name="ORIGWIDTH" val="315"/>
</p:tagLst>
</file>

<file path=ppt/tags/tag2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rac{\partial^2}{\partial x^2} (h \star f)$&#10;\end{document}&#10;"/>
  <p:tag name="EXTERNALNAME" val="Edittex"/>
  <p:tag name="BLEND" val="False"/>
  <p:tag name="TRANSPARENT" val="False"/>
  <p:tag name="BITMAPFORMAT" val="bmpmono"/>
  <p:tag name="DEBUGINTERACTIVE" val="True"/>
  <p:tag name="ORIGWIDTH" val="348.25"/>
</p:tagLst>
</file>

<file path=ppt/tags/tag2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10;\end{document}&#10;"/>
  <p:tag name="EXTERNALNAME" val="Edittex"/>
  <p:tag name="BLEND" val="False"/>
  <p:tag name="TRANSPARENT" val="False"/>
  <p:tag name="BITMAPFORMAT" val="bmpmono"/>
  <p:tag name="DEBUGINTERACTIVE" val="True"/>
  <p:tag name="ORIGWIDTH" val="40.5"/>
</p:tagLst>
</file>

<file path=ppt/tags/tag2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rac{\partial^2}{\partial x^2} h$&#10;\end{document}&#10;"/>
  <p:tag name="EXTERNALNAME" val="Edittex"/>
  <p:tag name="BLEND" val="False"/>
  <p:tag name="TRANSPARENT" val="False"/>
  <p:tag name="BITMAPFORMAT" val="bmpmono"/>
  <p:tag name="DEBUGINTERACTIVE" val="True"/>
  <p:tag name="ORIGWIDTH" val="161.125"/>
</p:tagLst>
</file>

<file path=ppt/tags/tag2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rac{\partial^2}{\partial x^2} h) \star f$&#10;\end{document}&#10;"/>
  <p:tag name="EXTERNALNAME" val="Edittex"/>
  <p:tag name="BLEND" val="False"/>
  <p:tag name="TRANSPARENT" val="False"/>
  <p:tag name="BITMAPFORMAT" val="bmpmono"/>
  <p:tag name="DEBUGINTERACTIVE" val="True"/>
  <p:tag name="ORIGWIDTH" val="348.25"/>
</p:tagLst>
</file>

<file path=ppt/tags/tag2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h_\sigma(u,v) = \frac{1}{2 \pi \sigma^2} e^{-\frac{u^2+v^2}{2\sigma^2}}&#10;\]&#10;\end{document}&#10;"/>
  <p:tag name="EXTERNALNAME" val="Edittex"/>
  <p:tag name="BLEND" val="False"/>
  <p:tag name="TRANSPARENT" val="False"/>
  <p:tag name="BITMAPFORMAT" val="bmpmono"/>
  <p:tag name="DEBUGINTERACTIVE" val="True"/>
  <p:tag name="ORIGWIDTH" val="858.625"/>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theta = \tan^{-1} \left(\frac{\partial f}{\partial y}/\frac{\partial f}{\partial x}\right)$&#10;\end{document}&#10;"/>
  <p:tag name="EXTERNALNAME" val="Edittex"/>
  <p:tag name="BLEND" val="False"/>
  <p:tag name="TRANSPARENT" val="False"/>
  <p:tag name="BITMAPFORMAT" val="bmpmono"/>
  <p:tag name="DEBUGINTERACTIVE" val="True"/>
  <p:tag name="ORIGWIDTH" val="659.75"/>
</p:tagLst>
</file>

<file path=ppt/tags/tag3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nabla^2 h_\sigma (u,v)&#10;\]&#10;\end{document}&#10;"/>
  <p:tag name="EXTERNALNAME" val="Edittex"/>
  <p:tag name="BLEND" val="False"/>
  <p:tag name="TRANSPARENT" val="False"/>
  <p:tag name="BITMAPFORMAT" val="bmpmono"/>
  <p:tag name="DEBUGINTERACTIVE" val="True"/>
  <p:tag name="ORIGWIDTH" val="378"/>
</p:tagLst>
</file>

<file path=ppt/tags/tag3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nabla^2 &#10;\]&#10;\end{document}&#10;"/>
  <p:tag name="EXTERNALNAME" val="Edittex"/>
  <p:tag name="BLEND" val="False"/>
  <p:tag name="TRANSPARENT" val="False"/>
  <p:tag name="BITMAPFORMAT" val="bmpmono"/>
  <p:tag name="DEBUGINTERACTIVE" val="True"/>
  <p:tag name="ORIGWIDTH" val="100.75"/>
</p:tagLst>
</file>

<file path=ppt/tags/tag3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nabla^2 f = \frac{\partial^2 f}{\partial x^2} + \frac{\partial^2 f}{\partial y^2}$&#10;\end{document}&#10;"/>
  <p:tag name="EXTERNALNAME" val="Edittex"/>
  <p:tag name="BLEND" val="False"/>
  <p:tag name="TRANSPARENT" val="False"/>
  <p:tag name="BITMAPFORMAT" val="bmpmono"/>
  <p:tag name="DEBUGINTERACTIVE" val="True"/>
  <p:tag name="ORIGWIDTH" val="611.125"/>
</p:tagLst>
</file>

<file path=ppt/tags/tag3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frac{\partial}{\partial x} h_\sigma(u,v)&#10;\]&#10;\end{document}&#10;"/>
  <p:tag name="EXTERNALNAME" val="Edittex"/>
  <p:tag name="BLEND" val="False"/>
  <p:tag name="TRANSPARENT" val="False"/>
  <p:tag name="KEEPFILES" val="False"/>
  <p:tag name="DEBUGPAUSE" val="False"/>
  <p:tag name="RESOLUTION" val="300"/>
  <p:tag name="BITMAPFORMAT" val="bmpmono"/>
  <p:tag name="DEBUGINTERACTIVE" val="True"/>
  <p:tag name="ORIGWIDTH" val="370.75"/>
  <p:tag name="PICTUREFILESIZE" val="9578"/>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nabla f\| = \sqrt{{(\frac{\partial f}{\partial x})}^2 + {(\frac{\partial f}{\partial y})}^2}$&#10;\end{document}&#10;"/>
  <p:tag name="EXTERNALNAME" val="Edittex"/>
  <p:tag name="BLEND" val="False"/>
  <p:tag name="TRANSPARENT" val="False"/>
  <p:tag name="BITMAPFORMAT" val="bmpmono"/>
  <p:tag name="DEBUGINTERACTIVE" val="True"/>
  <p:tag name="ORIGWIDTH" val="873"/>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theta$&#10;\end{document}&#10;"/>
  <p:tag name="EXTERNALNAME" val="Edittex"/>
  <p:tag name="BLEND" val="False"/>
  <p:tag name="TRANSPARENT" val="True"/>
  <p:tag name="BITMAPFORMAT" val="bmpmono"/>
  <p:tag name="DEBUGINTERACTIVE" val="True"/>
  <p:tag name="ORIGWIDTH" val="33.25"/>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nabla f = \left[0,\frac{\partial f}{\partial y}\right]$&#10;\end{document}&#10;"/>
  <p:tag name="EXTERNALNAME" val="Edittex"/>
  <p:tag name="BLEND" val="False"/>
  <p:tag name="TRANSPARENT" val="False"/>
  <p:tag name="BITMAPFORMAT" val="bmpmono"/>
  <p:tag name="DEBUGINTERACTIVE" val="True"/>
  <p:tag name="ORIGWIDTH" val="441.875"/>
</p:tagLst>
</file>

<file path=ppt/tags/tag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nabla f = \left[\frac{\partial f}{\partial x},\frac{\partial f}{\partial y}\right]$&#10;\end{document}&#10;"/>
  <p:tag name="EXTERNALNAME" val="Edittex"/>
  <p:tag name="BLEND" val="False"/>
  <p:tag name="TRANSPARENT" val="False"/>
  <p:tag name="BITMAPFORMAT" val="bmpmono"/>
  <p:tag name="DEBUGINTERACTIVE" val="True"/>
  <p:tag name="ORIGWIDTH" val="479.75"/>
</p:tagLst>
</file>

<file path=ppt/tags/tag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10;\end{document}&#10;"/>
  <p:tag name="EXTERNALNAME" val="Edittex"/>
  <p:tag name="BLEND" val="False"/>
  <p:tag name="TRANSPARENT" val="False"/>
  <p:tag name="BITMAPFORMAT" val="bmpmono"/>
  <p:tag name="DEBUGINTERACTIVE" val="True"/>
  <p:tag name="ORIGWIDTH" val="67.5"/>
</p:tagLst>
</file>

<file path=ppt/tags/tag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frac{\partial f}{\partial x}[x,y] \approx&#10;f[x + 1,y] - f[x,y]&#10;\]&#10;\end{document}&#10;"/>
  <p:tag name="EXTERNALNAME" val="Edittex"/>
  <p:tag name="BLEND" val="False"/>
  <p:tag name="TRANSPARENT" val="False"/>
  <p:tag name="BITMAPFORMAT" val="bmpmono"/>
  <p:tag name="DEBUGINTERACTIVE" val="True"/>
  <p:tag name="ORIGWIDTH" val="1061.12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1566</TotalTime>
  <Words>843</Words>
  <Application>Microsoft Macintosh PowerPoint</Application>
  <PresentationFormat>On-screen Show (4:3)</PresentationFormat>
  <Paragraphs>198</Paragraphs>
  <Slides>38</Slides>
  <Notes>27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3</vt:i4>
      </vt:variant>
      <vt:variant>
        <vt:lpstr>Slide Titles</vt:lpstr>
      </vt:variant>
      <vt:variant>
        <vt:i4>38</vt:i4>
      </vt:variant>
    </vt:vector>
  </HeadingPairs>
  <TitlesOfParts>
    <vt:vector size="47" baseType="lpstr">
      <vt:lpstr>Arial</vt:lpstr>
      <vt:lpstr>Calibri</vt:lpstr>
      <vt:lpstr>Times</vt:lpstr>
      <vt:lpstr>Times New Roman</vt:lpstr>
      <vt:lpstr>Trebuchet MS</vt:lpstr>
      <vt:lpstr>Office Theme</vt:lpstr>
      <vt:lpstr>Equation</vt:lpstr>
      <vt:lpstr>Photo Editor Photo</vt:lpstr>
      <vt:lpstr>Worksheet</vt:lpstr>
      <vt:lpstr>PowerPoint Presentation</vt:lpstr>
      <vt:lpstr>Edge is Where Change Occurs</vt:lpstr>
      <vt:lpstr>Image gradient</vt:lpstr>
      <vt:lpstr>The discrete gradient</vt:lpstr>
      <vt:lpstr>The Sobel operator</vt:lpstr>
      <vt:lpstr>Detecting Edges in Image</vt:lpstr>
      <vt:lpstr>Sobel Edge Detector</vt:lpstr>
      <vt:lpstr>Sobel Edge Detector</vt:lpstr>
      <vt:lpstr>Gradient operators</vt:lpstr>
      <vt:lpstr>Effects of noise</vt:lpstr>
      <vt:lpstr>Solution:  smooth first</vt:lpstr>
      <vt:lpstr>Derivative theorem of convolution</vt:lpstr>
      <vt:lpstr>Laplacian of Gaussian</vt:lpstr>
      <vt:lpstr>2D edge detection filters</vt:lpstr>
      <vt:lpstr>LoG Operator</vt:lpstr>
      <vt:lpstr>LoG Operator</vt:lpstr>
      <vt:lpstr>PowerPoint Presentation</vt:lpstr>
      <vt:lpstr>LoG Operator</vt:lpstr>
      <vt:lpstr>PowerPoint Presentation</vt:lpstr>
      <vt:lpstr>PowerPoint Presentation</vt:lpstr>
      <vt:lpstr>   Quality of an Edge Detector</vt:lpstr>
      <vt:lpstr>  Canny Edge Detector</vt:lpstr>
      <vt:lpstr>PowerPoint Presentation</vt:lpstr>
      <vt:lpstr>  Canny Edge Detector</vt:lpstr>
      <vt:lpstr>  Canny Edge Detector - Gaussian</vt:lpstr>
      <vt:lpstr>PowerPoint Presentation</vt:lpstr>
      <vt:lpstr>  Canny Edge Detector - Gaussian</vt:lpstr>
      <vt:lpstr>  Canny Edge Detector - Gaussian</vt:lpstr>
      <vt:lpstr>PowerPoint Presentation</vt:lpstr>
      <vt:lpstr>  Canny Edge Detector - NMS</vt:lpstr>
      <vt:lpstr>  Canny Edge Detector - NMS</vt:lpstr>
      <vt:lpstr>  Canny Edge Detector - NMS</vt:lpstr>
      <vt:lpstr>Hysteresis Thresholding</vt:lpstr>
      <vt:lpstr>PowerPoint Presentation</vt:lpstr>
      <vt:lpstr>Hysteresis Thresholding</vt:lpstr>
      <vt:lpstr>Thresholding without Hysteresis</vt:lpstr>
      <vt:lpstr>PowerPoint Presentation</vt:lpstr>
      <vt:lpstr>Suggested Reading</vt:lpstr>
    </vt:vector>
  </TitlesOfParts>
  <Company>Escuela de Ingenieria PUC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Domingo Mery</dc:creator>
  <cp:lastModifiedBy>Domingo Mery</cp:lastModifiedBy>
  <cp:revision>30</cp:revision>
  <dcterms:created xsi:type="dcterms:W3CDTF">2014-09-22T14:15:05Z</dcterms:created>
  <dcterms:modified xsi:type="dcterms:W3CDTF">2019-10-14T19:07:35Z</dcterms:modified>
</cp:coreProperties>
</file>