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70" r:id="rId2"/>
    <p:sldId id="259" r:id="rId3"/>
    <p:sldId id="258" r:id="rId4"/>
    <p:sldId id="260" r:id="rId5"/>
    <p:sldId id="261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79" r:id="rId14"/>
    <p:sldId id="281" r:id="rId15"/>
    <p:sldId id="280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3605"/>
  </p:normalViewPr>
  <p:slideViewPr>
    <p:cSldViewPr snapToGrid="0" snapToObjects="1">
      <p:cViewPr varScale="1">
        <p:scale>
          <a:sx n="98" d="100"/>
          <a:sy n="98" d="100"/>
        </p:scale>
        <p:origin x="1304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8C770B-B503-C841-A55C-00AF9EBD4322}" type="datetimeFigureOut">
              <a:rPr lang="en-US" smtClean="0"/>
              <a:t>9/26/19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75189C-94AD-8B43-A457-2873B85E5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609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368921-76A0-4AD0-9C73-38820D030D86}" type="slidenum">
              <a:rPr lang="en-US"/>
              <a:pPr/>
              <a:t>1</a:t>
            </a:fld>
            <a:endParaRPr lang="en-US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637227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C505C-4733-2D4D-B465-C1E86A553F67}" type="datetimeFigureOut">
              <a:rPr lang="en-US" smtClean="0"/>
              <a:t>9/26/19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B1B31-9FE4-8948-AD24-002D2772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217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C505C-4733-2D4D-B465-C1E86A553F67}" type="datetimeFigureOut">
              <a:rPr lang="en-US" smtClean="0"/>
              <a:t>9/26/19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B1B31-9FE4-8948-AD24-002D2772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281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C505C-4733-2D4D-B465-C1E86A553F67}" type="datetimeFigureOut">
              <a:rPr lang="en-US" smtClean="0"/>
              <a:t>9/26/19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B1B31-9FE4-8948-AD24-002D2772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628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C505C-4733-2D4D-B465-C1E86A553F67}" type="datetimeFigureOut">
              <a:rPr lang="en-US" smtClean="0"/>
              <a:t>9/26/19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B1B31-9FE4-8948-AD24-002D2772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765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C505C-4733-2D4D-B465-C1E86A553F67}" type="datetimeFigureOut">
              <a:rPr lang="en-US" smtClean="0"/>
              <a:t>9/26/19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B1B31-9FE4-8948-AD24-002D2772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194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C505C-4733-2D4D-B465-C1E86A553F67}" type="datetimeFigureOut">
              <a:rPr lang="en-US" smtClean="0"/>
              <a:t>9/26/19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B1B31-9FE4-8948-AD24-002D2772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233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C505C-4733-2D4D-B465-C1E86A553F67}" type="datetimeFigureOut">
              <a:rPr lang="en-US" smtClean="0"/>
              <a:t>9/26/19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B1B31-9FE4-8948-AD24-002D2772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898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C505C-4733-2D4D-B465-C1E86A553F67}" type="datetimeFigureOut">
              <a:rPr lang="en-US" smtClean="0"/>
              <a:t>9/26/19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B1B31-9FE4-8948-AD24-002D2772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612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C505C-4733-2D4D-B465-C1E86A553F67}" type="datetimeFigureOut">
              <a:rPr lang="en-US" smtClean="0"/>
              <a:t>9/26/19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B1B31-9FE4-8948-AD24-002D2772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826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C505C-4733-2D4D-B465-C1E86A553F67}" type="datetimeFigureOut">
              <a:rPr lang="en-US" smtClean="0"/>
              <a:t>9/26/19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B1B31-9FE4-8948-AD24-002D2772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61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C505C-4733-2D4D-B465-C1E86A553F67}" type="datetimeFigureOut">
              <a:rPr lang="en-US" smtClean="0"/>
              <a:t>9/26/19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B1B31-9FE4-8948-AD24-002D2772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655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6C505C-4733-2D4D-B465-C1E86A553F67}" type="datetimeFigureOut">
              <a:rPr lang="en-US" smtClean="0"/>
              <a:t>9/26/19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4B1B31-9FE4-8948-AD24-002D2772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585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5"/>
          <p:cNvSpPr txBox="1">
            <a:spLocks noChangeArrowheads="1"/>
          </p:cNvSpPr>
          <p:nvPr/>
        </p:nvSpPr>
        <p:spPr bwMode="auto">
          <a:xfrm>
            <a:off x="2549021" y="1690179"/>
            <a:ext cx="4012637" cy="353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P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r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c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e</a:t>
            </a:r>
            <a:r>
              <a:rPr lang="es-CL" sz="2400" dirty="0">
                <a:solidFill>
                  <a:srgbClr val="FF6600"/>
                </a:solidFill>
                <a:latin typeface="Trebuchet MS" pitchFamily="34" charset="0"/>
              </a:rPr>
              <a:t>s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a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m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i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e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n</a:t>
            </a:r>
            <a:r>
              <a:rPr lang="es-CL" sz="2400" dirty="0">
                <a:solidFill>
                  <a:srgbClr val="FF6600"/>
                </a:solidFill>
                <a:latin typeface="Trebuchet MS" pitchFamily="34" charset="0"/>
              </a:rPr>
              <a:t>t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rgbClr val="3333CC"/>
                </a:solidFill>
                <a:latin typeface="Trebuchet MS" pitchFamily="34" charset="0"/>
              </a:rPr>
              <a:t> 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d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e 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I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m</a:t>
            </a:r>
            <a:r>
              <a:rPr lang="es-CL" sz="2400" dirty="0">
                <a:solidFill>
                  <a:srgbClr val="FF6600"/>
                </a:solidFill>
                <a:latin typeface="Trebuchet MS" pitchFamily="34" charset="0"/>
              </a:rPr>
              <a:t>á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g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e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n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e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s</a:t>
            </a:r>
            <a:endParaRPr lang="es-CL" sz="2400" dirty="0">
              <a:solidFill>
                <a:srgbClr val="FF0000"/>
              </a:solidFill>
              <a:latin typeface="Trebuchet MS" pitchFamily="34" charset="0"/>
            </a:endParaRPr>
          </a:p>
          <a:p>
            <a:pPr algn="ctr"/>
            <a:r>
              <a:rPr lang="es-CL"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Trebuchet MS" pitchFamily="34" charset="0"/>
              </a:rPr>
              <a:t> </a:t>
            </a: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r>
              <a:rPr lang="es-CL" sz="14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Domingo Mery</a:t>
            </a:r>
          </a:p>
          <a:p>
            <a:pPr algn="ctr"/>
            <a:endParaRPr lang="es-CL" sz="12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  <a:p>
            <a:pPr algn="ctr"/>
            <a:r>
              <a:rPr lang="es-CL" sz="12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Departmento de Ciencia de la Computación</a:t>
            </a:r>
          </a:p>
          <a:p>
            <a:pPr algn="ctr"/>
            <a:r>
              <a:rPr lang="es-CL" sz="12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Escuela de Ingeniería</a:t>
            </a:r>
          </a:p>
          <a:p>
            <a:pPr algn="ctr"/>
            <a:r>
              <a:rPr lang="es-CL" sz="12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Universidad Católica </a:t>
            </a:r>
            <a:r>
              <a:rPr lang="es-CL" sz="120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de Chile</a:t>
            </a:r>
            <a:endParaRPr lang="es-CL" sz="12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</p:txBody>
      </p:sp>
      <p:pic>
        <p:nvPicPr>
          <p:cNvPr id="3" name="Picture 2" descr="Screen Shot 2014-07-28 at 3.30.3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599" y="932796"/>
            <a:ext cx="2252133" cy="70994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700665" y="1065604"/>
            <a:ext cx="94889" cy="94882"/>
          </a:xfrm>
          <a:prstGeom prst="rect">
            <a:avLst/>
          </a:prstGeom>
          <a:solidFill>
            <a:srgbClr val="FF00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853065" y="1218004"/>
            <a:ext cx="94889" cy="94882"/>
          </a:xfrm>
          <a:prstGeom prst="rect">
            <a:avLst/>
          </a:prstGeom>
          <a:solidFill>
            <a:srgbClr val="FFD3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18618" y="1370404"/>
            <a:ext cx="94889" cy="94882"/>
          </a:xfrm>
          <a:prstGeom prst="rect">
            <a:avLst/>
          </a:prstGeom>
          <a:solidFill>
            <a:srgbClr val="3366FF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005465" y="990856"/>
            <a:ext cx="94889" cy="94882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808392" y="1501786"/>
            <a:ext cx="94889" cy="94882"/>
          </a:xfrm>
          <a:prstGeom prst="rect">
            <a:avLst/>
          </a:prstGeom>
          <a:solidFill>
            <a:srgbClr val="00FF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" y="2704490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2400" b="1" dirty="0">
                <a:solidFill>
                  <a:srgbClr val="FFFFFF"/>
                </a:solidFill>
                <a:latin typeface="Trebuchet MS"/>
                <a:cs typeface="Trebuchet MS"/>
              </a:rPr>
              <a:t>Ejemplo ‘Blur’</a:t>
            </a:r>
          </a:p>
          <a:p>
            <a:pPr algn="ctr"/>
            <a:endParaRPr lang="es-CL" sz="1000" dirty="0">
              <a:solidFill>
                <a:srgbClr val="FFFFFF"/>
              </a:solidFill>
              <a:latin typeface="Trebuchet MS"/>
              <a:cs typeface="Trebuchet MS"/>
            </a:endParaRPr>
          </a:p>
          <a:p>
            <a:pPr algn="ctr"/>
            <a:r>
              <a:rPr lang="es-CL" sz="1000" dirty="0">
                <a:solidFill>
                  <a:srgbClr val="FFFFFF"/>
                </a:solidFill>
                <a:latin typeface="Trebuchet MS"/>
                <a:cs typeface="Trebuchet MS"/>
              </a:rPr>
              <a:t>[ Capítulo 6 ]</a:t>
            </a:r>
          </a:p>
        </p:txBody>
      </p:sp>
    </p:spTree>
    <p:extLst>
      <p:ext uri="{BB962C8B-B14F-4D97-AF65-F5344CB8AC3E}">
        <p14:creationId xmlns:p14="http://schemas.microsoft.com/office/powerpoint/2010/main" val="3668755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  <p:bldP spid="1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86 Rectángulo"/>
          <p:cNvSpPr/>
          <p:nvPr/>
        </p:nvSpPr>
        <p:spPr>
          <a:xfrm>
            <a:off x="1000100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88" name="87 Rectángulo"/>
          <p:cNvSpPr/>
          <p:nvPr/>
        </p:nvSpPr>
        <p:spPr>
          <a:xfrm>
            <a:off x="1428728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89" name="88 Rectángulo"/>
          <p:cNvSpPr/>
          <p:nvPr/>
        </p:nvSpPr>
        <p:spPr>
          <a:xfrm>
            <a:off x="1857356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0" name="89 Rectángulo"/>
          <p:cNvSpPr/>
          <p:nvPr/>
        </p:nvSpPr>
        <p:spPr>
          <a:xfrm>
            <a:off x="2285984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1" name="90 Rectángulo"/>
          <p:cNvSpPr/>
          <p:nvPr/>
        </p:nvSpPr>
        <p:spPr>
          <a:xfrm>
            <a:off x="1000100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2" name="91 Rectángulo"/>
          <p:cNvSpPr/>
          <p:nvPr/>
        </p:nvSpPr>
        <p:spPr>
          <a:xfrm>
            <a:off x="1428728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3" name="92 Rectángulo"/>
          <p:cNvSpPr/>
          <p:nvPr/>
        </p:nvSpPr>
        <p:spPr>
          <a:xfrm>
            <a:off x="1857356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4" name="93 Rectángulo"/>
          <p:cNvSpPr/>
          <p:nvPr/>
        </p:nvSpPr>
        <p:spPr>
          <a:xfrm>
            <a:off x="2285984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5" name="94 Rectángulo"/>
          <p:cNvSpPr/>
          <p:nvPr/>
        </p:nvSpPr>
        <p:spPr>
          <a:xfrm>
            <a:off x="1000100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6" name="95 Rectángulo"/>
          <p:cNvSpPr/>
          <p:nvPr/>
        </p:nvSpPr>
        <p:spPr>
          <a:xfrm>
            <a:off x="1428728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7" name="96 Rectángulo"/>
          <p:cNvSpPr/>
          <p:nvPr/>
        </p:nvSpPr>
        <p:spPr>
          <a:xfrm>
            <a:off x="1857356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8" name="97 Rectángulo"/>
          <p:cNvSpPr/>
          <p:nvPr/>
        </p:nvSpPr>
        <p:spPr>
          <a:xfrm>
            <a:off x="2285984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9" name="98 Rectángulo"/>
          <p:cNvSpPr/>
          <p:nvPr/>
        </p:nvSpPr>
        <p:spPr>
          <a:xfrm>
            <a:off x="1000100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0" name="99 Rectángulo"/>
          <p:cNvSpPr/>
          <p:nvPr/>
        </p:nvSpPr>
        <p:spPr>
          <a:xfrm>
            <a:off x="1428728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1" name="100 Rectángulo"/>
          <p:cNvSpPr/>
          <p:nvPr/>
        </p:nvSpPr>
        <p:spPr>
          <a:xfrm>
            <a:off x="1857356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2" name="101 Rectángulo"/>
          <p:cNvSpPr/>
          <p:nvPr/>
        </p:nvSpPr>
        <p:spPr>
          <a:xfrm>
            <a:off x="2285984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27" name="126 Rectángulo"/>
          <p:cNvSpPr/>
          <p:nvPr/>
        </p:nvSpPr>
        <p:spPr>
          <a:xfrm>
            <a:off x="2714612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28" name="127 Rectángulo"/>
          <p:cNvSpPr/>
          <p:nvPr/>
        </p:nvSpPr>
        <p:spPr>
          <a:xfrm>
            <a:off x="571472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29" name="128 Rectángulo"/>
          <p:cNvSpPr/>
          <p:nvPr/>
        </p:nvSpPr>
        <p:spPr>
          <a:xfrm>
            <a:off x="2714612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0" name="129 Rectángulo"/>
          <p:cNvSpPr/>
          <p:nvPr/>
        </p:nvSpPr>
        <p:spPr>
          <a:xfrm>
            <a:off x="571472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1" name="130 Rectángulo"/>
          <p:cNvSpPr/>
          <p:nvPr/>
        </p:nvSpPr>
        <p:spPr>
          <a:xfrm>
            <a:off x="2714612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32" name="131 Rectángulo"/>
          <p:cNvSpPr/>
          <p:nvPr/>
        </p:nvSpPr>
        <p:spPr>
          <a:xfrm>
            <a:off x="571472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3" name="132 Rectángulo"/>
          <p:cNvSpPr/>
          <p:nvPr/>
        </p:nvSpPr>
        <p:spPr>
          <a:xfrm>
            <a:off x="2714612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34" name="133 Rectángulo"/>
          <p:cNvSpPr/>
          <p:nvPr/>
        </p:nvSpPr>
        <p:spPr>
          <a:xfrm>
            <a:off x="571472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27" name="86 Rectángulo"/>
          <p:cNvSpPr/>
          <p:nvPr/>
        </p:nvSpPr>
        <p:spPr>
          <a:xfrm>
            <a:off x="4417970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28" name="87 Rectángulo"/>
          <p:cNvSpPr/>
          <p:nvPr/>
        </p:nvSpPr>
        <p:spPr>
          <a:xfrm>
            <a:off x="4846598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29" name="88 Rectángulo"/>
          <p:cNvSpPr/>
          <p:nvPr/>
        </p:nvSpPr>
        <p:spPr>
          <a:xfrm>
            <a:off x="5275226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1" name="90 Rectángulo"/>
          <p:cNvSpPr/>
          <p:nvPr/>
        </p:nvSpPr>
        <p:spPr>
          <a:xfrm>
            <a:off x="4417970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2" name="91 Rectángulo"/>
          <p:cNvSpPr/>
          <p:nvPr/>
        </p:nvSpPr>
        <p:spPr>
          <a:xfrm>
            <a:off x="4846598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3" name="92 Rectángulo"/>
          <p:cNvSpPr/>
          <p:nvPr/>
        </p:nvSpPr>
        <p:spPr>
          <a:xfrm>
            <a:off x="5275226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5" name="94 Rectángulo"/>
          <p:cNvSpPr/>
          <p:nvPr/>
        </p:nvSpPr>
        <p:spPr>
          <a:xfrm>
            <a:off x="4417970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6" name="95 Rectángulo"/>
          <p:cNvSpPr/>
          <p:nvPr/>
        </p:nvSpPr>
        <p:spPr>
          <a:xfrm>
            <a:off x="4846598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7" name="96 Rectángulo"/>
          <p:cNvSpPr/>
          <p:nvPr/>
        </p:nvSpPr>
        <p:spPr>
          <a:xfrm>
            <a:off x="5275226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9" name="98 Rectángulo"/>
          <p:cNvSpPr/>
          <p:nvPr/>
        </p:nvSpPr>
        <p:spPr>
          <a:xfrm>
            <a:off x="4417970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0" name="99 Rectángulo"/>
          <p:cNvSpPr/>
          <p:nvPr/>
        </p:nvSpPr>
        <p:spPr>
          <a:xfrm>
            <a:off x="4846598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1" name="100 Rectángulo"/>
          <p:cNvSpPr/>
          <p:nvPr/>
        </p:nvSpPr>
        <p:spPr>
          <a:xfrm>
            <a:off x="5275226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4" name="127 Rectángulo"/>
          <p:cNvSpPr/>
          <p:nvPr/>
        </p:nvSpPr>
        <p:spPr>
          <a:xfrm>
            <a:off x="3989342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6" name="129 Rectángulo"/>
          <p:cNvSpPr/>
          <p:nvPr/>
        </p:nvSpPr>
        <p:spPr>
          <a:xfrm>
            <a:off x="3989342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8" name="131 Rectángulo"/>
          <p:cNvSpPr/>
          <p:nvPr/>
        </p:nvSpPr>
        <p:spPr>
          <a:xfrm>
            <a:off x="3989342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0" name="133 Rectángulo"/>
          <p:cNvSpPr/>
          <p:nvPr/>
        </p:nvSpPr>
        <p:spPr>
          <a:xfrm>
            <a:off x="3989342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967210" y="2532898"/>
            <a:ext cx="1811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6.3    7     6.3   5.3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BC68898-235F-8446-A229-1CD675BCA256}"/>
              </a:ext>
            </a:extLst>
          </p:cNvPr>
          <p:cNvSpPr txBox="1"/>
          <p:nvPr/>
        </p:nvSpPr>
        <p:spPr>
          <a:xfrm>
            <a:off x="3975917" y="2998809"/>
            <a:ext cx="1653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6.3   6.3  7.3    9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9EFEF18-E4D2-EF48-AB46-4E7CD98321B7}"/>
              </a:ext>
            </a:extLst>
          </p:cNvPr>
          <p:cNvSpPr txBox="1"/>
          <p:nvPr/>
        </p:nvSpPr>
        <p:spPr>
          <a:xfrm>
            <a:off x="3962855" y="3495195"/>
            <a:ext cx="1774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5.7   3.3   4.3  4.3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EF0DFE5-6E7A-6340-B739-3FBAB6BF24BD}"/>
              </a:ext>
            </a:extLst>
          </p:cNvPr>
          <p:cNvSpPr txBox="1"/>
          <p:nvPr/>
        </p:nvSpPr>
        <p:spPr>
          <a:xfrm>
            <a:off x="3988981" y="4004647"/>
            <a:ext cx="1755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10    10    10    10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14DDD87-EA72-0B48-AD70-D8850DDE36BA}"/>
              </a:ext>
            </a:extLst>
          </p:cNvPr>
          <p:cNvSpPr txBox="1"/>
          <p:nvPr/>
        </p:nvSpPr>
        <p:spPr>
          <a:xfrm>
            <a:off x="522514" y="5590902"/>
            <a:ext cx="8279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Pregunta</a:t>
            </a:r>
            <a:r>
              <a:rPr lang="en-US" dirty="0"/>
              <a:t>: ¿de </a:t>
            </a:r>
            <a:r>
              <a:rPr lang="en-US" dirty="0" err="1"/>
              <a:t>qué</a:t>
            </a:r>
            <a:r>
              <a:rPr lang="en-US" dirty="0"/>
              <a:t> ancho son las </a:t>
            </a:r>
            <a:r>
              <a:rPr lang="en-US" dirty="0" err="1"/>
              <a:t>imágenes</a:t>
            </a:r>
            <a:r>
              <a:rPr lang="en-US" dirty="0"/>
              <a:t>? ¿por </a:t>
            </a:r>
            <a:r>
              <a:rPr lang="en-US" dirty="0" err="1"/>
              <a:t>qué</a:t>
            </a:r>
            <a:r>
              <a:rPr lang="en-US" dirty="0"/>
              <a:t> F </a:t>
            </a:r>
            <a:r>
              <a:rPr lang="en-US" dirty="0" err="1"/>
              <a:t>tiene</a:t>
            </a:r>
            <a:r>
              <a:rPr lang="en-US" dirty="0"/>
              <a:t> </a:t>
            </a:r>
            <a:r>
              <a:rPr lang="en-US" dirty="0" err="1"/>
              <a:t>menos</a:t>
            </a:r>
            <a:r>
              <a:rPr lang="en-US" dirty="0"/>
              <a:t> </a:t>
            </a:r>
            <a:r>
              <a:rPr lang="en-US" dirty="0" err="1"/>
              <a:t>columnas</a:t>
            </a:r>
            <a:r>
              <a:rPr lang="en-US" dirty="0"/>
              <a:t> que G?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5D0B9F-A285-304A-AFF6-345BEF7D25F0}"/>
              </a:ext>
            </a:extLst>
          </p:cNvPr>
          <p:cNvSpPr txBox="1"/>
          <p:nvPr/>
        </p:nvSpPr>
        <p:spPr>
          <a:xfrm>
            <a:off x="600891" y="1959429"/>
            <a:ext cx="3663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                                                             G</a:t>
            </a:r>
          </a:p>
        </p:txBody>
      </p:sp>
    </p:spTree>
    <p:extLst>
      <p:ext uri="{BB962C8B-B14F-4D97-AF65-F5344CB8AC3E}">
        <p14:creationId xmlns:p14="http://schemas.microsoft.com/office/powerpoint/2010/main" val="1127501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5" grpId="0"/>
      <p:bldP spid="47" grpId="0"/>
      <p:bldP spid="4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86 Rectángulo"/>
          <p:cNvSpPr/>
          <p:nvPr/>
        </p:nvSpPr>
        <p:spPr>
          <a:xfrm>
            <a:off x="1000100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88" name="87 Rectángulo"/>
          <p:cNvSpPr/>
          <p:nvPr/>
        </p:nvSpPr>
        <p:spPr>
          <a:xfrm>
            <a:off x="1428728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89" name="88 Rectángulo"/>
          <p:cNvSpPr/>
          <p:nvPr/>
        </p:nvSpPr>
        <p:spPr>
          <a:xfrm>
            <a:off x="1857356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0" name="89 Rectángulo"/>
          <p:cNvSpPr/>
          <p:nvPr/>
        </p:nvSpPr>
        <p:spPr>
          <a:xfrm>
            <a:off x="2285984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1" name="90 Rectángulo"/>
          <p:cNvSpPr/>
          <p:nvPr/>
        </p:nvSpPr>
        <p:spPr>
          <a:xfrm>
            <a:off x="1000100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2" name="91 Rectángulo"/>
          <p:cNvSpPr/>
          <p:nvPr/>
        </p:nvSpPr>
        <p:spPr>
          <a:xfrm>
            <a:off x="1428728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3" name="92 Rectángulo"/>
          <p:cNvSpPr/>
          <p:nvPr/>
        </p:nvSpPr>
        <p:spPr>
          <a:xfrm>
            <a:off x="1857356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4" name="93 Rectángulo"/>
          <p:cNvSpPr/>
          <p:nvPr/>
        </p:nvSpPr>
        <p:spPr>
          <a:xfrm>
            <a:off x="2285984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5" name="94 Rectángulo"/>
          <p:cNvSpPr/>
          <p:nvPr/>
        </p:nvSpPr>
        <p:spPr>
          <a:xfrm>
            <a:off x="1000100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6" name="95 Rectángulo"/>
          <p:cNvSpPr/>
          <p:nvPr/>
        </p:nvSpPr>
        <p:spPr>
          <a:xfrm>
            <a:off x="1428728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7" name="96 Rectángulo"/>
          <p:cNvSpPr/>
          <p:nvPr/>
        </p:nvSpPr>
        <p:spPr>
          <a:xfrm>
            <a:off x="1857356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8" name="97 Rectángulo"/>
          <p:cNvSpPr/>
          <p:nvPr/>
        </p:nvSpPr>
        <p:spPr>
          <a:xfrm>
            <a:off x="2285984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9" name="98 Rectángulo"/>
          <p:cNvSpPr/>
          <p:nvPr/>
        </p:nvSpPr>
        <p:spPr>
          <a:xfrm>
            <a:off x="1000100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0" name="99 Rectángulo"/>
          <p:cNvSpPr/>
          <p:nvPr/>
        </p:nvSpPr>
        <p:spPr>
          <a:xfrm>
            <a:off x="1428728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1" name="100 Rectángulo"/>
          <p:cNvSpPr/>
          <p:nvPr/>
        </p:nvSpPr>
        <p:spPr>
          <a:xfrm>
            <a:off x="1857356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2" name="101 Rectángulo"/>
          <p:cNvSpPr/>
          <p:nvPr/>
        </p:nvSpPr>
        <p:spPr>
          <a:xfrm>
            <a:off x="2285984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27" name="126 Rectángulo"/>
          <p:cNvSpPr/>
          <p:nvPr/>
        </p:nvSpPr>
        <p:spPr>
          <a:xfrm>
            <a:off x="2714612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28" name="127 Rectángulo"/>
          <p:cNvSpPr/>
          <p:nvPr/>
        </p:nvSpPr>
        <p:spPr>
          <a:xfrm>
            <a:off x="571472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29" name="128 Rectángulo"/>
          <p:cNvSpPr/>
          <p:nvPr/>
        </p:nvSpPr>
        <p:spPr>
          <a:xfrm>
            <a:off x="2714612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0" name="129 Rectángulo"/>
          <p:cNvSpPr/>
          <p:nvPr/>
        </p:nvSpPr>
        <p:spPr>
          <a:xfrm>
            <a:off x="571472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1" name="130 Rectángulo"/>
          <p:cNvSpPr/>
          <p:nvPr/>
        </p:nvSpPr>
        <p:spPr>
          <a:xfrm>
            <a:off x="2714612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32" name="131 Rectángulo"/>
          <p:cNvSpPr/>
          <p:nvPr/>
        </p:nvSpPr>
        <p:spPr>
          <a:xfrm>
            <a:off x="571472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3" name="132 Rectángulo"/>
          <p:cNvSpPr/>
          <p:nvPr/>
        </p:nvSpPr>
        <p:spPr>
          <a:xfrm>
            <a:off x="2714612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34" name="133 Rectángulo"/>
          <p:cNvSpPr/>
          <p:nvPr/>
        </p:nvSpPr>
        <p:spPr>
          <a:xfrm>
            <a:off x="571472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27" name="86 Rectángulo"/>
          <p:cNvSpPr/>
          <p:nvPr/>
        </p:nvSpPr>
        <p:spPr>
          <a:xfrm>
            <a:off x="4417970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28" name="87 Rectángulo"/>
          <p:cNvSpPr/>
          <p:nvPr/>
        </p:nvSpPr>
        <p:spPr>
          <a:xfrm>
            <a:off x="4846598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29" name="88 Rectángulo"/>
          <p:cNvSpPr/>
          <p:nvPr/>
        </p:nvSpPr>
        <p:spPr>
          <a:xfrm>
            <a:off x="5275226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1" name="90 Rectángulo"/>
          <p:cNvSpPr/>
          <p:nvPr/>
        </p:nvSpPr>
        <p:spPr>
          <a:xfrm>
            <a:off x="4417970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2" name="91 Rectángulo"/>
          <p:cNvSpPr/>
          <p:nvPr/>
        </p:nvSpPr>
        <p:spPr>
          <a:xfrm>
            <a:off x="4846598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3" name="92 Rectángulo"/>
          <p:cNvSpPr/>
          <p:nvPr/>
        </p:nvSpPr>
        <p:spPr>
          <a:xfrm>
            <a:off x="5275226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5" name="94 Rectángulo"/>
          <p:cNvSpPr/>
          <p:nvPr/>
        </p:nvSpPr>
        <p:spPr>
          <a:xfrm>
            <a:off x="4417970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6" name="95 Rectángulo"/>
          <p:cNvSpPr/>
          <p:nvPr/>
        </p:nvSpPr>
        <p:spPr>
          <a:xfrm>
            <a:off x="4846598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7" name="96 Rectángulo"/>
          <p:cNvSpPr/>
          <p:nvPr/>
        </p:nvSpPr>
        <p:spPr>
          <a:xfrm>
            <a:off x="5275226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9" name="98 Rectángulo"/>
          <p:cNvSpPr/>
          <p:nvPr/>
        </p:nvSpPr>
        <p:spPr>
          <a:xfrm>
            <a:off x="4417970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0" name="99 Rectángulo"/>
          <p:cNvSpPr/>
          <p:nvPr/>
        </p:nvSpPr>
        <p:spPr>
          <a:xfrm>
            <a:off x="4846598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1" name="100 Rectángulo"/>
          <p:cNvSpPr/>
          <p:nvPr/>
        </p:nvSpPr>
        <p:spPr>
          <a:xfrm>
            <a:off x="5275226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4" name="127 Rectángulo"/>
          <p:cNvSpPr/>
          <p:nvPr/>
        </p:nvSpPr>
        <p:spPr>
          <a:xfrm>
            <a:off x="3989342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6" name="129 Rectángulo"/>
          <p:cNvSpPr/>
          <p:nvPr/>
        </p:nvSpPr>
        <p:spPr>
          <a:xfrm>
            <a:off x="3989342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8" name="131 Rectángulo"/>
          <p:cNvSpPr/>
          <p:nvPr/>
        </p:nvSpPr>
        <p:spPr>
          <a:xfrm>
            <a:off x="3989342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0" name="133 Rectángulo"/>
          <p:cNvSpPr/>
          <p:nvPr/>
        </p:nvSpPr>
        <p:spPr>
          <a:xfrm>
            <a:off x="3989342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967210" y="2532898"/>
            <a:ext cx="1811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6.3    7     6.3   5.3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BC68898-235F-8446-A229-1CD675BCA256}"/>
              </a:ext>
            </a:extLst>
          </p:cNvPr>
          <p:cNvSpPr txBox="1"/>
          <p:nvPr/>
        </p:nvSpPr>
        <p:spPr>
          <a:xfrm>
            <a:off x="3975917" y="2998809"/>
            <a:ext cx="1653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6.3   6.3  7.3    9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9EFEF18-E4D2-EF48-AB46-4E7CD98321B7}"/>
              </a:ext>
            </a:extLst>
          </p:cNvPr>
          <p:cNvSpPr txBox="1"/>
          <p:nvPr/>
        </p:nvSpPr>
        <p:spPr>
          <a:xfrm>
            <a:off x="3962855" y="3495195"/>
            <a:ext cx="1774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5.7   3.3   4.3  4.3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EF0DFE5-6E7A-6340-B739-3FBAB6BF24BD}"/>
              </a:ext>
            </a:extLst>
          </p:cNvPr>
          <p:cNvSpPr txBox="1"/>
          <p:nvPr/>
        </p:nvSpPr>
        <p:spPr>
          <a:xfrm>
            <a:off x="3988981" y="4004647"/>
            <a:ext cx="1755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10    10    10    10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14DDD87-EA72-0B48-AD70-D8850DDE36BA}"/>
              </a:ext>
            </a:extLst>
          </p:cNvPr>
          <p:cNvSpPr txBox="1"/>
          <p:nvPr/>
        </p:nvSpPr>
        <p:spPr>
          <a:xfrm>
            <a:off x="522514" y="5590902"/>
            <a:ext cx="82263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Pregunta</a:t>
            </a:r>
            <a:r>
              <a:rPr lang="en-US" dirty="0"/>
              <a:t>: ¿de </a:t>
            </a:r>
            <a:r>
              <a:rPr lang="en-US" dirty="0" err="1"/>
              <a:t>qué</a:t>
            </a:r>
            <a:r>
              <a:rPr lang="en-US" dirty="0"/>
              <a:t> ancho son las </a:t>
            </a:r>
            <a:r>
              <a:rPr lang="en-US" dirty="0" err="1"/>
              <a:t>imágenes</a:t>
            </a:r>
            <a:r>
              <a:rPr lang="en-US" dirty="0"/>
              <a:t>? ¿por </a:t>
            </a:r>
            <a:r>
              <a:rPr lang="en-US" dirty="0" err="1"/>
              <a:t>qué</a:t>
            </a:r>
            <a:r>
              <a:rPr lang="en-US" dirty="0"/>
              <a:t> F </a:t>
            </a:r>
            <a:r>
              <a:rPr lang="en-US" dirty="0" err="1"/>
              <a:t>tiene</a:t>
            </a:r>
            <a:r>
              <a:rPr lang="en-US" dirty="0"/>
              <a:t> </a:t>
            </a:r>
            <a:r>
              <a:rPr lang="en-US" dirty="0" err="1"/>
              <a:t>menos</a:t>
            </a:r>
            <a:r>
              <a:rPr lang="en-US" dirty="0"/>
              <a:t> </a:t>
            </a:r>
            <a:r>
              <a:rPr lang="en-US" dirty="0" err="1"/>
              <a:t>columnas</a:t>
            </a:r>
            <a:r>
              <a:rPr lang="en-US" dirty="0"/>
              <a:t> que G?</a:t>
            </a:r>
          </a:p>
          <a:p>
            <a:endParaRPr lang="en-US" dirty="0"/>
          </a:p>
          <a:p>
            <a:r>
              <a:rPr lang="en-US" dirty="0"/>
              <a:t>Si F </a:t>
            </a:r>
            <a:r>
              <a:rPr lang="en-US" dirty="0" err="1"/>
              <a:t>tiene</a:t>
            </a:r>
            <a:r>
              <a:rPr lang="en-US" dirty="0"/>
              <a:t> M </a:t>
            </a:r>
            <a:r>
              <a:rPr lang="en-US" dirty="0" err="1"/>
              <a:t>columnas</a:t>
            </a:r>
            <a:r>
              <a:rPr lang="en-US" dirty="0"/>
              <a:t> y el </a:t>
            </a:r>
            <a:r>
              <a:rPr lang="en-US" dirty="0" err="1"/>
              <a:t>filtro</a:t>
            </a:r>
            <a:r>
              <a:rPr lang="en-US" dirty="0"/>
              <a:t> </a:t>
            </a:r>
            <a:r>
              <a:rPr lang="en-US" dirty="0" err="1"/>
              <a:t>tiene</a:t>
            </a:r>
            <a:r>
              <a:rPr lang="en-US" dirty="0"/>
              <a:t> n </a:t>
            </a:r>
            <a:r>
              <a:rPr lang="en-US" dirty="0" err="1"/>
              <a:t>elementos</a:t>
            </a:r>
            <a:r>
              <a:rPr lang="en-US" dirty="0"/>
              <a:t> ¿</a:t>
            </a:r>
            <a:r>
              <a:rPr lang="en-US" dirty="0" err="1"/>
              <a:t>cuántas</a:t>
            </a:r>
            <a:r>
              <a:rPr lang="en-US" dirty="0"/>
              <a:t> </a:t>
            </a:r>
            <a:r>
              <a:rPr lang="en-US" dirty="0" err="1"/>
              <a:t>columnas</a:t>
            </a:r>
            <a:r>
              <a:rPr lang="en-US" dirty="0"/>
              <a:t> </a:t>
            </a:r>
            <a:r>
              <a:rPr lang="en-US" dirty="0" err="1"/>
              <a:t>tiene</a:t>
            </a:r>
            <a:r>
              <a:rPr lang="en-US" dirty="0"/>
              <a:t> G?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5D0B9F-A285-304A-AFF6-345BEF7D25F0}"/>
              </a:ext>
            </a:extLst>
          </p:cNvPr>
          <p:cNvSpPr txBox="1"/>
          <p:nvPr/>
        </p:nvSpPr>
        <p:spPr>
          <a:xfrm>
            <a:off x="600891" y="1959429"/>
            <a:ext cx="3663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                                                             G</a:t>
            </a:r>
          </a:p>
        </p:txBody>
      </p:sp>
    </p:spTree>
    <p:extLst>
      <p:ext uri="{BB962C8B-B14F-4D97-AF65-F5344CB8AC3E}">
        <p14:creationId xmlns:p14="http://schemas.microsoft.com/office/powerpoint/2010/main" val="1585673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5" grpId="0"/>
      <p:bldP spid="47" grpId="0"/>
      <p:bldP spid="4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86 Rectángulo"/>
          <p:cNvSpPr/>
          <p:nvPr/>
        </p:nvSpPr>
        <p:spPr>
          <a:xfrm>
            <a:off x="1000100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88" name="87 Rectángulo"/>
          <p:cNvSpPr/>
          <p:nvPr/>
        </p:nvSpPr>
        <p:spPr>
          <a:xfrm>
            <a:off x="1428728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89" name="88 Rectángulo"/>
          <p:cNvSpPr/>
          <p:nvPr/>
        </p:nvSpPr>
        <p:spPr>
          <a:xfrm>
            <a:off x="1857356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0" name="89 Rectángulo"/>
          <p:cNvSpPr/>
          <p:nvPr/>
        </p:nvSpPr>
        <p:spPr>
          <a:xfrm>
            <a:off x="2285984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1" name="90 Rectángulo"/>
          <p:cNvSpPr/>
          <p:nvPr/>
        </p:nvSpPr>
        <p:spPr>
          <a:xfrm>
            <a:off x="1000100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2" name="91 Rectángulo"/>
          <p:cNvSpPr/>
          <p:nvPr/>
        </p:nvSpPr>
        <p:spPr>
          <a:xfrm>
            <a:off x="1428728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3" name="92 Rectángulo"/>
          <p:cNvSpPr/>
          <p:nvPr/>
        </p:nvSpPr>
        <p:spPr>
          <a:xfrm>
            <a:off x="1857356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4" name="93 Rectángulo"/>
          <p:cNvSpPr/>
          <p:nvPr/>
        </p:nvSpPr>
        <p:spPr>
          <a:xfrm>
            <a:off x="2285984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5" name="94 Rectángulo"/>
          <p:cNvSpPr/>
          <p:nvPr/>
        </p:nvSpPr>
        <p:spPr>
          <a:xfrm>
            <a:off x="1000100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6" name="95 Rectángulo"/>
          <p:cNvSpPr/>
          <p:nvPr/>
        </p:nvSpPr>
        <p:spPr>
          <a:xfrm>
            <a:off x="1428728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7" name="96 Rectángulo"/>
          <p:cNvSpPr/>
          <p:nvPr/>
        </p:nvSpPr>
        <p:spPr>
          <a:xfrm>
            <a:off x="1857356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8" name="97 Rectángulo"/>
          <p:cNvSpPr/>
          <p:nvPr/>
        </p:nvSpPr>
        <p:spPr>
          <a:xfrm>
            <a:off x="2285984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9" name="98 Rectángulo"/>
          <p:cNvSpPr/>
          <p:nvPr/>
        </p:nvSpPr>
        <p:spPr>
          <a:xfrm>
            <a:off x="1000100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0" name="99 Rectángulo"/>
          <p:cNvSpPr/>
          <p:nvPr/>
        </p:nvSpPr>
        <p:spPr>
          <a:xfrm>
            <a:off x="1428728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1" name="100 Rectángulo"/>
          <p:cNvSpPr/>
          <p:nvPr/>
        </p:nvSpPr>
        <p:spPr>
          <a:xfrm>
            <a:off x="1857356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2" name="101 Rectángulo"/>
          <p:cNvSpPr/>
          <p:nvPr/>
        </p:nvSpPr>
        <p:spPr>
          <a:xfrm>
            <a:off x="2285984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27" name="126 Rectángulo"/>
          <p:cNvSpPr/>
          <p:nvPr/>
        </p:nvSpPr>
        <p:spPr>
          <a:xfrm>
            <a:off x="2714612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28" name="127 Rectángulo"/>
          <p:cNvSpPr/>
          <p:nvPr/>
        </p:nvSpPr>
        <p:spPr>
          <a:xfrm>
            <a:off x="571472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29" name="128 Rectángulo"/>
          <p:cNvSpPr/>
          <p:nvPr/>
        </p:nvSpPr>
        <p:spPr>
          <a:xfrm>
            <a:off x="2714612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0" name="129 Rectángulo"/>
          <p:cNvSpPr/>
          <p:nvPr/>
        </p:nvSpPr>
        <p:spPr>
          <a:xfrm>
            <a:off x="571472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1" name="130 Rectángulo"/>
          <p:cNvSpPr/>
          <p:nvPr/>
        </p:nvSpPr>
        <p:spPr>
          <a:xfrm>
            <a:off x="2714612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32" name="131 Rectángulo"/>
          <p:cNvSpPr/>
          <p:nvPr/>
        </p:nvSpPr>
        <p:spPr>
          <a:xfrm>
            <a:off x="571472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3" name="132 Rectángulo"/>
          <p:cNvSpPr/>
          <p:nvPr/>
        </p:nvSpPr>
        <p:spPr>
          <a:xfrm>
            <a:off x="2714612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34" name="133 Rectángulo"/>
          <p:cNvSpPr/>
          <p:nvPr/>
        </p:nvSpPr>
        <p:spPr>
          <a:xfrm>
            <a:off x="571472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27" name="86 Rectángulo"/>
          <p:cNvSpPr/>
          <p:nvPr/>
        </p:nvSpPr>
        <p:spPr>
          <a:xfrm>
            <a:off x="4417970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28" name="87 Rectángulo"/>
          <p:cNvSpPr/>
          <p:nvPr/>
        </p:nvSpPr>
        <p:spPr>
          <a:xfrm>
            <a:off x="4846598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29" name="88 Rectángulo"/>
          <p:cNvSpPr/>
          <p:nvPr/>
        </p:nvSpPr>
        <p:spPr>
          <a:xfrm>
            <a:off x="5275226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1" name="90 Rectángulo"/>
          <p:cNvSpPr/>
          <p:nvPr/>
        </p:nvSpPr>
        <p:spPr>
          <a:xfrm>
            <a:off x="4417970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2" name="91 Rectángulo"/>
          <p:cNvSpPr/>
          <p:nvPr/>
        </p:nvSpPr>
        <p:spPr>
          <a:xfrm>
            <a:off x="4846598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3" name="92 Rectángulo"/>
          <p:cNvSpPr/>
          <p:nvPr/>
        </p:nvSpPr>
        <p:spPr>
          <a:xfrm>
            <a:off x="5275226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5" name="94 Rectángulo"/>
          <p:cNvSpPr/>
          <p:nvPr/>
        </p:nvSpPr>
        <p:spPr>
          <a:xfrm>
            <a:off x="4417970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6" name="95 Rectángulo"/>
          <p:cNvSpPr/>
          <p:nvPr/>
        </p:nvSpPr>
        <p:spPr>
          <a:xfrm>
            <a:off x="4846598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7" name="96 Rectángulo"/>
          <p:cNvSpPr/>
          <p:nvPr/>
        </p:nvSpPr>
        <p:spPr>
          <a:xfrm>
            <a:off x="5275226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9" name="98 Rectángulo"/>
          <p:cNvSpPr/>
          <p:nvPr/>
        </p:nvSpPr>
        <p:spPr>
          <a:xfrm>
            <a:off x="4417970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0" name="99 Rectángulo"/>
          <p:cNvSpPr/>
          <p:nvPr/>
        </p:nvSpPr>
        <p:spPr>
          <a:xfrm>
            <a:off x="4846598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1" name="100 Rectángulo"/>
          <p:cNvSpPr/>
          <p:nvPr/>
        </p:nvSpPr>
        <p:spPr>
          <a:xfrm>
            <a:off x="5275226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4" name="127 Rectángulo"/>
          <p:cNvSpPr/>
          <p:nvPr/>
        </p:nvSpPr>
        <p:spPr>
          <a:xfrm>
            <a:off x="3989342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6" name="129 Rectángulo"/>
          <p:cNvSpPr/>
          <p:nvPr/>
        </p:nvSpPr>
        <p:spPr>
          <a:xfrm>
            <a:off x="3989342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8" name="131 Rectángulo"/>
          <p:cNvSpPr/>
          <p:nvPr/>
        </p:nvSpPr>
        <p:spPr>
          <a:xfrm>
            <a:off x="3989342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0" name="133 Rectángulo"/>
          <p:cNvSpPr/>
          <p:nvPr/>
        </p:nvSpPr>
        <p:spPr>
          <a:xfrm>
            <a:off x="3989342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967210" y="2532898"/>
            <a:ext cx="1811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6.3    7     6.3   5.3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BC68898-235F-8446-A229-1CD675BCA256}"/>
              </a:ext>
            </a:extLst>
          </p:cNvPr>
          <p:cNvSpPr txBox="1"/>
          <p:nvPr/>
        </p:nvSpPr>
        <p:spPr>
          <a:xfrm>
            <a:off x="3975917" y="2998809"/>
            <a:ext cx="1653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6.3   6.3  7.3    9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9EFEF18-E4D2-EF48-AB46-4E7CD98321B7}"/>
              </a:ext>
            </a:extLst>
          </p:cNvPr>
          <p:cNvSpPr txBox="1"/>
          <p:nvPr/>
        </p:nvSpPr>
        <p:spPr>
          <a:xfrm>
            <a:off x="3962855" y="3495195"/>
            <a:ext cx="1774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5.7   3.3   4.3  4.3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EF0DFE5-6E7A-6340-B739-3FBAB6BF24BD}"/>
              </a:ext>
            </a:extLst>
          </p:cNvPr>
          <p:cNvSpPr txBox="1"/>
          <p:nvPr/>
        </p:nvSpPr>
        <p:spPr>
          <a:xfrm>
            <a:off x="3988981" y="4004647"/>
            <a:ext cx="1755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10    10    10    10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14DDD87-EA72-0B48-AD70-D8850DDE36BA}"/>
              </a:ext>
            </a:extLst>
          </p:cNvPr>
          <p:cNvSpPr txBox="1"/>
          <p:nvPr/>
        </p:nvSpPr>
        <p:spPr>
          <a:xfrm>
            <a:off x="522514" y="5590902"/>
            <a:ext cx="82263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Pregunta</a:t>
            </a:r>
            <a:r>
              <a:rPr lang="en-US" dirty="0"/>
              <a:t>: ¿de </a:t>
            </a:r>
            <a:r>
              <a:rPr lang="en-US" dirty="0" err="1"/>
              <a:t>qué</a:t>
            </a:r>
            <a:r>
              <a:rPr lang="en-US" dirty="0"/>
              <a:t> ancho son las </a:t>
            </a:r>
            <a:r>
              <a:rPr lang="en-US" dirty="0" err="1"/>
              <a:t>imágenes</a:t>
            </a:r>
            <a:r>
              <a:rPr lang="en-US" dirty="0"/>
              <a:t>? ¿por </a:t>
            </a:r>
            <a:r>
              <a:rPr lang="en-US" dirty="0" err="1"/>
              <a:t>qué</a:t>
            </a:r>
            <a:r>
              <a:rPr lang="en-US" dirty="0"/>
              <a:t> F </a:t>
            </a:r>
            <a:r>
              <a:rPr lang="en-US" dirty="0" err="1"/>
              <a:t>tiene</a:t>
            </a:r>
            <a:r>
              <a:rPr lang="en-US" dirty="0"/>
              <a:t> </a:t>
            </a:r>
            <a:r>
              <a:rPr lang="en-US" dirty="0" err="1"/>
              <a:t>menos</a:t>
            </a:r>
            <a:r>
              <a:rPr lang="en-US" dirty="0"/>
              <a:t> </a:t>
            </a:r>
            <a:r>
              <a:rPr lang="en-US" dirty="0" err="1"/>
              <a:t>columnas</a:t>
            </a:r>
            <a:r>
              <a:rPr lang="en-US" dirty="0"/>
              <a:t> que G?</a:t>
            </a:r>
          </a:p>
          <a:p>
            <a:endParaRPr lang="en-US" dirty="0"/>
          </a:p>
          <a:p>
            <a:r>
              <a:rPr lang="en-US" dirty="0"/>
              <a:t>Si F </a:t>
            </a:r>
            <a:r>
              <a:rPr lang="en-US" dirty="0" err="1"/>
              <a:t>tiene</a:t>
            </a:r>
            <a:r>
              <a:rPr lang="en-US" dirty="0"/>
              <a:t> M </a:t>
            </a:r>
            <a:r>
              <a:rPr lang="en-US" dirty="0" err="1"/>
              <a:t>columnas</a:t>
            </a:r>
            <a:r>
              <a:rPr lang="en-US" dirty="0"/>
              <a:t> y el </a:t>
            </a:r>
            <a:r>
              <a:rPr lang="en-US" dirty="0" err="1"/>
              <a:t>filtro</a:t>
            </a:r>
            <a:r>
              <a:rPr lang="en-US" dirty="0"/>
              <a:t> </a:t>
            </a:r>
            <a:r>
              <a:rPr lang="en-US" dirty="0" err="1"/>
              <a:t>tiene</a:t>
            </a:r>
            <a:r>
              <a:rPr lang="en-US" dirty="0"/>
              <a:t> n </a:t>
            </a:r>
            <a:r>
              <a:rPr lang="en-US" dirty="0" err="1"/>
              <a:t>elementos</a:t>
            </a:r>
            <a:r>
              <a:rPr lang="en-US" dirty="0"/>
              <a:t> ¿</a:t>
            </a:r>
            <a:r>
              <a:rPr lang="en-US" dirty="0" err="1"/>
              <a:t>cuántas</a:t>
            </a:r>
            <a:r>
              <a:rPr lang="en-US" dirty="0"/>
              <a:t> </a:t>
            </a:r>
            <a:r>
              <a:rPr lang="en-US" dirty="0" err="1"/>
              <a:t>columnas</a:t>
            </a:r>
            <a:r>
              <a:rPr lang="en-US" dirty="0"/>
              <a:t> </a:t>
            </a:r>
            <a:r>
              <a:rPr lang="en-US" dirty="0" err="1"/>
              <a:t>tiene</a:t>
            </a:r>
            <a:r>
              <a:rPr lang="en-US" dirty="0"/>
              <a:t> G?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5D0B9F-A285-304A-AFF6-345BEF7D25F0}"/>
              </a:ext>
            </a:extLst>
          </p:cNvPr>
          <p:cNvSpPr txBox="1"/>
          <p:nvPr/>
        </p:nvSpPr>
        <p:spPr>
          <a:xfrm>
            <a:off x="600891" y="1959429"/>
            <a:ext cx="6377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                                                             G                                                 h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5E02C50-29C8-804E-9271-81555319A438}"/>
              </a:ext>
            </a:extLst>
          </p:cNvPr>
          <p:cNvSpPr/>
          <p:nvPr/>
        </p:nvSpPr>
        <p:spPr>
          <a:xfrm>
            <a:off x="6632661" y="2434228"/>
            <a:ext cx="1285884" cy="491852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41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41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86 Rectángulo">
            <a:extLst>
              <a:ext uri="{FF2B5EF4-FFF2-40B4-BE49-F238E27FC236}">
                <a16:creationId xmlns:a16="http://schemas.microsoft.com/office/drawing/2014/main" id="{991C7656-A9DF-4A41-9861-25BC0D09FCB0}"/>
              </a:ext>
            </a:extLst>
          </p:cNvPr>
          <p:cNvSpPr/>
          <p:nvPr/>
        </p:nvSpPr>
        <p:spPr>
          <a:xfrm>
            <a:off x="6647367" y="2437342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3" name="87 Rectángulo">
            <a:extLst>
              <a:ext uri="{FF2B5EF4-FFF2-40B4-BE49-F238E27FC236}">
                <a16:creationId xmlns:a16="http://schemas.microsoft.com/office/drawing/2014/main" id="{1F387FEA-CC1C-B247-9D25-2A7107ACEEDB}"/>
              </a:ext>
            </a:extLst>
          </p:cNvPr>
          <p:cNvSpPr/>
          <p:nvPr/>
        </p:nvSpPr>
        <p:spPr>
          <a:xfrm>
            <a:off x="7075995" y="2437342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4" name="88 Rectángulo">
            <a:extLst>
              <a:ext uri="{FF2B5EF4-FFF2-40B4-BE49-F238E27FC236}">
                <a16:creationId xmlns:a16="http://schemas.microsoft.com/office/drawing/2014/main" id="{10FC614F-105F-E141-8507-320A5EC0A8D1}"/>
              </a:ext>
            </a:extLst>
          </p:cNvPr>
          <p:cNvSpPr/>
          <p:nvPr/>
        </p:nvSpPr>
        <p:spPr>
          <a:xfrm>
            <a:off x="7504623" y="2437342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3AB79C-8375-2C42-8A03-6BD84360F34A}"/>
              </a:ext>
            </a:extLst>
          </p:cNvPr>
          <p:cNvSpPr txBox="1"/>
          <p:nvPr/>
        </p:nvSpPr>
        <p:spPr>
          <a:xfrm>
            <a:off x="6662056" y="2521131"/>
            <a:ext cx="12779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1/3  1/3   1/3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05963F1-2759-7645-A287-70B98F0361FD}"/>
              </a:ext>
            </a:extLst>
          </p:cNvPr>
          <p:cNvCxnSpPr/>
          <p:nvPr/>
        </p:nvCxnSpPr>
        <p:spPr>
          <a:xfrm>
            <a:off x="613954" y="4781006"/>
            <a:ext cx="252113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0B61A6A4-516E-F846-B2CD-140CD292185B}"/>
              </a:ext>
            </a:extLst>
          </p:cNvPr>
          <p:cNvCxnSpPr>
            <a:cxnSpLocks/>
          </p:cNvCxnSpPr>
          <p:nvPr/>
        </p:nvCxnSpPr>
        <p:spPr>
          <a:xfrm>
            <a:off x="3927566" y="4802777"/>
            <a:ext cx="183315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1F606648-661C-DE40-9BE3-575288BD28D6}"/>
              </a:ext>
            </a:extLst>
          </p:cNvPr>
          <p:cNvCxnSpPr>
            <a:cxnSpLocks/>
          </p:cNvCxnSpPr>
          <p:nvPr/>
        </p:nvCxnSpPr>
        <p:spPr>
          <a:xfrm>
            <a:off x="6627223" y="3230879"/>
            <a:ext cx="131499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3E7BBEB-4047-4040-8A18-07548F2C7183}"/>
              </a:ext>
            </a:extLst>
          </p:cNvPr>
          <p:cNvSpPr txBox="1"/>
          <p:nvPr/>
        </p:nvSpPr>
        <p:spPr>
          <a:xfrm>
            <a:off x="1763485" y="4898569"/>
            <a:ext cx="3334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                                                     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DCEEE77-7260-4D42-9C0E-0EFA2800ECCE}"/>
              </a:ext>
            </a:extLst>
          </p:cNvPr>
          <p:cNvSpPr txBox="1"/>
          <p:nvPr/>
        </p:nvSpPr>
        <p:spPr>
          <a:xfrm>
            <a:off x="7158446" y="344859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0A392EE-18EE-8441-BB13-AE1F59463F4D}"/>
              </a:ext>
            </a:extLst>
          </p:cNvPr>
          <p:cNvSpPr txBox="1"/>
          <p:nvPr/>
        </p:nvSpPr>
        <p:spPr>
          <a:xfrm>
            <a:off x="6596743" y="4624251"/>
            <a:ext cx="1176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 = M-n+1</a:t>
            </a:r>
          </a:p>
        </p:txBody>
      </p:sp>
    </p:spTree>
    <p:extLst>
      <p:ext uri="{BB962C8B-B14F-4D97-AF65-F5344CB8AC3E}">
        <p14:creationId xmlns:p14="http://schemas.microsoft.com/office/powerpoint/2010/main" val="1732500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5" grpId="0"/>
      <p:bldP spid="47" grpId="0"/>
      <p:bldP spid="4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8A179F1-1CD9-C94F-B3CF-37B7856CAA7D}"/>
              </a:ext>
            </a:extLst>
          </p:cNvPr>
          <p:cNvSpPr txBox="1"/>
          <p:nvPr/>
        </p:nvSpPr>
        <p:spPr>
          <a:xfrm>
            <a:off x="4062549" y="6126480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 = 25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1CC8D18-2FA5-F041-B1EF-12AF4DC900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466850"/>
            <a:ext cx="8839200" cy="39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3578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A7420ED-0E03-6A49-99A4-523EC225AC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" y="1479550"/>
            <a:ext cx="9131300" cy="38989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8A179F1-1CD9-C94F-B3CF-37B7856CAA7D}"/>
              </a:ext>
            </a:extLst>
          </p:cNvPr>
          <p:cNvSpPr txBox="1"/>
          <p:nvPr/>
        </p:nvSpPr>
        <p:spPr>
          <a:xfrm>
            <a:off x="4062549" y="6126480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 = 50</a:t>
            </a:r>
          </a:p>
        </p:txBody>
      </p:sp>
    </p:spTree>
    <p:extLst>
      <p:ext uri="{BB962C8B-B14F-4D97-AF65-F5344CB8AC3E}">
        <p14:creationId xmlns:p14="http://schemas.microsoft.com/office/powerpoint/2010/main" val="41954042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8A179F1-1CD9-C94F-B3CF-37B7856CAA7D}"/>
              </a:ext>
            </a:extLst>
          </p:cNvPr>
          <p:cNvSpPr txBox="1"/>
          <p:nvPr/>
        </p:nvSpPr>
        <p:spPr>
          <a:xfrm>
            <a:off x="4062549" y="6126480"/>
            <a:ext cx="878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 = 150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FAC71C0-A803-9F45-ADC5-4011EB6C3F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" y="1479550"/>
            <a:ext cx="8458200" cy="389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172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1000100" y="2428868"/>
            <a:ext cx="428628" cy="5000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" name="4 Rectángulo"/>
          <p:cNvSpPr/>
          <p:nvPr/>
        </p:nvSpPr>
        <p:spPr>
          <a:xfrm>
            <a:off x="1428728" y="2428868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" name="5 Rectángulo"/>
          <p:cNvSpPr/>
          <p:nvPr/>
        </p:nvSpPr>
        <p:spPr>
          <a:xfrm>
            <a:off x="1857356" y="2428868"/>
            <a:ext cx="428628" cy="5000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7" name="6 Rectángulo"/>
          <p:cNvSpPr/>
          <p:nvPr/>
        </p:nvSpPr>
        <p:spPr>
          <a:xfrm>
            <a:off x="2285984" y="2428868"/>
            <a:ext cx="428628" cy="5000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8" name="7 Rectángulo"/>
          <p:cNvSpPr/>
          <p:nvPr/>
        </p:nvSpPr>
        <p:spPr>
          <a:xfrm>
            <a:off x="1000100" y="2928934"/>
            <a:ext cx="428628" cy="5000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9" name="8 Rectángulo"/>
          <p:cNvSpPr/>
          <p:nvPr/>
        </p:nvSpPr>
        <p:spPr>
          <a:xfrm>
            <a:off x="1428728" y="2928934"/>
            <a:ext cx="428628" cy="5000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" name="9 Rectángulo"/>
          <p:cNvSpPr/>
          <p:nvPr/>
        </p:nvSpPr>
        <p:spPr>
          <a:xfrm>
            <a:off x="1857356" y="2928934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1" name="10 Rectángulo"/>
          <p:cNvSpPr/>
          <p:nvPr/>
        </p:nvSpPr>
        <p:spPr>
          <a:xfrm>
            <a:off x="2285984" y="2928934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2" name="11 Rectángulo"/>
          <p:cNvSpPr/>
          <p:nvPr/>
        </p:nvSpPr>
        <p:spPr>
          <a:xfrm>
            <a:off x="1000100" y="3429000"/>
            <a:ext cx="428628" cy="5000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3" name="12 Rectángulo"/>
          <p:cNvSpPr/>
          <p:nvPr/>
        </p:nvSpPr>
        <p:spPr>
          <a:xfrm>
            <a:off x="1428728" y="3429000"/>
            <a:ext cx="428628" cy="5000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4" name="13 Rectángulo"/>
          <p:cNvSpPr/>
          <p:nvPr/>
        </p:nvSpPr>
        <p:spPr>
          <a:xfrm>
            <a:off x="1857356" y="3429000"/>
            <a:ext cx="428628" cy="5000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5" name="14 Rectángulo"/>
          <p:cNvSpPr/>
          <p:nvPr/>
        </p:nvSpPr>
        <p:spPr>
          <a:xfrm>
            <a:off x="2285984" y="3429000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6" name="15 Rectángulo"/>
          <p:cNvSpPr/>
          <p:nvPr/>
        </p:nvSpPr>
        <p:spPr>
          <a:xfrm>
            <a:off x="1000100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7" name="16 Rectángulo"/>
          <p:cNvSpPr/>
          <p:nvPr/>
        </p:nvSpPr>
        <p:spPr>
          <a:xfrm>
            <a:off x="1428728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8" name="17 Rectángulo"/>
          <p:cNvSpPr/>
          <p:nvPr/>
        </p:nvSpPr>
        <p:spPr>
          <a:xfrm>
            <a:off x="1857356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9" name="18 Rectángulo"/>
          <p:cNvSpPr/>
          <p:nvPr/>
        </p:nvSpPr>
        <p:spPr>
          <a:xfrm>
            <a:off x="2285984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4" name="33 Rectángulo"/>
          <p:cNvSpPr/>
          <p:nvPr/>
        </p:nvSpPr>
        <p:spPr>
          <a:xfrm>
            <a:off x="2714612" y="2428868"/>
            <a:ext cx="428628" cy="5000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5" name="34 Rectángulo"/>
          <p:cNvSpPr/>
          <p:nvPr/>
        </p:nvSpPr>
        <p:spPr>
          <a:xfrm>
            <a:off x="571472" y="2428868"/>
            <a:ext cx="428628" cy="5000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6" name="35 Rectángulo"/>
          <p:cNvSpPr/>
          <p:nvPr/>
        </p:nvSpPr>
        <p:spPr>
          <a:xfrm>
            <a:off x="2714612" y="2928934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7" name="36 Rectángulo"/>
          <p:cNvSpPr/>
          <p:nvPr/>
        </p:nvSpPr>
        <p:spPr>
          <a:xfrm>
            <a:off x="571472" y="2928934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8" name="37 Rectángulo"/>
          <p:cNvSpPr/>
          <p:nvPr/>
        </p:nvSpPr>
        <p:spPr>
          <a:xfrm>
            <a:off x="2714612" y="3429000"/>
            <a:ext cx="428628" cy="5000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9" name="38 Rectángulo"/>
          <p:cNvSpPr/>
          <p:nvPr/>
        </p:nvSpPr>
        <p:spPr>
          <a:xfrm>
            <a:off x="571472" y="3429000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0" name="39 Rectángulo"/>
          <p:cNvSpPr/>
          <p:nvPr/>
        </p:nvSpPr>
        <p:spPr>
          <a:xfrm>
            <a:off x="2714612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1" name="40 Rectángulo"/>
          <p:cNvSpPr/>
          <p:nvPr/>
        </p:nvSpPr>
        <p:spPr>
          <a:xfrm>
            <a:off x="571472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15606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86 Rectángulo"/>
          <p:cNvSpPr/>
          <p:nvPr/>
        </p:nvSpPr>
        <p:spPr>
          <a:xfrm>
            <a:off x="1000100" y="2428868"/>
            <a:ext cx="428628" cy="5000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88" name="87 Rectángulo"/>
          <p:cNvSpPr/>
          <p:nvPr/>
        </p:nvSpPr>
        <p:spPr>
          <a:xfrm>
            <a:off x="1428728" y="2428868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89" name="88 Rectángulo"/>
          <p:cNvSpPr/>
          <p:nvPr/>
        </p:nvSpPr>
        <p:spPr>
          <a:xfrm>
            <a:off x="1857356" y="2428868"/>
            <a:ext cx="428628" cy="5000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0" name="89 Rectángulo"/>
          <p:cNvSpPr/>
          <p:nvPr/>
        </p:nvSpPr>
        <p:spPr>
          <a:xfrm>
            <a:off x="2285984" y="2428868"/>
            <a:ext cx="428628" cy="5000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1" name="90 Rectángulo"/>
          <p:cNvSpPr/>
          <p:nvPr/>
        </p:nvSpPr>
        <p:spPr>
          <a:xfrm>
            <a:off x="1000100" y="2928934"/>
            <a:ext cx="428628" cy="5000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2" name="91 Rectángulo"/>
          <p:cNvSpPr/>
          <p:nvPr/>
        </p:nvSpPr>
        <p:spPr>
          <a:xfrm>
            <a:off x="1428728" y="2928934"/>
            <a:ext cx="428628" cy="5000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3" name="92 Rectángulo"/>
          <p:cNvSpPr/>
          <p:nvPr/>
        </p:nvSpPr>
        <p:spPr>
          <a:xfrm>
            <a:off x="1857356" y="2928934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4" name="93 Rectángulo"/>
          <p:cNvSpPr/>
          <p:nvPr/>
        </p:nvSpPr>
        <p:spPr>
          <a:xfrm>
            <a:off x="2285984" y="2928934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5" name="94 Rectángulo"/>
          <p:cNvSpPr/>
          <p:nvPr/>
        </p:nvSpPr>
        <p:spPr>
          <a:xfrm>
            <a:off x="1000100" y="3429000"/>
            <a:ext cx="428628" cy="5000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6" name="95 Rectángulo"/>
          <p:cNvSpPr/>
          <p:nvPr/>
        </p:nvSpPr>
        <p:spPr>
          <a:xfrm>
            <a:off x="1428728" y="3429000"/>
            <a:ext cx="428628" cy="5000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7" name="96 Rectángulo"/>
          <p:cNvSpPr/>
          <p:nvPr/>
        </p:nvSpPr>
        <p:spPr>
          <a:xfrm>
            <a:off x="1857356" y="3429000"/>
            <a:ext cx="428628" cy="5000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8" name="97 Rectángulo"/>
          <p:cNvSpPr/>
          <p:nvPr/>
        </p:nvSpPr>
        <p:spPr>
          <a:xfrm>
            <a:off x="2285984" y="3429000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9" name="98 Rectángulo"/>
          <p:cNvSpPr/>
          <p:nvPr/>
        </p:nvSpPr>
        <p:spPr>
          <a:xfrm>
            <a:off x="1000100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0" name="99 Rectángulo"/>
          <p:cNvSpPr/>
          <p:nvPr/>
        </p:nvSpPr>
        <p:spPr>
          <a:xfrm>
            <a:off x="1428728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1" name="100 Rectángulo"/>
          <p:cNvSpPr/>
          <p:nvPr/>
        </p:nvSpPr>
        <p:spPr>
          <a:xfrm>
            <a:off x="1857356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2" name="101 Rectángulo"/>
          <p:cNvSpPr/>
          <p:nvPr/>
        </p:nvSpPr>
        <p:spPr>
          <a:xfrm>
            <a:off x="2285984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27" name="126 Rectángulo"/>
          <p:cNvSpPr/>
          <p:nvPr/>
        </p:nvSpPr>
        <p:spPr>
          <a:xfrm>
            <a:off x="2714612" y="2428868"/>
            <a:ext cx="428628" cy="5000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28" name="127 Rectángulo"/>
          <p:cNvSpPr/>
          <p:nvPr/>
        </p:nvSpPr>
        <p:spPr>
          <a:xfrm>
            <a:off x="571472" y="2428868"/>
            <a:ext cx="428628" cy="5000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29" name="128 Rectángulo"/>
          <p:cNvSpPr/>
          <p:nvPr/>
        </p:nvSpPr>
        <p:spPr>
          <a:xfrm>
            <a:off x="2714612" y="2928934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0" name="129 Rectángulo"/>
          <p:cNvSpPr/>
          <p:nvPr/>
        </p:nvSpPr>
        <p:spPr>
          <a:xfrm>
            <a:off x="571472" y="2928934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1" name="130 Rectángulo"/>
          <p:cNvSpPr/>
          <p:nvPr/>
        </p:nvSpPr>
        <p:spPr>
          <a:xfrm>
            <a:off x="2714612" y="3429000"/>
            <a:ext cx="428628" cy="5000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32" name="131 Rectángulo"/>
          <p:cNvSpPr/>
          <p:nvPr/>
        </p:nvSpPr>
        <p:spPr>
          <a:xfrm>
            <a:off x="571472" y="3429000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3" name="132 Rectángulo"/>
          <p:cNvSpPr/>
          <p:nvPr/>
        </p:nvSpPr>
        <p:spPr>
          <a:xfrm>
            <a:off x="2714612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34" name="133 Rectángulo"/>
          <p:cNvSpPr/>
          <p:nvPr/>
        </p:nvSpPr>
        <p:spPr>
          <a:xfrm>
            <a:off x="571472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2306268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86 Rectángulo"/>
          <p:cNvSpPr/>
          <p:nvPr/>
        </p:nvSpPr>
        <p:spPr>
          <a:xfrm>
            <a:off x="1000100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88" name="87 Rectángulo"/>
          <p:cNvSpPr/>
          <p:nvPr/>
        </p:nvSpPr>
        <p:spPr>
          <a:xfrm>
            <a:off x="1428728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89" name="88 Rectángulo"/>
          <p:cNvSpPr/>
          <p:nvPr/>
        </p:nvSpPr>
        <p:spPr>
          <a:xfrm>
            <a:off x="1857356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0" name="89 Rectángulo"/>
          <p:cNvSpPr/>
          <p:nvPr/>
        </p:nvSpPr>
        <p:spPr>
          <a:xfrm>
            <a:off x="2285984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1" name="90 Rectángulo"/>
          <p:cNvSpPr/>
          <p:nvPr/>
        </p:nvSpPr>
        <p:spPr>
          <a:xfrm>
            <a:off x="1000100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2" name="91 Rectángulo"/>
          <p:cNvSpPr/>
          <p:nvPr/>
        </p:nvSpPr>
        <p:spPr>
          <a:xfrm>
            <a:off x="1428728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3" name="92 Rectángulo"/>
          <p:cNvSpPr/>
          <p:nvPr/>
        </p:nvSpPr>
        <p:spPr>
          <a:xfrm>
            <a:off x="1857356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4" name="93 Rectángulo"/>
          <p:cNvSpPr/>
          <p:nvPr/>
        </p:nvSpPr>
        <p:spPr>
          <a:xfrm>
            <a:off x="2285984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5" name="94 Rectángulo"/>
          <p:cNvSpPr/>
          <p:nvPr/>
        </p:nvSpPr>
        <p:spPr>
          <a:xfrm>
            <a:off x="1000100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6" name="95 Rectángulo"/>
          <p:cNvSpPr/>
          <p:nvPr/>
        </p:nvSpPr>
        <p:spPr>
          <a:xfrm>
            <a:off x="1428728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7" name="96 Rectángulo"/>
          <p:cNvSpPr/>
          <p:nvPr/>
        </p:nvSpPr>
        <p:spPr>
          <a:xfrm>
            <a:off x="1857356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8" name="97 Rectángulo"/>
          <p:cNvSpPr/>
          <p:nvPr/>
        </p:nvSpPr>
        <p:spPr>
          <a:xfrm>
            <a:off x="2285984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9" name="98 Rectángulo"/>
          <p:cNvSpPr/>
          <p:nvPr/>
        </p:nvSpPr>
        <p:spPr>
          <a:xfrm>
            <a:off x="1000100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0" name="99 Rectángulo"/>
          <p:cNvSpPr/>
          <p:nvPr/>
        </p:nvSpPr>
        <p:spPr>
          <a:xfrm>
            <a:off x="1428728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1" name="100 Rectángulo"/>
          <p:cNvSpPr/>
          <p:nvPr/>
        </p:nvSpPr>
        <p:spPr>
          <a:xfrm>
            <a:off x="1857356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2" name="101 Rectángulo"/>
          <p:cNvSpPr/>
          <p:nvPr/>
        </p:nvSpPr>
        <p:spPr>
          <a:xfrm>
            <a:off x="2285984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27" name="126 Rectángulo"/>
          <p:cNvSpPr/>
          <p:nvPr/>
        </p:nvSpPr>
        <p:spPr>
          <a:xfrm>
            <a:off x="2714612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28" name="127 Rectángulo"/>
          <p:cNvSpPr/>
          <p:nvPr/>
        </p:nvSpPr>
        <p:spPr>
          <a:xfrm>
            <a:off x="571472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29" name="128 Rectángulo"/>
          <p:cNvSpPr/>
          <p:nvPr/>
        </p:nvSpPr>
        <p:spPr>
          <a:xfrm>
            <a:off x="2714612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0" name="129 Rectángulo"/>
          <p:cNvSpPr/>
          <p:nvPr/>
        </p:nvSpPr>
        <p:spPr>
          <a:xfrm>
            <a:off x="571472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1" name="130 Rectángulo"/>
          <p:cNvSpPr/>
          <p:nvPr/>
        </p:nvSpPr>
        <p:spPr>
          <a:xfrm>
            <a:off x="2714612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32" name="131 Rectángulo"/>
          <p:cNvSpPr/>
          <p:nvPr/>
        </p:nvSpPr>
        <p:spPr>
          <a:xfrm>
            <a:off x="571472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3" name="132 Rectángulo"/>
          <p:cNvSpPr/>
          <p:nvPr/>
        </p:nvSpPr>
        <p:spPr>
          <a:xfrm>
            <a:off x="2714612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34" name="133 Rectángulo"/>
          <p:cNvSpPr/>
          <p:nvPr/>
        </p:nvSpPr>
        <p:spPr>
          <a:xfrm>
            <a:off x="571472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2061660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86 Rectángulo"/>
          <p:cNvSpPr/>
          <p:nvPr/>
        </p:nvSpPr>
        <p:spPr>
          <a:xfrm>
            <a:off x="1000100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88" name="87 Rectángulo"/>
          <p:cNvSpPr/>
          <p:nvPr/>
        </p:nvSpPr>
        <p:spPr>
          <a:xfrm>
            <a:off x="1428728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89" name="88 Rectángulo"/>
          <p:cNvSpPr/>
          <p:nvPr/>
        </p:nvSpPr>
        <p:spPr>
          <a:xfrm>
            <a:off x="1857356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0" name="89 Rectángulo"/>
          <p:cNvSpPr/>
          <p:nvPr/>
        </p:nvSpPr>
        <p:spPr>
          <a:xfrm>
            <a:off x="2285984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1" name="90 Rectángulo"/>
          <p:cNvSpPr/>
          <p:nvPr/>
        </p:nvSpPr>
        <p:spPr>
          <a:xfrm>
            <a:off x="1000100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2" name="91 Rectángulo"/>
          <p:cNvSpPr/>
          <p:nvPr/>
        </p:nvSpPr>
        <p:spPr>
          <a:xfrm>
            <a:off x="1428728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3" name="92 Rectángulo"/>
          <p:cNvSpPr/>
          <p:nvPr/>
        </p:nvSpPr>
        <p:spPr>
          <a:xfrm>
            <a:off x="1857356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4" name="93 Rectángulo"/>
          <p:cNvSpPr/>
          <p:nvPr/>
        </p:nvSpPr>
        <p:spPr>
          <a:xfrm>
            <a:off x="2285984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5" name="94 Rectángulo"/>
          <p:cNvSpPr/>
          <p:nvPr/>
        </p:nvSpPr>
        <p:spPr>
          <a:xfrm>
            <a:off x="1000100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6" name="95 Rectángulo"/>
          <p:cNvSpPr/>
          <p:nvPr/>
        </p:nvSpPr>
        <p:spPr>
          <a:xfrm>
            <a:off x="1428728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7" name="96 Rectángulo"/>
          <p:cNvSpPr/>
          <p:nvPr/>
        </p:nvSpPr>
        <p:spPr>
          <a:xfrm>
            <a:off x="1857356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8" name="97 Rectángulo"/>
          <p:cNvSpPr/>
          <p:nvPr/>
        </p:nvSpPr>
        <p:spPr>
          <a:xfrm>
            <a:off x="2285984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9" name="98 Rectángulo"/>
          <p:cNvSpPr/>
          <p:nvPr/>
        </p:nvSpPr>
        <p:spPr>
          <a:xfrm>
            <a:off x="1000100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0" name="99 Rectángulo"/>
          <p:cNvSpPr/>
          <p:nvPr/>
        </p:nvSpPr>
        <p:spPr>
          <a:xfrm>
            <a:off x="1428728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1" name="100 Rectángulo"/>
          <p:cNvSpPr/>
          <p:nvPr/>
        </p:nvSpPr>
        <p:spPr>
          <a:xfrm>
            <a:off x="1857356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2" name="101 Rectángulo"/>
          <p:cNvSpPr/>
          <p:nvPr/>
        </p:nvSpPr>
        <p:spPr>
          <a:xfrm>
            <a:off x="2285984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27" name="126 Rectángulo"/>
          <p:cNvSpPr/>
          <p:nvPr/>
        </p:nvSpPr>
        <p:spPr>
          <a:xfrm>
            <a:off x="2714612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28" name="127 Rectángulo"/>
          <p:cNvSpPr/>
          <p:nvPr/>
        </p:nvSpPr>
        <p:spPr>
          <a:xfrm>
            <a:off x="571472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29" name="128 Rectángulo"/>
          <p:cNvSpPr/>
          <p:nvPr/>
        </p:nvSpPr>
        <p:spPr>
          <a:xfrm>
            <a:off x="2714612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0" name="129 Rectángulo"/>
          <p:cNvSpPr/>
          <p:nvPr/>
        </p:nvSpPr>
        <p:spPr>
          <a:xfrm>
            <a:off x="571472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1" name="130 Rectángulo"/>
          <p:cNvSpPr/>
          <p:nvPr/>
        </p:nvSpPr>
        <p:spPr>
          <a:xfrm>
            <a:off x="2714612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32" name="131 Rectángulo"/>
          <p:cNvSpPr/>
          <p:nvPr/>
        </p:nvSpPr>
        <p:spPr>
          <a:xfrm>
            <a:off x="571472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3" name="132 Rectángulo"/>
          <p:cNvSpPr/>
          <p:nvPr/>
        </p:nvSpPr>
        <p:spPr>
          <a:xfrm>
            <a:off x="2714612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34" name="133 Rectángulo"/>
          <p:cNvSpPr/>
          <p:nvPr/>
        </p:nvSpPr>
        <p:spPr>
          <a:xfrm>
            <a:off x="571472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27" name="86 Rectángulo"/>
          <p:cNvSpPr/>
          <p:nvPr/>
        </p:nvSpPr>
        <p:spPr>
          <a:xfrm>
            <a:off x="4417970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28" name="87 Rectángulo"/>
          <p:cNvSpPr/>
          <p:nvPr/>
        </p:nvSpPr>
        <p:spPr>
          <a:xfrm>
            <a:off x="4846598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29" name="88 Rectángulo"/>
          <p:cNvSpPr/>
          <p:nvPr/>
        </p:nvSpPr>
        <p:spPr>
          <a:xfrm>
            <a:off x="5275226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1" name="90 Rectángulo"/>
          <p:cNvSpPr/>
          <p:nvPr/>
        </p:nvSpPr>
        <p:spPr>
          <a:xfrm>
            <a:off x="4417970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2" name="91 Rectángulo"/>
          <p:cNvSpPr/>
          <p:nvPr/>
        </p:nvSpPr>
        <p:spPr>
          <a:xfrm>
            <a:off x="4846598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3" name="92 Rectángulo"/>
          <p:cNvSpPr/>
          <p:nvPr/>
        </p:nvSpPr>
        <p:spPr>
          <a:xfrm>
            <a:off x="5275226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5" name="94 Rectángulo"/>
          <p:cNvSpPr/>
          <p:nvPr/>
        </p:nvSpPr>
        <p:spPr>
          <a:xfrm>
            <a:off x="4417970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6" name="95 Rectángulo"/>
          <p:cNvSpPr/>
          <p:nvPr/>
        </p:nvSpPr>
        <p:spPr>
          <a:xfrm>
            <a:off x="4846598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7" name="96 Rectángulo"/>
          <p:cNvSpPr/>
          <p:nvPr/>
        </p:nvSpPr>
        <p:spPr>
          <a:xfrm>
            <a:off x="5275226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9" name="98 Rectángulo"/>
          <p:cNvSpPr/>
          <p:nvPr/>
        </p:nvSpPr>
        <p:spPr>
          <a:xfrm>
            <a:off x="4417970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0" name="99 Rectángulo"/>
          <p:cNvSpPr/>
          <p:nvPr/>
        </p:nvSpPr>
        <p:spPr>
          <a:xfrm>
            <a:off x="4846598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1" name="100 Rectángulo"/>
          <p:cNvSpPr/>
          <p:nvPr/>
        </p:nvSpPr>
        <p:spPr>
          <a:xfrm>
            <a:off x="5275226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4" name="127 Rectángulo"/>
          <p:cNvSpPr/>
          <p:nvPr/>
        </p:nvSpPr>
        <p:spPr>
          <a:xfrm>
            <a:off x="3989342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6" name="129 Rectángulo"/>
          <p:cNvSpPr/>
          <p:nvPr/>
        </p:nvSpPr>
        <p:spPr>
          <a:xfrm>
            <a:off x="3989342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8" name="131 Rectángulo"/>
          <p:cNvSpPr/>
          <p:nvPr/>
        </p:nvSpPr>
        <p:spPr>
          <a:xfrm>
            <a:off x="3989342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0" name="133 Rectángulo"/>
          <p:cNvSpPr/>
          <p:nvPr/>
        </p:nvSpPr>
        <p:spPr>
          <a:xfrm>
            <a:off x="3989342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71473" y="2434228"/>
            <a:ext cx="1285884" cy="491852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41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41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967210" y="2532898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6.3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06176" y="4840941"/>
            <a:ext cx="272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Average: (4+6+9) / 3 = 6.33</a:t>
            </a:r>
          </a:p>
        </p:txBody>
      </p:sp>
    </p:spTree>
    <p:extLst>
      <p:ext uri="{BB962C8B-B14F-4D97-AF65-F5344CB8AC3E}">
        <p14:creationId xmlns:p14="http://schemas.microsoft.com/office/powerpoint/2010/main" val="3028867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86 Rectángulo"/>
          <p:cNvSpPr/>
          <p:nvPr/>
        </p:nvSpPr>
        <p:spPr>
          <a:xfrm>
            <a:off x="1000100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88" name="87 Rectángulo"/>
          <p:cNvSpPr/>
          <p:nvPr/>
        </p:nvSpPr>
        <p:spPr>
          <a:xfrm>
            <a:off x="1428728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89" name="88 Rectángulo"/>
          <p:cNvSpPr/>
          <p:nvPr/>
        </p:nvSpPr>
        <p:spPr>
          <a:xfrm>
            <a:off x="1857356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0" name="89 Rectángulo"/>
          <p:cNvSpPr/>
          <p:nvPr/>
        </p:nvSpPr>
        <p:spPr>
          <a:xfrm>
            <a:off x="2285984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1" name="90 Rectángulo"/>
          <p:cNvSpPr/>
          <p:nvPr/>
        </p:nvSpPr>
        <p:spPr>
          <a:xfrm>
            <a:off x="1000100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2" name="91 Rectángulo"/>
          <p:cNvSpPr/>
          <p:nvPr/>
        </p:nvSpPr>
        <p:spPr>
          <a:xfrm>
            <a:off x="1428728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3" name="92 Rectángulo"/>
          <p:cNvSpPr/>
          <p:nvPr/>
        </p:nvSpPr>
        <p:spPr>
          <a:xfrm>
            <a:off x="1857356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4" name="93 Rectángulo"/>
          <p:cNvSpPr/>
          <p:nvPr/>
        </p:nvSpPr>
        <p:spPr>
          <a:xfrm>
            <a:off x="2285984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5" name="94 Rectángulo"/>
          <p:cNvSpPr/>
          <p:nvPr/>
        </p:nvSpPr>
        <p:spPr>
          <a:xfrm>
            <a:off x="1000100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6" name="95 Rectángulo"/>
          <p:cNvSpPr/>
          <p:nvPr/>
        </p:nvSpPr>
        <p:spPr>
          <a:xfrm>
            <a:off x="1428728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7" name="96 Rectángulo"/>
          <p:cNvSpPr/>
          <p:nvPr/>
        </p:nvSpPr>
        <p:spPr>
          <a:xfrm>
            <a:off x="1857356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8" name="97 Rectángulo"/>
          <p:cNvSpPr/>
          <p:nvPr/>
        </p:nvSpPr>
        <p:spPr>
          <a:xfrm>
            <a:off x="2285984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9" name="98 Rectángulo"/>
          <p:cNvSpPr/>
          <p:nvPr/>
        </p:nvSpPr>
        <p:spPr>
          <a:xfrm>
            <a:off x="1000100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0" name="99 Rectángulo"/>
          <p:cNvSpPr/>
          <p:nvPr/>
        </p:nvSpPr>
        <p:spPr>
          <a:xfrm>
            <a:off x="1428728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1" name="100 Rectángulo"/>
          <p:cNvSpPr/>
          <p:nvPr/>
        </p:nvSpPr>
        <p:spPr>
          <a:xfrm>
            <a:off x="1857356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2" name="101 Rectángulo"/>
          <p:cNvSpPr/>
          <p:nvPr/>
        </p:nvSpPr>
        <p:spPr>
          <a:xfrm>
            <a:off x="2285984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27" name="126 Rectángulo"/>
          <p:cNvSpPr/>
          <p:nvPr/>
        </p:nvSpPr>
        <p:spPr>
          <a:xfrm>
            <a:off x="2714612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28" name="127 Rectángulo"/>
          <p:cNvSpPr/>
          <p:nvPr/>
        </p:nvSpPr>
        <p:spPr>
          <a:xfrm>
            <a:off x="571472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29" name="128 Rectángulo"/>
          <p:cNvSpPr/>
          <p:nvPr/>
        </p:nvSpPr>
        <p:spPr>
          <a:xfrm>
            <a:off x="2714612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0" name="129 Rectángulo"/>
          <p:cNvSpPr/>
          <p:nvPr/>
        </p:nvSpPr>
        <p:spPr>
          <a:xfrm>
            <a:off x="571472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1" name="130 Rectángulo"/>
          <p:cNvSpPr/>
          <p:nvPr/>
        </p:nvSpPr>
        <p:spPr>
          <a:xfrm>
            <a:off x="2714612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32" name="131 Rectángulo"/>
          <p:cNvSpPr/>
          <p:nvPr/>
        </p:nvSpPr>
        <p:spPr>
          <a:xfrm>
            <a:off x="571472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3" name="132 Rectángulo"/>
          <p:cNvSpPr/>
          <p:nvPr/>
        </p:nvSpPr>
        <p:spPr>
          <a:xfrm>
            <a:off x="2714612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34" name="133 Rectángulo"/>
          <p:cNvSpPr/>
          <p:nvPr/>
        </p:nvSpPr>
        <p:spPr>
          <a:xfrm>
            <a:off x="571472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27" name="86 Rectángulo"/>
          <p:cNvSpPr/>
          <p:nvPr/>
        </p:nvSpPr>
        <p:spPr>
          <a:xfrm>
            <a:off x="4417970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28" name="87 Rectángulo"/>
          <p:cNvSpPr/>
          <p:nvPr/>
        </p:nvSpPr>
        <p:spPr>
          <a:xfrm>
            <a:off x="4846598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29" name="88 Rectángulo"/>
          <p:cNvSpPr/>
          <p:nvPr/>
        </p:nvSpPr>
        <p:spPr>
          <a:xfrm>
            <a:off x="5275226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1" name="90 Rectángulo"/>
          <p:cNvSpPr/>
          <p:nvPr/>
        </p:nvSpPr>
        <p:spPr>
          <a:xfrm>
            <a:off x="4417970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2" name="91 Rectángulo"/>
          <p:cNvSpPr/>
          <p:nvPr/>
        </p:nvSpPr>
        <p:spPr>
          <a:xfrm>
            <a:off x="4846598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3" name="92 Rectángulo"/>
          <p:cNvSpPr/>
          <p:nvPr/>
        </p:nvSpPr>
        <p:spPr>
          <a:xfrm>
            <a:off x="5275226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5" name="94 Rectángulo"/>
          <p:cNvSpPr/>
          <p:nvPr/>
        </p:nvSpPr>
        <p:spPr>
          <a:xfrm>
            <a:off x="4417970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6" name="95 Rectángulo"/>
          <p:cNvSpPr/>
          <p:nvPr/>
        </p:nvSpPr>
        <p:spPr>
          <a:xfrm>
            <a:off x="4846598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7" name="96 Rectángulo"/>
          <p:cNvSpPr/>
          <p:nvPr/>
        </p:nvSpPr>
        <p:spPr>
          <a:xfrm>
            <a:off x="5275226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9" name="98 Rectángulo"/>
          <p:cNvSpPr/>
          <p:nvPr/>
        </p:nvSpPr>
        <p:spPr>
          <a:xfrm>
            <a:off x="4417970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0" name="99 Rectángulo"/>
          <p:cNvSpPr/>
          <p:nvPr/>
        </p:nvSpPr>
        <p:spPr>
          <a:xfrm>
            <a:off x="4846598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1" name="100 Rectángulo"/>
          <p:cNvSpPr/>
          <p:nvPr/>
        </p:nvSpPr>
        <p:spPr>
          <a:xfrm>
            <a:off x="5275226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4" name="127 Rectángulo"/>
          <p:cNvSpPr/>
          <p:nvPr/>
        </p:nvSpPr>
        <p:spPr>
          <a:xfrm>
            <a:off x="3989342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6" name="129 Rectángulo"/>
          <p:cNvSpPr/>
          <p:nvPr/>
        </p:nvSpPr>
        <p:spPr>
          <a:xfrm>
            <a:off x="3989342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8" name="131 Rectángulo"/>
          <p:cNvSpPr/>
          <p:nvPr/>
        </p:nvSpPr>
        <p:spPr>
          <a:xfrm>
            <a:off x="3989342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0" name="133 Rectángulo"/>
          <p:cNvSpPr/>
          <p:nvPr/>
        </p:nvSpPr>
        <p:spPr>
          <a:xfrm>
            <a:off x="3989342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015611" y="2434228"/>
            <a:ext cx="1285884" cy="491852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41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41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967210" y="2532898"/>
            <a:ext cx="80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6.3    7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06176" y="4840941"/>
            <a:ext cx="2428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Average: (6+9+6) / 3 = 7</a:t>
            </a:r>
          </a:p>
        </p:txBody>
      </p:sp>
    </p:spTree>
    <p:extLst>
      <p:ext uri="{BB962C8B-B14F-4D97-AF65-F5344CB8AC3E}">
        <p14:creationId xmlns:p14="http://schemas.microsoft.com/office/powerpoint/2010/main" val="2177653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86 Rectángulo"/>
          <p:cNvSpPr/>
          <p:nvPr/>
        </p:nvSpPr>
        <p:spPr>
          <a:xfrm>
            <a:off x="1000100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88" name="87 Rectángulo"/>
          <p:cNvSpPr/>
          <p:nvPr/>
        </p:nvSpPr>
        <p:spPr>
          <a:xfrm>
            <a:off x="1428728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89" name="88 Rectángulo"/>
          <p:cNvSpPr/>
          <p:nvPr/>
        </p:nvSpPr>
        <p:spPr>
          <a:xfrm>
            <a:off x="1857356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0" name="89 Rectángulo"/>
          <p:cNvSpPr/>
          <p:nvPr/>
        </p:nvSpPr>
        <p:spPr>
          <a:xfrm>
            <a:off x="2285984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1" name="90 Rectángulo"/>
          <p:cNvSpPr/>
          <p:nvPr/>
        </p:nvSpPr>
        <p:spPr>
          <a:xfrm>
            <a:off x="1000100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2" name="91 Rectángulo"/>
          <p:cNvSpPr/>
          <p:nvPr/>
        </p:nvSpPr>
        <p:spPr>
          <a:xfrm>
            <a:off x="1428728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3" name="92 Rectángulo"/>
          <p:cNvSpPr/>
          <p:nvPr/>
        </p:nvSpPr>
        <p:spPr>
          <a:xfrm>
            <a:off x="1857356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4" name="93 Rectángulo"/>
          <p:cNvSpPr/>
          <p:nvPr/>
        </p:nvSpPr>
        <p:spPr>
          <a:xfrm>
            <a:off x="2285984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5" name="94 Rectángulo"/>
          <p:cNvSpPr/>
          <p:nvPr/>
        </p:nvSpPr>
        <p:spPr>
          <a:xfrm>
            <a:off x="1000100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6" name="95 Rectángulo"/>
          <p:cNvSpPr/>
          <p:nvPr/>
        </p:nvSpPr>
        <p:spPr>
          <a:xfrm>
            <a:off x="1428728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7" name="96 Rectángulo"/>
          <p:cNvSpPr/>
          <p:nvPr/>
        </p:nvSpPr>
        <p:spPr>
          <a:xfrm>
            <a:off x="1857356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8" name="97 Rectángulo"/>
          <p:cNvSpPr/>
          <p:nvPr/>
        </p:nvSpPr>
        <p:spPr>
          <a:xfrm>
            <a:off x="2285984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9" name="98 Rectángulo"/>
          <p:cNvSpPr/>
          <p:nvPr/>
        </p:nvSpPr>
        <p:spPr>
          <a:xfrm>
            <a:off x="1000100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0" name="99 Rectángulo"/>
          <p:cNvSpPr/>
          <p:nvPr/>
        </p:nvSpPr>
        <p:spPr>
          <a:xfrm>
            <a:off x="1428728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1" name="100 Rectángulo"/>
          <p:cNvSpPr/>
          <p:nvPr/>
        </p:nvSpPr>
        <p:spPr>
          <a:xfrm>
            <a:off x="1857356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2" name="101 Rectángulo"/>
          <p:cNvSpPr/>
          <p:nvPr/>
        </p:nvSpPr>
        <p:spPr>
          <a:xfrm>
            <a:off x="2285984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27" name="126 Rectángulo"/>
          <p:cNvSpPr/>
          <p:nvPr/>
        </p:nvSpPr>
        <p:spPr>
          <a:xfrm>
            <a:off x="2714612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28" name="127 Rectángulo"/>
          <p:cNvSpPr/>
          <p:nvPr/>
        </p:nvSpPr>
        <p:spPr>
          <a:xfrm>
            <a:off x="571472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29" name="128 Rectángulo"/>
          <p:cNvSpPr/>
          <p:nvPr/>
        </p:nvSpPr>
        <p:spPr>
          <a:xfrm>
            <a:off x="2714612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0" name="129 Rectángulo"/>
          <p:cNvSpPr/>
          <p:nvPr/>
        </p:nvSpPr>
        <p:spPr>
          <a:xfrm>
            <a:off x="571472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1" name="130 Rectángulo"/>
          <p:cNvSpPr/>
          <p:nvPr/>
        </p:nvSpPr>
        <p:spPr>
          <a:xfrm>
            <a:off x="2714612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32" name="131 Rectángulo"/>
          <p:cNvSpPr/>
          <p:nvPr/>
        </p:nvSpPr>
        <p:spPr>
          <a:xfrm>
            <a:off x="571472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3" name="132 Rectángulo"/>
          <p:cNvSpPr/>
          <p:nvPr/>
        </p:nvSpPr>
        <p:spPr>
          <a:xfrm>
            <a:off x="2714612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34" name="133 Rectángulo"/>
          <p:cNvSpPr/>
          <p:nvPr/>
        </p:nvSpPr>
        <p:spPr>
          <a:xfrm>
            <a:off x="571472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27" name="86 Rectángulo"/>
          <p:cNvSpPr/>
          <p:nvPr/>
        </p:nvSpPr>
        <p:spPr>
          <a:xfrm>
            <a:off x="4417970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28" name="87 Rectángulo"/>
          <p:cNvSpPr/>
          <p:nvPr/>
        </p:nvSpPr>
        <p:spPr>
          <a:xfrm>
            <a:off x="4846598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29" name="88 Rectángulo"/>
          <p:cNvSpPr/>
          <p:nvPr/>
        </p:nvSpPr>
        <p:spPr>
          <a:xfrm>
            <a:off x="5275226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1" name="90 Rectángulo"/>
          <p:cNvSpPr/>
          <p:nvPr/>
        </p:nvSpPr>
        <p:spPr>
          <a:xfrm>
            <a:off x="4417970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2" name="91 Rectángulo"/>
          <p:cNvSpPr/>
          <p:nvPr/>
        </p:nvSpPr>
        <p:spPr>
          <a:xfrm>
            <a:off x="4846598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3" name="92 Rectángulo"/>
          <p:cNvSpPr/>
          <p:nvPr/>
        </p:nvSpPr>
        <p:spPr>
          <a:xfrm>
            <a:off x="5275226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5" name="94 Rectángulo"/>
          <p:cNvSpPr/>
          <p:nvPr/>
        </p:nvSpPr>
        <p:spPr>
          <a:xfrm>
            <a:off x="4417970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6" name="95 Rectángulo"/>
          <p:cNvSpPr/>
          <p:nvPr/>
        </p:nvSpPr>
        <p:spPr>
          <a:xfrm>
            <a:off x="4846598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7" name="96 Rectángulo"/>
          <p:cNvSpPr/>
          <p:nvPr/>
        </p:nvSpPr>
        <p:spPr>
          <a:xfrm>
            <a:off x="5275226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9" name="98 Rectángulo"/>
          <p:cNvSpPr/>
          <p:nvPr/>
        </p:nvSpPr>
        <p:spPr>
          <a:xfrm>
            <a:off x="4417970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0" name="99 Rectángulo"/>
          <p:cNvSpPr/>
          <p:nvPr/>
        </p:nvSpPr>
        <p:spPr>
          <a:xfrm>
            <a:off x="4846598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1" name="100 Rectángulo"/>
          <p:cNvSpPr/>
          <p:nvPr/>
        </p:nvSpPr>
        <p:spPr>
          <a:xfrm>
            <a:off x="5275226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4" name="127 Rectángulo"/>
          <p:cNvSpPr/>
          <p:nvPr/>
        </p:nvSpPr>
        <p:spPr>
          <a:xfrm>
            <a:off x="3989342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6" name="129 Rectángulo"/>
          <p:cNvSpPr/>
          <p:nvPr/>
        </p:nvSpPr>
        <p:spPr>
          <a:xfrm>
            <a:off x="3989342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8" name="131 Rectángulo"/>
          <p:cNvSpPr/>
          <p:nvPr/>
        </p:nvSpPr>
        <p:spPr>
          <a:xfrm>
            <a:off x="3989342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0" name="133 Rectángulo"/>
          <p:cNvSpPr/>
          <p:nvPr/>
        </p:nvSpPr>
        <p:spPr>
          <a:xfrm>
            <a:off x="3989342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407501" y="2434228"/>
            <a:ext cx="1285884" cy="491852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41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41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967210" y="2532898"/>
            <a:ext cx="1361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6.3    7     6.3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06176" y="4840941"/>
            <a:ext cx="272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Average: (9+6+4) / 3 = 6.33</a:t>
            </a:r>
          </a:p>
        </p:txBody>
      </p:sp>
    </p:spTree>
    <p:extLst>
      <p:ext uri="{BB962C8B-B14F-4D97-AF65-F5344CB8AC3E}">
        <p14:creationId xmlns:p14="http://schemas.microsoft.com/office/powerpoint/2010/main" val="4154474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86 Rectángulo"/>
          <p:cNvSpPr/>
          <p:nvPr/>
        </p:nvSpPr>
        <p:spPr>
          <a:xfrm>
            <a:off x="1000100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88" name="87 Rectángulo"/>
          <p:cNvSpPr/>
          <p:nvPr/>
        </p:nvSpPr>
        <p:spPr>
          <a:xfrm>
            <a:off x="1428728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89" name="88 Rectángulo"/>
          <p:cNvSpPr/>
          <p:nvPr/>
        </p:nvSpPr>
        <p:spPr>
          <a:xfrm>
            <a:off x="1857356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0" name="89 Rectángulo"/>
          <p:cNvSpPr/>
          <p:nvPr/>
        </p:nvSpPr>
        <p:spPr>
          <a:xfrm>
            <a:off x="2285984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1" name="90 Rectángulo"/>
          <p:cNvSpPr/>
          <p:nvPr/>
        </p:nvSpPr>
        <p:spPr>
          <a:xfrm>
            <a:off x="1000100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2" name="91 Rectángulo"/>
          <p:cNvSpPr/>
          <p:nvPr/>
        </p:nvSpPr>
        <p:spPr>
          <a:xfrm>
            <a:off x="1428728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3" name="92 Rectángulo"/>
          <p:cNvSpPr/>
          <p:nvPr/>
        </p:nvSpPr>
        <p:spPr>
          <a:xfrm>
            <a:off x="1857356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4" name="93 Rectángulo"/>
          <p:cNvSpPr/>
          <p:nvPr/>
        </p:nvSpPr>
        <p:spPr>
          <a:xfrm>
            <a:off x="2285984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5" name="94 Rectángulo"/>
          <p:cNvSpPr/>
          <p:nvPr/>
        </p:nvSpPr>
        <p:spPr>
          <a:xfrm>
            <a:off x="1000100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6" name="95 Rectángulo"/>
          <p:cNvSpPr/>
          <p:nvPr/>
        </p:nvSpPr>
        <p:spPr>
          <a:xfrm>
            <a:off x="1428728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7" name="96 Rectángulo"/>
          <p:cNvSpPr/>
          <p:nvPr/>
        </p:nvSpPr>
        <p:spPr>
          <a:xfrm>
            <a:off x="1857356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8" name="97 Rectángulo"/>
          <p:cNvSpPr/>
          <p:nvPr/>
        </p:nvSpPr>
        <p:spPr>
          <a:xfrm>
            <a:off x="2285984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9" name="98 Rectángulo"/>
          <p:cNvSpPr/>
          <p:nvPr/>
        </p:nvSpPr>
        <p:spPr>
          <a:xfrm>
            <a:off x="1000100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0" name="99 Rectángulo"/>
          <p:cNvSpPr/>
          <p:nvPr/>
        </p:nvSpPr>
        <p:spPr>
          <a:xfrm>
            <a:off x="1428728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1" name="100 Rectángulo"/>
          <p:cNvSpPr/>
          <p:nvPr/>
        </p:nvSpPr>
        <p:spPr>
          <a:xfrm>
            <a:off x="1857356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2" name="101 Rectángulo"/>
          <p:cNvSpPr/>
          <p:nvPr/>
        </p:nvSpPr>
        <p:spPr>
          <a:xfrm>
            <a:off x="2285984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27" name="126 Rectángulo"/>
          <p:cNvSpPr/>
          <p:nvPr/>
        </p:nvSpPr>
        <p:spPr>
          <a:xfrm>
            <a:off x="2714612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28" name="127 Rectángulo"/>
          <p:cNvSpPr/>
          <p:nvPr/>
        </p:nvSpPr>
        <p:spPr>
          <a:xfrm>
            <a:off x="571472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29" name="128 Rectángulo"/>
          <p:cNvSpPr/>
          <p:nvPr/>
        </p:nvSpPr>
        <p:spPr>
          <a:xfrm>
            <a:off x="2714612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0" name="129 Rectángulo"/>
          <p:cNvSpPr/>
          <p:nvPr/>
        </p:nvSpPr>
        <p:spPr>
          <a:xfrm>
            <a:off x="571472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1" name="130 Rectángulo"/>
          <p:cNvSpPr/>
          <p:nvPr/>
        </p:nvSpPr>
        <p:spPr>
          <a:xfrm>
            <a:off x="2714612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32" name="131 Rectángulo"/>
          <p:cNvSpPr/>
          <p:nvPr/>
        </p:nvSpPr>
        <p:spPr>
          <a:xfrm>
            <a:off x="571472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3" name="132 Rectángulo"/>
          <p:cNvSpPr/>
          <p:nvPr/>
        </p:nvSpPr>
        <p:spPr>
          <a:xfrm>
            <a:off x="2714612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34" name="133 Rectángulo"/>
          <p:cNvSpPr/>
          <p:nvPr/>
        </p:nvSpPr>
        <p:spPr>
          <a:xfrm>
            <a:off x="571472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27" name="86 Rectángulo"/>
          <p:cNvSpPr/>
          <p:nvPr/>
        </p:nvSpPr>
        <p:spPr>
          <a:xfrm>
            <a:off x="4417970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28" name="87 Rectángulo"/>
          <p:cNvSpPr/>
          <p:nvPr/>
        </p:nvSpPr>
        <p:spPr>
          <a:xfrm>
            <a:off x="4846598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29" name="88 Rectángulo"/>
          <p:cNvSpPr/>
          <p:nvPr/>
        </p:nvSpPr>
        <p:spPr>
          <a:xfrm>
            <a:off x="5275226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1" name="90 Rectángulo"/>
          <p:cNvSpPr/>
          <p:nvPr/>
        </p:nvSpPr>
        <p:spPr>
          <a:xfrm>
            <a:off x="4417970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2" name="91 Rectángulo"/>
          <p:cNvSpPr/>
          <p:nvPr/>
        </p:nvSpPr>
        <p:spPr>
          <a:xfrm>
            <a:off x="4846598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3" name="92 Rectángulo"/>
          <p:cNvSpPr/>
          <p:nvPr/>
        </p:nvSpPr>
        <p:spPr>
          <a:xfrm>
            <a:off x="5275226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5" name="94 Rectángulo"/>
          <p:cNvSpPr/>
          <p:nvPr/>
        </p:nvSpPr>
        <p:spPr>
          <a:xfrm>
            <a:off x="4417970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6" name="95 Rectángulo"/>
          <p:cNvSpPr/>
          <p:nvPr/>
        </p:nvSpPr>
        <p:spPr>
          <a:xfrm>
            <a:off x="4846598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7" name="96 Rectángulo"/>
          <p:cNvSpPr/>
          <p:nvPr/>
        </p:nvSpPr>
        <p:spPr>
          <a:xfrm>
            <a:off x="5275226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9" name="98 Rectángulo"/>
          <p:cNvSpPr/>
          <p:nvPr/>
        </p:nvSpPr>
        <p:spPr>
          <a:xfrm>
            <a:off x="4417970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0" name="99 Rectángulo"/>
          <p:cNvSpPr/>
          <p:nvPr/>
        </p:nvSpPr>
        <p:spPr>
          <a:xfrm>
            <a:off x="4846598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1" name="100 Rectángulo"/>
          <p:cNvSpPr/>
          <p:nvPr/>
        </p:nvSpPr>
        <p:spPr>
          <a:xfrm>
            <a:off x="5275226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4" name="127 Rectángulo"/>
          <p:cNvSpPr/>
          <p:nvPr/>
        </p:nvSpPr>
        <p:spPr>
          <a:xfrm>
            <a:off x="3989342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6" name="129 Rectángulo"/>
          <p:cNvSpPr/>
          <p:nvPr/>
        </p:nvSpPr>
        <p:spPr>
          <a:xfrm>
            <a:off x="3989342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8" name="131 Rectángulo"/>
          <p:cNvSpPr/>
          <p:nvPr/>
        </p:nvSpPr>
        <p:spPr>
          <a:xfrm>
            <a:off x="3989342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0" name="133 Rectángulo"/>
          <p:cNvSpPr/>
          <p:nvPr/>
        </p:nvSpPr>
        <p:spPr>
          <a:xfrm>
            <a:off x="3989342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851642" y="2434228"/>
            <a:ext cx="1285884" cy="491852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41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41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967210" y="2532898"/>
            <a:ext cx="1811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6.3    7     6.3   5.3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06176" y="4840941"/>
            <a:ext cx="272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Average: (6+4+6) / 3 = 6.33</a:t>
            </a:r>
          </a:p>
        </p:txBody>
      </p:sp>
    </p:spTree>
    <p:extLst>
      <p:ext uri="{BB962C8B-B14F-4D97-AF65-F5344CB8AC3E}">
        <p14:creationId xmlns:p14="http://schemas.microsoft.com/office/powerpoint/2010/main" val="609855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86 Rectángulo"/>
          <p:cNvSpPr/>
          <p:nvPr/>
        </p:nvSpPr>
        <p:spPr>
          <a:xfrm>
            <a:off x="1000100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88" name="87 Rectángulo"/>
          <p:cNvSpPr/>
          <p:nvPr/>
        </p:nvSpPr>
        <p:spPr>
          <a:xfrm>
            <a:off x="1428728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89" name="88 Rectángulo"/>
          <p:cNvSpPr/>
          <p:nvPr/>
        </p:nvSpPr>
        <p:spPr>
          <a:xfrm>
            <a:off x="1857356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0" name="89 Rectángulo"/>
          <p:cNvSpPr/>
          <p:nvPr/>
        </p:nvSpPr>
        <p:spPr>
          <a:xfrm>
            <a:off x="2285984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1" name="90 Rectángulo"/>
          <p:cNvSpPr/>
          <p:nvPr/>
        </p:nvSpPr>
        <p:spPr>
          <a:xfrm>
            <a:off x="1000100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2" name="91 Rectángulo"/>
          <p:cNvSpPr/>
          <p:nvPr/>
        </p:nvSpPr>
        <p:spPr>
          <a:xfrm>
            <a:off x="1428728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3" name="92 Rectángulo"/>
          <p:cNvSpPr/>
          <p:nvPr/>
        </p:nvSpPr>
        <p:spPr>
          <a:xfrm>
            <a:off x="1857356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4" name="93 Rectángulo"/>
          <p:cNvSpPr/>
          <p:nvPr/>
        </p:nvSpPr>
        <p:spPr>
          <a:xfrm>
            <a:off x="2285984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5" name="94 Rectángulo"/>
          <p:cNvSpPr/>
          <p:nvPr/>
        </p:nvSpPr>
        <p:spPr>
          <a:xfrm>
            <a:off x="1000100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6" name="95 Rectángulo"/>
          <p:cNvSpPr/>
          <p:nvPr/>
        </p:nvSpPr>
        <p:spPr>
          <a:xfrm>
            <a:off x="1428728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7" name="96 Rectángulo"/>
          <p:cNvSpPr/>
          <p:nvPr/>
        </p:nvSpPr>
        <p:spPr>
          <a:xfrm>
            <a:off x="1857356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8" name="97 Rectángulo"/>
          <p:cNvSpPr/>
          <p:nvPr/>
        </p:nvSpPr>
        <p:spPr>
          <a:xfrm>
            <a:off x="2285984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9" name="98 Rectángulo"/>
          <p:cNvSpPr/>
          <p:nvPr/>
        </p:nvSpPr>
        <p:spPr>
          <a:xfrm>
            <a:off x="1000100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0" name="99 Rectángulo"/>
          <p:cNvSpPr/>
          <p:nvPr/>
        </p:nvSpPr>
        <p:spPr>
          <a:xfrm>
            <a:off x="1428728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1" name="100 Rectángulo"/>
          <p:cNvSpPr/>
          <p:nvPr/>
        </p:nvSpPr>
        <p:spPr>
          <a:xfrm>
            <a:off x="1857356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2" name="101 Rectángulo"/>
          <p:cNvSpPr/>
          <p:nvPr/>
        </p:nvSpPr>
        <p:spPr>
          <a:xfrm>
            <a:off x="2285984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27" name="126 Rectángulo"/>
          <p:cNvSpPr/>
          <p:nvPr/>
        </p:nvSpPr>
        <p:spPr>
          <a:xfrm>
            <a:off x="2714612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28" name="127 Rectángulo"/>
          <p:cNvSpPr/>
          <p:nvPr/>
        </p:nvSpPr>
        <p:spPr>
          <a:xfrm>
            <a:off x="571472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29" name="128 Rectángulo"/>
          <p:cNvSpPr/>
          <p:nvPr/>
        </p:nvSpPr>
        <p:spPr>
          <a:xfrm>
            <a:off x="2714612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0" name="129 Rectángulo"/>
          <p:cNvSpPr/>
          <p:nvPr/>
        </p:nvSpPr>
        <p:spPr>
          <a:xfrm>
            <a:off x="571472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1" name="130 Rectángulo"/>
          <p:cNvSpPr/>
          <p:nvPr/>
        </p:nvSpPr>
        <p:spPr>
          <a:xfrm>
            <a:off x="2714612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32" name="131 Rectángulo"/>
          <p:cNvSpPr/>
          <p:nvPr/>
        </p:nvSpPr>
        <p:spPr>
          <a:xfrm>
            <a:off x="571472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3" name="132 Rectángulo"/>
          <p:cNvSpPr/>
          <p:nvPr/>
        </p:nvSpPr>
        <p:spPr>
          <a:xfrm>
            <a:off x="2714612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34" name="133 Rectángulo"/>
          <p:cNvSpPr/>
          <p:nvPr/>
        </p:nvSpPr>
        <p:spPr>
          <a:xfrm>
            <a:off x="571472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27" name="86 Rectángulo"/>
          <p:cNvSpPr/>
          <p:nvPr/>
        </p:nvSpPr>
        <p:spPr>
          <a:xfrm>
            <a:off x="4417970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28" name="87 Rectángulo"/>
          <p:cNvSpPr/>
          <p:nvPr/>
        </p:nvSpPr>
        <p:spPr>
          <a:xfrm>
            <a:off x="4846598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29" name="88 Rectángulo"/>
          <p:cNvSpPr/>
          <p:nvPr/>
        </p:nvSpPr>
        <p:spPr>
          <a:xfrm>
            <a:off x="5275226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1" name="90 Rectángulo"/>
          <p:cNvSpPr/>
          <p:nvPr/>
        </p:nvSpPr>
        <p:spPr>
          <a:xfrm>
            <a:off x="4417970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2" name="91 Rectángulo"/>
          <p:cNvSpPr/>
          <p:nvPr/>
        </p:nvSpPr>
        <p:spPr>
          <a:xfrm>
            <a:off x="4846598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3" name="92 Rectángulo"/>
          <p:cNvSpPr/>
          <p:nvPr/>
        </p:nvSpPr>
        <p:spPr>
          <a:xfrm>
            <a:off x="5275226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5" name="94 Rectángulo"/>
          <p:cNvSpPr/>
          <p:nvPr/>
        </p:nvSpPr>
        <p:spPr>
          <a:xfrm>
            <a:off x="4417970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6" name="95 Rectángulo"/>
          <p:cNvSpPr/>
          <p:nvPr/>
        </p:nvSpPr>
        <p:spPr>
          <a:xfrm>
            <a:off x="4846598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7" name="96 Rectángulo"/>
          <p:cNvSpPr/>
          <p:nvPr/>
        </p:nvSpPr>
        <p:spPr>
          <a:xfrm>
            <a:off x="5275226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9" name="98 Rectángulo"/>
          <p:cNvSpPr/>
          <p:nvPr/>
        </p:nvSpPr>
        <p:spPr>
          <a:xfrm>
            <a:off x="4417970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0" name="99 Rectángulo"/>
          <p:cNvSpPr/>
          <p:nvPr/>
        </p:nvSpPr>
        <p:spPr>
          <a:xfrm>
            <a:off x="4846598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1" name="100 Rectángulo"/>
          <p:cNvSpPr/>
          <p:nvPr/>
        </p:nvSpPr>
        <p:spPr>
          <a:xfrm>
            <a:off x="5275226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4" name="127 Rectángulo"/>
          <p:cNvSpPr/>
          <p:nvPr/>
        </p:nvSpPr>
        <p:spPr>
          <a:xfrm>
            <a:off x="3989342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6" name="129 Rectángulo"/>
          <p:cNvSpPr/>
          <p:nvPr/>
        </p:nvSpPr>
        <p:spPr>
          <a:xfrm>
            <a:off x="3989342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8" name="131 Rectángulo"/>
          <p:cNvSpPr/>
          <p:nvPr/>
        </p:nvSpPr>
        <p:spPr>
          <a:xfrm>
            <a:off x="3989342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0" name="133 Rectángulo"/>
          <p:cNvSpPr/>
          <p:nvPr/>
        </p:nvSpPr>
        <p:spPr>
          <a:xfrm>
            <a:off x="3989342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967210" y="2532898"/>
            <a:ext cx="1811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6.3    7     6.3   5.3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BC68898-235F-8446-A229-1CD675BCA256}"/>
              </a:ext>
            </a:extLst>
          </p:cNvPr>
          <p:cNvSpPr txBox="1"/>
          <p:nvPr/>
        </p:nvSpPr>
        <p:spPr>
          <a:xfrm>
            <a:off x="3975917" y="2998809"/>
            <a:ext cx="1653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6.3   6.3  7.3    9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9EFEF18-E4D2-EF48-AB46-4E7CD98321B7}"/>
              </a:ext>
            </a:extLst>
          </p:cNvPr>
          <p:cNvSpPr txBox="1"/>
          <p:nvPr/>
        </p:nvSpPr>
        <p:spPr>
          <a:xfrm>
            <a:off x="3962855" y="3495195"/>
            <a:ext cx="1774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5.7   3.3   4.3  4.3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EF0DFE5-6E7A-6340-B739-3FBAB6BF24BD}"/>
              </a:ext>
            </a:extLst>
          </p:cNvPr>
          <p:cNvSpPr txBox="1"/>
          <p:nvPr/>
        </p:nvSpPr>
        <p:spPr>
          <a:xfrm>
            <a:off x="3988981" y="4004647"/>
            <a:ext cx="1755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10    10    10    10</a:t>
            </a:r>
          </a:p>
        </p:txBody>
      </p:sp>
    </p:spTree>
    <p:extLst>
      <p:ext uri="{BB962C8B-B14F-4D97-AF65-F5344CB8AC3E}">
        <p14:creationId xmlns:p14="http://schemas.microsoft.com/office/powerpoint/2010/main" val="3064236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5" grpId="0"/>
      <p:bldP spid="47" grpId="0"/>
      <p:bldP spid="4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1476</TotalTime>
  <Words>499</Words>
  <Application>Microsoft Macintosh PowerPoint</Application>
  <PresentationFormat>On-screen Show (4:3)</PresentationFormat>
  <Paragraphs>297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Trebuchet MS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Escuela de Ingenieria PUC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Domingo Mery</dc:creator>
  <cp:lastModifiedBy>Domingo Mery</cp:lastModifiedBy>
  <cp:revision>13</cp:revision>
  <dcterms:created xsi:type="dcterms:W3CDTF">2014-09-22T14:15:05Z</dcterms:created>
  <dcterms:modified xsi:type="dcterms:W3CDTF">2019-09-26T14:14:47Z</dcterms:modified>
</cp:coreProperties>
</file>