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>
        <p:scale>
          <a:sx n="210" d="100"/>
          <a:sy n="210" d="100"/>
        </p:scale>
        <p:origin x="-7560" y="-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681B-5776-874A-A639-03012C8BC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6EDD7-0C41-5F45-BC7F-C4534E147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C136D-B3A7-6044-9D81-A4802F39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DAE8-0A03-3440-A5A4-24FC53F21425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61EBD-8B94-D14B-86E0-EA1D2769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92AA0-382D-954A-B5F5-0428F305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9EB2-A831-B64C-8148-517E3EF4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9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43FA-7592-8943-A77B-C1EAE821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ACE5E-4851-0743-ABD1-F0F9765DD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0ED6E-D826-DF45-99F2-B4B1D173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DAE8-0A03-3440-A5A4-24FC53F21425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7EF7A-AA29-844D-AF0F-C1526E8A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4913B-197F-2441-8A72-B2249ED0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9EB2-A831-B64C-8148-517E3EF4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1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7674A-4444-F34F-A3D0-3D5605A1F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801B7-C57C-4346-9A9B-1FC014B98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669BD-E491-504D-8955-5B5034FC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DAE8-0A03-3440-A5A4-24FC53F21425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C572B-A271-F44C-81A3-86260B30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5CE3-78BC-C64E-8EFF-B27571AF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9EB2-A831-B64C-8148-517E3EF4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8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5CD2-2C77-224E-A99B-220972BD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8C6C-7CA9-8F4B-B653-4D4386B04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3837-84F1-CD47-8C7A-7ECB0FFD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DAE8-0A03-3440-A5A4-24FC53F21425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83A2F-8E91-884A-B953-24D7F68E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DD65-6B17-FF4D-8538-733CB5BF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9EB2-A831-B64C-8148-517E3EF4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5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1562-90DC-1441-A075-2A60C8C5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B04F0-7233-6446-B428-8C24F817B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DD84-B320-1542-AAD8-9A039D8C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DAE8-0A03-3440-A5A4-24FC53F21425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3F6B-B634-714C-B095-4A816572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26E92-3344-0540-A444-E9FAD068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9EB2-A831-B64C-8148-517E3EF4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1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3848-0961-9041-8CAD-5F688DBC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19EEF-32E2-5943-A379-33A9DDC60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5C101-A4A3-354C-959D-A5186612A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3EDB7-39E4-144D-8462-94341626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DAE8-0A03-3440-A5A4-24FC53F21425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EB3DF-D4A0-AE41-8962-842E5915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C0881-4550-414E-84F8-43EF3C22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9EB2-A831-B64C-8148-517E3EF4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6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677D-E662-1446-8F21-E459E357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D8FF5-E2CB-C84D-B506-D0B3BF05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C54A2-DE9E-D44C-B1E7-13A056371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0B124-AC74-EF41-81BA-26F5937B2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0255F-475A-AC4A-8D70-9CCA18312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2F69D0-2F69-6845-8E1A-EE7F44C5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DAE8-0A03-3440-A5A4-24FC53F21425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D30B6-A911-6E48-986B-70342F91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52336-8F28-2347-87BB-87A3BCC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9EB2-A831-B64C-8148-517E3EF4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5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0F47-F040-CE4B-BF77-252F74C7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B8FC7-658D-9A48-B9A0-C8293DA1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DAE8-0A03-3440-A5A4-24FC53F21425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4D939-A524-1B4D-B517-24028C9E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E78BA-047A-9143-A00D-D8A1B5CF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9EB2-A831-B64C-8148-517E3EF4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2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3A3BF-0B81-1F40-B5D2-72B09662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DAE8-0A03-3440-A5A4-24FC53F21425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BA07B-4328-6F49-A7D5-D3906FF0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B38E7-9925-5340-A587-27D0CCE3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9EB2-A831-B64C-8148-517E3EF4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8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5DA1-6628-3D46-8EBE-6DC7E4BB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C3EA-B1E2-8749-91FC-6502F73BE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23A82-1BA4-EE4F-A9DF-77EB2111F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72D5E-E302-4745-B766-3240B68E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DAE8-0A03-3440-A5A4-24FC53F21425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5069C-92EB-6646-A3EF-BDC9F8C9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47B62-4365-B544-95A5-01120399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9EB2-A831-B64C-8148-517E3EF4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5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1D90-05E8-0E4A-94B0-8032B513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44E82-576D-6D48-B318-913514E30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1A1CC-BFAD-544F-9C39-E29B91D4A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FEB13-1BFE-644A-8F03-E8C9ACD0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DAE8-0A03-3440-A5A4-24FC53F21425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B35A4-565E-F44B-839E-3DE6F403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54E62-B19B-CF4B-8FAE-0EC09A30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9EB2-A831-B64C-8148-517E3EF4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CC181-E9CD-1742-9AEE-78AE848B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BE151-2F73-8340-BC16-1A2CDC2E2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6A6DC-442E-F647-A05F-6E90046BE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CDAE8-0A03-3440-A5A4-24FC53F21425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E775B-0D11-A541-B9C4-32A9A70B6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E6C3A-2B02-B44F-A8B9-914EE7AE8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9EB2-A831-B64C-8148-517E3EF4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232EB7-4390-F746-92AA-FCDF6BCB5CFB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7099719" y="2008263"/>
            <a:ext cx="1254763" cy="9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B5CFDC-6224-4B46-B3BF-F81682CA8F3A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1680080" y="1999837"/>
            <a:ext cx="1263600" cy="972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5C1A12-F7F5-B74B-A2BD-89A6E838ABC3}"/>
              </a:ext>
            </a:extLst>
          </p:cNvPr>
          <p:cNvSpPr/>
          <p:nvPr/>
        </p:nvSpPr>
        <p:spPr>
          <a:xfrm>
            <a:off x="4114798" y="2001794"/>
            <a:ext cx="1800000" cy="9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Segmentación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3F3D3E-BB9A-1E45-B3A2-9BAEC2D2C2CF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103880" y="2485837"/>
            <a:ext cx="1010918" cy="1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F22066-A46D-0C4B-9B72-6BDC8FE6BC1F}"/>
              </a:ext>
            </a:extLst>
          </p:cNvPr>
          <p:cNvCxnSpPr/>
          <p:nvPr/>
        </p:nvCxnSpPr>
        <p:spPr>
          <a:xfrm>
            <a:off x="5912988" y="2477599"/>
            <a:ext cx="1010918" cy="1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58BF69-8AA0-444B-8FCB-A441E2217D88}"/>
              </a:ext>
            </a:extLst>
          </p:cNvPr>
          <p:cNvSpPr txBox="1"/>
          <p:nvPr/>
        </p:nvSpPr>
        <p:spPr>
          <a:xfrm>
            <a:off x="1804086" y="296562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305AA0-1147-174D-AB5C-5913A890B9AD}"/>
              </a:ext>
            </a:extLst>
          </p:cNvPr>
          <p:cNvSpPr txBox="1"/>
          <p:nvPr/>
        </p:nvSpPr>
        <p:spPr>
          <a:xfrm>
            <a:off x="7306971" y="295738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8186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89356B1C-262B-E44B-A0CD-D27F46A4D2F4}"/>
              </a:ext>
            </a:extLst>
          </p:cNvPr>
          <p:cNvPicPr>
            <a:picLocks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4831053" y="961868"/>
            <a:ext cx="3200838" cy="24733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C77242-BA70-D14E-AEB2-89344261C581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858159" y="982653"/>
            <a:ext cx="3118134" cy="241545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4D25D6-0362-0648-97C7-538E352212EF}"/>
              </a:ext>
            </a:extLst>
          </p:cNvPr>
          <p:cNvCxnSpPr/>
          <p:nvPr/>
        </p:nvCxnSpPr>
        <p:spPr>
          <a:xfrm>
            <a:off x="840259" y="988541"/>
            <a:ext cx="0" cy="107503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8417B4-116C-A740-B138-7CF21965AAAF}"/>
              </a:ext>
            </a:extLst>
          </p:cNvPr>
          <p:cNvCxnSpPr>
            <a:cxnSpLocks/>
          </p:cNvCxnSpPr>
          <p:nvPr/>
        </p:nvCxnSpPr>
        <p:spPr>
          <a:xfrm>
            <a:off x="840259" y="1013254"/>
            <a:ext cx="1075038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3D4EAB-9107-6F4F-BB4C-3CE2CAE1E095}"/>
              </a:ext>
            </a:extLst>
          </p:cNvPr>
          <p:cNvSpPr txBox="1"/>
          <p:nvPr/>
        </p:nvSpPr>
        <p:spPr>
          <a:xfrm>
            <a:off x="444844" y="1062677"/>
            <a:ext cx="3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D654D0-4C46-9D44-94BA-772E5F4A38A3}"/>
              </a:ext>
            </a:extLst>
          </p:cNvPr>
          <p:cNvSpPr txBox="1"/>
          <p:nvPr/>
        </p:nvSpPr>
        <p:spPr>
          <a:xfrm>
            <a:off x="1054446" y="350103"/>
            <a:ext cx="3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7D1EA1-C110-9143-AEC1-758FC5CED90B}"/>
              </a:ext>
            </a:extLst>
          </p:cNvPr>
          <p:cNvCxnSpPr/>
          <p:nvPr/>
        </p:nvCxnSpPr>
        <p:spPr>
          <a:xfrm>
            <a:off x="4786184" y="955589"/>
            <a:ext cx="0" cy="107503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4910D1-74CF-7B42-A3F4-CFBB0683619E}"/>
              </a:ext>
            </a:extLst>
          </p:cNvPr>
          <p:cNvCxnSpPr>
            <a:cxnSpLocks/>
          </p:cNvCxnSpPr>
          <p:nvPr/>
        </p:nvCxnSpPr>
        <p:spPr>
          <a:xfrm>
            <a:off x="4786184" y="980302"/>
            <a:ext cx="1075038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F285B4-087A-0B4C-A12F-D45EA941EB3F}"/>
              </a:ext>
            </a:extLst>
          </p:cNvPr>
          <p:cNvSpPr txBox="1"/>
          <p:nvPr/>
        </p:nvSpPr>
        <p:spPr>
          <a:xfrm>
            <a:off x="4390769" y="1029725"/>
            <a:ext cx="3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8579C7-C8EF-B04D-AF6E-71A97323F79E}"/>
              </a:ext>
            </a:extLst>
          </p:cNvPr>
          <p:cNvSpPr txBox="1"/>
          <p:nvPr/>
        </p:nvSpPr>
        <p:spPr>
          <a:xfrm>
            <a:off x="5000371" y="317151"/>
            <a:ext cx="3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24E457-1F21-DC4B-998D-DB9C4AD47F9D}"/>
              </a:ext>
            </a:extLst>
          </p:cNvPr>
          <p:cNvSpPr/>
          <p:nvPr/>
        </p:nvSpPr>
        <p:spPr>
          <a:xfrm>
            <a:off x="5811794" y="1523999"/>
            <a:ext cx="1383957" cy="1309817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A1EDFC-2E9F-244F-A814-4ADE41BB45FE}"/>
              </a:ext>
            </a:extLst>
          </p:cNvPr>
          <p:cNvCxnSpPr>
            <a:stCxn id="18" idx="2"/>
            <a:endCxn id="18" idx="6"/>
          </p:cNvCxnSpPr>
          <p:nvPr/>
        </p:nvCxnSpPr>
        <p:spPr>
          <a:xfrm>
            <a:off x="5811794" y="2178908"/>
            <a:ext cx="1383957" cy="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D79B86-A826-6848-B059-850780F2A0D4}"/>
              </a:ext>
            </a:extLst>
          </p:cNvPr>
          <p:cNvCxnSpPr>
            <a:cxnSpLocks/>
            <a:stCxn id="18" idx="4"/>
            <a:endCxn id="18" idx="0"/>
          </p:cNvCxnSpPr>
          <p:nvPr/>
        </p:nvCxnSpPr>
        <p:spPr>
          <a:xfrm flipV="1">
            <a:off x="6503773" y="1523999"/>
            <a:ext cx="0" cy="1309817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D8C46C0-F4D0-D34B-8FE3-8E7F1BDE9622}"/>
              </a:ext>
            </a:extLst>
          </p:cNvPr>
          <p:cNvSpPr txBox="1"/>
          <p:nvPr/>
        </p:nvSpPr>
        <p:spPr>
          <a:xfrm>
            <a:off x="4806782" y="2681414"/>
            <a:ext cx="1188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sz="3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4608A0-CFFA-7248-9CF3-C1DFD84EB04A}"/>
              </a:ext>
            </a:extLst>
          </p:cNvPr>
          <p:cNvCxnSpPr/>
          <p:nvPr/>
        </p:nvCxnSpPr>
        <p:spPr>
          <a:xfrm>
            <a:off x="6536724" y="2903833"/>
            <a:ext cx="74140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D9AC7DA-5E05-F249-BE2A-2BD7F124BECA}"/>
              </a:ext>
            </a:extLst>
          </p:cNvPr>
          <p:cNvSpPr txBox="1"/>
          <p:nvPr/>
        </p:nvSpPr>
        <p:spPr>
          <a:xfrm>
            <a:off x="6685013" y="2767912"/>
            <a:ext cx="50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AB18D4-3152-B24E-8CC1-70AE6467B72D}"/>
              </a:ext>
            </a:extLst>
          </p:cNvPr>
          <p:cNvCxnSpPr>
            <a:cxnSpLocks/>
          </p:cNvCxnSpPr>
          <p:nvPr/>
        </p:nvCxnSpPr>
        <p:spPr>
          <a:xfrm>
            <a:off x="7319317" y="2187146"/>
            <a:ext cx="0" cy="75376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547D034-3872-7643-B1A0-39288F56E253}"/>
              </a:ext>
            </a:extLst>
          </p:cNvPr>
          <p:cNvSpPr txBox="1"/>
          <p:nvPr/>
        </p:nvSpPr>
        <p:spPr>
          <a:xfrm>
            <a:off x="7356395" y="2240695"/>
            <a:ext cx="50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217637-795A-934C-8130-3D9C80B1D121}"/>
              </a:ext>
            </a:extLst>
          </p:cNvPr>
          <p:cNvCxnSpPr>
            <a:cxnSpLocks/>
          </p:cNvCxnSpPr>
          <p:nvPr/>
        </p:nvCxnSpPr>
        <p:spPr>
          <a:xfrm flipV="1">
            <a:off x="5708822" y="2236573"/>
            <a:ext cx="704335" cy="580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E53F1A0A-EAA1-E84E-8BB3-ED44949B4AB0}"/>
              </a:ext>
            </a:extLst>
          </p:cNvPr>
          <p:cNvPicPr>
            <a:picLocks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8727562" y="978341"/>
            <a:ext cx="3200838" cy="247331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27653D0-6530-CF41-ADE3-2B8365A799D4}"/>
              </a:ext>
            </a:extLst>
          </p:cNvPr>
          <p:cNvCxnSpPr/>
          <p:nvPr/>
        </p:nvCxnSpPr>
        <p:spPr>
          <a:xfrm>
            <a:off x="8682693" y="972062"/>
            <a:ext cx="0" cy="107503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04D0E73-9168-4343-9EB7-C65DD6F5A8C8}"/>
              </a:ext>
            </a:extLst>
          </p:cNvPr>
          <p:cNvCxnSpPr>
            <a:cxnSpLocks/>
          </p:cNvCxnSpPr>
          <p:nvPr/>
        </p:nvCxnSpPr>
        <p:spPr>
          <a:xfrm>
            <a:off x="8682693" y="996775"/>
            <a:ext cx="1075038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CDEFD1C-A93A-974D-B744-ABA91E903C0A}"/>
              </a:ext>
            </a:extLst>
          </p:cNvPr>
          <p:cNvSpPr txBox="1"/>
          <p:nvPr/>
        </p:nvSpPr>
        <p:spPr>
          <a:xfrm>
            <a:off x="8287278" y="1046198"/>
            <a:ext cx="3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EF50C8-C263-6F4B-B40C-42C2777129F1}"/>
              </a:ext>
            </a:extLst>
          </p:cNvPr>
          <p:cNvSpPr txBox="1"/>
          <p:nvPr/>
        </p:nvSpPr>
        <p:spPr>
          <a:xfrm>
            <a:off x="8896880" y="333624"/>
            <a:ext cx="3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26F74F3-E089-5048-8F15-8422BBDE8D6A}"/>
              </a:ext>
            </a:extLst>
          </p:cNvPr>
          <p:cNvSpPr/>
          <p:nvPr/>
        </p:nvSpPr>
        <p:spPr>
          <a:xfrm>
            <a:off x="10177861" y="1985319"/>
            <a:ext cx="374811" cy="362469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B1384B-683B-E74D-8346-BE63561DBD98}"/>
              </a:ext>
            </a:extLst>
          </p:cNvPr>
          <p:cNvCxnSpPr>
            <a:cxnSpLocks/>
            <a:stCxn id="68" idx="2"/>
            <a:endCxn id="68" idx="6"/>
          </p:cNvCxnSpPr>
          <p:nvPr/>
        </p:nvCxnSpPr>
        <p:spPr>
          <a:xfrm>
            <a:off x="10177861" y="2166554"/>
            <a:ext cx="374811" cy="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A15C0F-2AE3-B44A-857D-28BB658B10DB}"/>
              </a:ext>
            </a:extLst>
          </p:cNvPr>
          <p:cNvCxnSpPr>
            <a:cxnSpLocks/>
            <a:stCxn id="68" idx="4"/>
            <a:endCxn id="68" idx="0"/>
          </p:cNvCxnSpPr>
          <p:nvPr/>
        </p:nvCxnSpPr>
        <p:spPr>
          <a:xfrm flipV="1">
            <a:off x="10365267" y="1985319"/>
            <a:ext cx="0" cy="362469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469E33F-69D0-9F4E-A6BA-B71235BC5976}"/>
              </a:ext>
            </a:extLst>
          </p:cNvPr>
          <p:cNvSpPr txBox="1"/>
          <p:nvPr/>
        </p:nvSpPr>
        <p:spPr>
          <a:xfrm>
            <a:off x="8703291" y="2697887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sz="3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FDA29B1-7C3C-2241-ADC9-D9195AEE79EC}"/>
              </a:ext>
            </a:extLst>
          </p:cNvPr>
          <p:cNvCxnSpPr>
            <a:cxnSpLocks/>
          </p:cNvCxnSpPr>
          <p:nvPr/>
        </p:nvCxnSpPr>
        <p:spPr>
          <a:xfrm>
            <a:off x="10366617" y="2454016"/>
            <a:ext cx="20045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E1846B9-5B9D-0B41-BCA6-2C7E005CF559}"/>
              </a:ext>
            </a:extLst>
          </p:cNvPr>
          <p:cNvSpPr txBox="1"/>
          <p:nvPr/>
        </p:nvSpPr>
        <p:spPr>
          <a:xfrm>
            <a:off x="10230295" y="2517937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387877C-F229-FF4B-8C34-2BB6A986520C}"/>
              </a:ext>
            </a:extLst>
          </p:cNvPr>
          <p:cNvCxnSpPr>
            <a:cxnSpLocks/>
          </p:cNvCxnSpPr>
          <p:nvPr/>
        </p:nvCxnSpPr>
        <p:spPr>
          <a:xfrm>
            <a:off x="10670819" y="2155174"/>
            <a:ext cx="0" cy="2186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3E57283-C031-1F49-B407-CBBD9F9FE384}"/>
              </a:ext>
            </a:extLst>
          </p:cNvPr>
          <p:cNvSpPr txBox="1"/>
          <p:nvPr/>
        </p:nvSpPr>
        <p:spPr>
          <a:xfrm>
            <a:off x="10768454" y="1875663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3910BEC-54E3-7248-8FBE-46953079FC40}"/>
              </a:ext>
            </a:extLst>
          </p:cNvPr>
          <p:cNvCxnSpPr>
            <a:cxnSpLocks/>
          </p:cNvCxnSpPr>
          <p:nvPr/>
        </p:nvCxnSpPr>
        <p:spPr>
          <a:xfrm flipV="1">
            <a:off x="9605331" y="2253046"/>
            <a:ext cx="704335" cy="580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181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23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4</cp:revision>
  <dcterms:created xsi:type="dcterms:W3CDTF">2019-10-23T10:55:00Z</dcterms:created>
  <dcterms:modified xsi:type="dcterms:W3CDTF">2019-10-23T13:15:11Z</dcterms:modified>
</cp:coreProperties>
</file>