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3" r:id="rId3"/>
    <p:sldMasterId id="2147483654" r:id="rId4"/>
    <p:sldMasterId id="2147483655" r:id="rId5"/>
    <p:sldMasterId id="2147483656" r:id="rId6"/>
    <p:sldMasterId id="2147483657" r:id="rId7"/>
    <p:sldMasterId id="2147483658" r:id="rId8"/>
    <p:sldMasterId id="2147483659" r:id="rId9"/>
    <p:sldMasterId id="2147483660" r:id="rId10"/>
    <p:sldMasterId id="2147483661" r:id="rId11"/>
    <p:sldMasterId id="2147483662" r:id="rId12"/>
    <p:sldMasterId id="2147483663" r:id="rId13"/>
    <p:sldMasterId id="2147483664" r:id="rId14"/>
    <p:sldMasterId id="2147483665" r:id="rId15"/>
    <p:sldMasterId id="2147483666" r:id="rId16"/>
  </p:sldMasterIdLst>
  <p:notesMasterIdLst>
    <p:notesMasterId r:id="rId23"/>
  </p:notesMasterIdLst>
  <p:sldIdLst>
    <p:sldId id="417" r:id="rId17"/>
    <p:sldId id="402" r:id="rId18"/>
    <p:sldId id="403" r:id="rId19"/>
    <p:sldId id="404" r:id="rId20"/>
    <p:sldId id="405" r:id="rId21"/>
    <p:sldId id="406" r:id="rId22"/>
  </p:sldIdLst>
  <p:sldSz cx="10160000" cy="7620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5pPr>
    <a:lvl6pPr marL="2286000" algn="l" defTabSz="457200" rtl="0" eaLnBrk="1" latinLnBrk="0" hangingPunct="1"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6pPr>
    <a:lvl7pPr marL="2743200" algn="l" defTabSz="457200" rtl="0" eaLnBrk="1" latinLnBrk="0" hangingPunct="1"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7pPr>
    <a:lvl8pPr marL="3200400" algn="l" defTabSz="457200" rtl="0" eaLnBrk="1" latinLnBrk="0" hangingPunct="1"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8pPr>
    <a:lvl9pPr marL="3657600" algn="l" defTabSz="457200" rtl="0" eaLnBrk="1" latinLnBrk="0" hangingPunct="1"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59"/>
    <p:restoredTop sz="90915"/>
  </p:normalViewPr>
  <p:slideViewPr>
    <p:cSldViewPr>
      <p:cViewPr varScale="1">
        <p:scale>
          <a:sx n="100" d="100"/>
          <a:sy n="100" d="100"/>
        </p:scale>
        <p:origin x="736" y="176"/>
      </p:cViewPr>
      <p:guideLst>
        <p:guide orient="horz" pos="24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2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5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6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205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205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205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01C7D3A-21B0-A14D-B629-37733D759A9F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12414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 Neue Light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 Neue Light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 Neue Light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 Neue Light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 Neue Light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4382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7E06BA-63DE-C34D-B4CB-8E6C3A4969F0}" type="slidenum">
              <a:rPr lang="es-ES"/>
              <a:pPr/>
              <a:t>2</a:t>
            </a:fld>
            <a:endParaRPr lang="es-E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8361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44500" y="673100"/>
            <a:ext cx="4559300" cy="627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56200" y="673100"/>
            <a:ext cx="4559300" cy="627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7750" y="1028700"/>
            <a:ext cx="2317750" cy="53721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1028700"/>
            <a:ext cx="6800850" cy="53721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7750" y="304800"/>
            <a:ext cx="2317750" cy="66421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304800"/>
            <a:ext cx="6800850" cy="66421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44500" y="3924300"/>
            <a:ext cx="1911350" cy="247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2508250" y="3924300"/>
            <a:ext cx="1911350" cy="247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44500" y="1816100"/>
            <a:ext cx="455930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56200" y="1816100"/>
            <a:ext cx="455930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425825" y="1028700"/>
            <a:ext cx="993775" cy="53721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1028700"/>
            <a:ext cx="2828925" cy="53721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134100" y="6616700"/>
            <a:ext cx="1860550" cy="39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147050" y="6616700"/>
            <a:ext cx="1860550" cy="39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781925" y="6083300"/>
            <a:ext cx="2225675" cy="13335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104900" y="6083300"/>
            <a:ext cx="6524625" cy="13335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2920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7750" y="1778000"/>
            <a:ext cx="2317750" cy="50292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1778000"/>
            <a:ext cx="680085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7750" y="254000"/>
            <a:ext cx="2317750" cy="66929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254000"/>
            <a:ext cx="6800850" cy="66929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44500" y="3924300"/>
            <a:ext cx="4559300" cy="247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56200" y="3924300"/>
            <a:ext cx="4559300" cy="247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44500" y="1816100"/>
            <a:ext cx="191135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2508250" y="1816100"/>
            <a:ext cx="191135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425825" y="254000"/>
            <a:ext cx="993775" cy="66929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254000"/>
            <a:ext cx="2828925" cy="66929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44500" y="1816100"/>
            <a:ext cx="191135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2508250" y="1816100"/>
            <a:ext cx="191135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7750" y="254000"/>
            <a:ext cx="2317750" cy="66929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254000"/>
            <a:ext cx="6800850" cy="66929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540500" y="1816100"/>
            <a:ext cx="151130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204200" y="1816100"/>
            <a:ext cx="151130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7750" y="254000"/>
            <a:ext cx="2317750" cy="66929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254000"/>
            <a:ext cx="6800850" cy="66929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3924300"/>
            <a:ext cx="9271000" cy="2476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1028700"/>
            <a:ext cx="9271000" cy="2476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673100"/>
            <a:ext cx="9271000" cy="6273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marL="2032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marL="5080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marL="8509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marL="11938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marL="15367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19939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24511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29083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33655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3924300"/>
            <a:ext cx="3975100" cy="2476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1028700"/>
            <a:ext cx="3975100" cy="2476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04900" y="6083300"/>
            <a:ext cx="4521200" cy="133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34100" y="6616700"/>
            <a:ext cx="38735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2895600"/>
            <a:ext cx="9271000" cy="182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254000"/>
            <a:ext cx="9271000" cy="1092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1816100"/>
            <a:ext cx="9271000" cy="513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marL="2032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marL="5080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marL="850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marL="11938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marL="15367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1993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24511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29083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33655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1816100"/>
            <a:ext cx="3975100" cy="513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254000"/>
            <a:ext cx="3975100" cy="1092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marL="2032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marL="5080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marL="850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marL="11938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marL="15367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1993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24511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29083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33655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1816100"/>
            <a:ext cx="3975100" cy="513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254000"/>
            <a:ext cx="9271000" cy="1092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marL="2032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marL="5080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marL="850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marL="11938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marL="15367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1993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24511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29083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33655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40500" y="1816100"/>
            <a:ext cx="3175000" cy="513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254000"/>
            <a:ext cx="9271000" cy="1092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marL="2032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marL="5080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marL="8636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marL="11938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marL="15367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1993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24511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29083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33655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807015" y="1877977"/>
            <a:ext cx="4508945" cy="433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99" tIns="50799" rIns="101599" bIns="50799">
            <a:spAutoFit/>
          </a:bodyPr>
          <a:lstStyle/>
          <a:p>
            <a:pPr algn="ctr"/>
            <a:r>
              <a:rPr lang="es-CL" sz="2700" dirty="0">
                <a:solidFill>
                  <a:srgbClr val="FF0000"/>
                </a:solidFill>
                <a:latin typeface="Trebuchet MS" pitchFamily="34" charset="0"/>
              </a:rPr>
              <a:t>P</a:t>
            </a:r>
            <a:r>
              <a:rPr lang="es-CL" sz="2700" dirty="0">
                <a:solidFill>
                  <a:srgbClr val="3366FF"/>
                </a:solidFill>
                <a:latin typeface="Trebuchet MS" pitchFamily="34" charset="0"/>
              </a:rPr>
              <a:t>r</a:t>
            </a:r>
            <a:r>
              <a:rPr lang="es-CL" sz="27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700" dirty="0">
                <a:solidFill>
                  <a:srgbClr val="00FF00"/>
                </a:solidFill>
                <a:latin typeface="Trebuchet MS" pitchFamily="34" charset="0"/>
              </a:rPr>
              <a:t>c</a:t>
            </a:r>
            <a:r>
              <a:rPr lang="es-CL" sz="2700" dirty="0">
                <a:solidFill>
                  <a:schemeClr val="bg1"/>
                </a:solidFill>
                <a:latin typeface="Trebuchet MS" pitchFamily="34" charset="0"/>
              </a:rPr>
              <a:t>e</a:t>
            </a:r>
            <a:r>
              <a:rPr lang="es-CL" sz="2700" dirty="0">
                <a:solidFill>
                  <a:srgbClr val="FF6600"/>
                </a:solidFill>
                <a:latin typeface="Trebuchet MS" pitchFamily="34" charset="0"/>
              </a:rPr>
              <a:t>s</a:t>
            </a:r>
            <a:r>
              <a:rPr lang="es-CL" sz="27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700" dirty="0">
                <a:solidFill>
                  <a:srgbClr val="3366FF"/>
                </a:solidFill>
                <a:latin typeface="Trebuchet MS" pitchFamily="34" charset="0"/>
              </a:rPr>
              <a:t>m</a:t>
            </a:r>
            <a:r>
              <a:rPr lang="es-CL" sz="27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7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7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7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7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7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7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7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700" dirty="0">
                <a:solidFill>
                  <a:srgbClr val="00FF00"/>
                </a:solidFill>
                <a:latin typeface="Trebuchet MS" pitchFamily="34" charset="0"/>
              </a:rPr>
              <a:t>I</a:t>
            </a:r>
            <a:r>
              <a:rPr lang="es-CL" sz="27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700" dirty="0">
                <a:solidFill>
                  <a:srgbClr val="FF6600"/>
                </a:solidFill>
                <a:latin typeface="Trebuchet MS" pitchFamily="34" charset="0"/>
              </a:rPr>
              <a:t>á</a:t>
            </a:r>
            <a:r>
              <a:rPr lang="es-CL" sz="2700" dirty="0">
                <a:solidFill>
                  <a:srgbClr val="FF0000"/>
                </a:solidFill>
                <a:latin typeface="Trebuchet MS" pitchFamily="34" charset="0"/>
              </a:rPr>
              <a:t>g</a:t>
            </a:r>
            <a:r>
              <a:rPr lang="es-CL" sz="27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7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7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7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7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7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7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7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7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7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u="none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6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3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3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3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3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s-CL" sz="13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777" y="1036440"/>
            <a:ext cx="2502370" cy="78883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111851" y="1184005"/>
            <a:ext cx="105432" cy="105424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 u="none"/>
          </a:p>
        </p:txBody>
      </p:sp>
      <p:sp>
        <p:nvSpPr>
          <p:cNvPr id="6" name="Rectangle 5"/>
          <p:cNvSpPr/>
          <p:nvPr/>
        </p:nvSpPr>
        <p:spPr>
          <a:xfrm>
            <a:off x="4281184" y="1353338"/>
            <a:ext cx="105432" cy="105424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 u="none"/>
          </a:p>
        </p:txBody>
      </p:sp>
      <p:sp>
        <p:nvSpPr>
          <p:cNvPr id="7" name="Rectangle 6"/>
          <p:cNvSpPr/>
          <p:nvPr/>
        </p:nvSpPr>
        <p:spPr>
          <a:xfrm>
            <a:off x="4020687" y="1522671"/>
            <a:ext cx="105432" cy="105424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 u="none"/>
          </a:p>
        </p:txBody>
      </p:sp>
      <p:sp>
        <p:nvSpPr>
          <p:cNvPr id="8" name="Rectangle 7"/>
          <p:cNvSpPr/>
          <p:nvPr/>
        </p:nvSpPr>
        <p:spPr>
          <a:xfrm>
            <a:off x="4450517" y="1100951"/>
            <a:ext cx="105432" cy="10542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 u="none"/>
          </a:p>
        </p:txBody>
      </p:sp>
      <p:sp>
        <p:nvSpPr>
          <p:cNvPr id="9" name="Rectangle 8"/>
          <p:cNvSpPr/>
          <p:nvPr/>
        </p:nvSpPr>
        <p:spPr>
          <a:xfrm>
            <a:off x="4231547" y="1668651"/>
            <a:ext cx="105432" cy="105424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 u="none"/>
          </a:p>
        </p:txBody>
      </p:sp>
      <p:sp>
        <p:nvSpPr>
          <p:cNvPr id="10" name="TextBox 9"/>
          <p:cNvSpPr txBox="1"/>
          <p:nvPr/>
        </p:nvSpPr>
        <p:spPr>
          <a:xfrm>
            <a:off x="1" y="3367852"/>
            <a:ext cx="10160000" cy="1195197"/>
          </a:xfrm>
          <a:prstGeom prst="rect">
            <a:avLst/>
          </a:prstGeom>
          <a:noFill/>
        </p:spPr>
        <p:txBody>
          <a:bodyPr wrap="square" lIns="101599" tIns="50799" rIns="101599" bIns="50799" rtlCol="0">
            <a:spAutoFit/>
          </a:bodyPr>
          <a:lstStyle/>
          <a:p>
            <a:pPr algn="ctr"/>
            <a:r>
              <a:rPr lang="es-CL" sz="2700" b="1" dirty="0">
                <a:solidFill>
                  <a:srgbClr val="FFFFFF"/>
                </a:solidFill>
                <a:latin typeface="Trebuchet MS"/>
                <a:cs typeface="Trebuchet MS"/>
              </a:rPr>
              <a:t>Filtros </a:t>
            </a:r>
            <a:r>
              <a:rPr lang="es-CL" sz="2700" b="1" dirty="0" err="1">
                <a:solidFill>
                  <a:srgbClr val="FFFFFF"/>
                </a:solidFill>
                <a:latin typeface="Trebuchet MS"/>
                <a:cs typeface="Trebuchet MS"/>
              </a:rPr>
              <a:t>Homomórficos</a:t>
            </a:r>
            <a:endParaRPr lang="es-CL" sz="2700" b="1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endParaRPr lang="es-CL" sz="11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100" dirty="0">
                <a:solidFill>
                  <a:srgbClr val="FFFFFF"/>
                </a:solidFill>
                <a:latin typeface="Trebuchet MS"/>
                <a:cs typeface="Trebuchet MS"/>
              </a:rPr>
              <a:t>[ Capítulo 5 ]</a:t>
            </a:r>
          </a:p>
          <a:p>
            <a:pPr algn="ctr"/>
            <a:endParaRPr lang="es-CL" sz="11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100" dirty="0">
                <a:solidFill>
                  <a:srgbClr val="FFFFFF"/>
                </a:solidFill>
                <a:latin typeface="Trebuchet MS"/>
                <a:cs typeface="Trebuchet MS"/>
              </a:rPr>
              <a:t>Transparencias Originales de Marcelo Guarini</a:t>
            </a:r>
          </a:p>
        </p:txBody>
      </p:sp>
    </p:spTree>
    <p:extLst>
      <p:ext uri="{BB962C8B-B14F-4D97-AF65-F5344CB8AC3E}">
        <p14:creationId xmlns:p14="http://schemas.microsoft.com/office/powerpoint/2010/main" val="410472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Aumento de nitidez utilizando Filtros en el Dominio de la Frecuencia</a:t>
            </a:r>
          </a:p>
        </p:txBody>
      </p:sp>
      <p:sp>
        <p:nvSpPr>
          <p:cNvPr id="169987" name="Rectangle 3"/>
          <p:cNvSpPr>
            <a:spLocks/>
          </p:cNvSpPr>
          <p:nvPr/>
        </p:nvSpPr>
        <p:spPr bwMode="auto">
          <a:xfrm>
            <a:off x="444500" y="1816100"/>
            <a:ext cx="9271000" cy="513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spcBef>
                <a:spcPts val="3800"/>
              </a:spcBef>
              <a:buClr>
                <a:srgbClr val="6E00FF"/>
              </a:buClr>
              <a:buSzPct val="100000"/>
              <a:buFont typeface="Helvetica Neue" charset="0"/>
              <a:buChar char="•"/>
            </a:pPr>
            <a:r>
              <a:rPr lang="en-US" sz="2000">
                <a:solidFill>
                  <a:srgbClr val="6E00FF"/>
                </a:solidFill>
                <a:latin typeface="Helvetica Neue" charset="0"/>
                <a:sym typeface="Helvetica Neue" charset="0"/>
              </a:rPr>
              <a:t>Filtro Homomórfico</a:t>
            </a:r>
          </a:p>
        </p:txBody>
      </p:sp>
      <p:pic>
        <p:nvPicPr>
          <p:cNvPr id="1699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476500"/>
            <a:ext cx="9169400" cy="481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Aumento de nitidez utilizando Filtros en el Dominio de la Frecuencia</a:t>
            </a:r>
          </a:p>
        </p:txBody>
      </p:sp>
      <p:sp>
        <p:nvSpPr>
          <p:cNvPr id="171011" name="Rectangle 3"/>
          <p:cNvSpPr>
            <a:spLocks/>
          </p:cNvSpPr>
          <p:nvPr/>
        </p:nvSpPr>
        <p:spPr bwMode="auto">
          <a:xfrm>
            <a:off x="444500" y="1816100"/>
            <a:ext cx="9271000" cy="513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spcBef>
                <a:spcPts val="3800"/>
              </a:spcBef>
              <a:buClr>
                <a:srgbClr val="6E00FF"/>
              </a:buClr>
              <a:buSzPct val="100000"/>
              <a:buFont typeface="Helvetica Neue" charset="0"/>
              <a:buChar char="•"/>
            </a:pPr>
            <a:r>
              <a:rPr lang="en-US" sz="2000">
                <a:solidFill>
                  <a:srgbClr val="6E00FF"/>
                </a:solidFill>
                <a:latin typeface="Helvetica Neue" charset="0"/>
                <a:sym typeface="Helvetica Neue" charset="0"/>
              </a:rPr>
              <a:t>Filtro Homomórfico</a:t>
            </a:r>
          </a:p>
        </p:txBody>
      </p:sp>
      <p:pic>
        <p:nvPicPr>
          <p:cNvPr id="1710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0" y="2794000"/>
            <a:ext cx="914400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Aumento de nitidez utilizando Filtros en el Dominio de la Frecuencia</a:t>
            </a:r>
          </a:p>
        </p:txBody>
      </p:sp>
      <p:sp>
        <p:nvSpPr>
          <p:cNvPr id="172035" name="Rectangle 3"/>
          <p:cNvSpPr>
            <a:spLocks/>
          </p:cNvSpPr>
          <p:nvPr/>
        </p:nvSpPr>
        <p:spPr bwMode="auto">
          <a:xfrm>
            <a:off x="444500" y="1816100"/>
            <a:ext cx="9271000" cy="513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spcBef>
                <a:spcPts val="3800"/>
              </a:spcBef>
              <a:buClr>
                <a:srgbClr val="6E00FF"/>
              </a:buClr>
              <a:buSzPct val="100000"/>
              <a:buFont typeface="Helvetica Neue" charset="0"/>
              <a:buChar char="•"/>
            </a:pPr>
            <a:r>
              <a:rPr lang="en-US" sz="2000">
                <a:solidFill>
                  <a:srgbClr val="6E00FF"/>
                </a:solidFill>
                <a:latin typeface="Helvetica Neue" charset="0"/>
                <a:sym typeface="Helvetica Neue" charset="0"/>
              </a:rPr>
              <a:t>Filtro Homomórfico</a:t>
            </a:r>
          </a:p>
        </p:txBody>
      </p:sp>
      <p:pic>
        <p:nvPicPr>
          <p:cNvPr id="1720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0" y="2641600"/>
            <a:ext cx="915670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Aumento de nitidez utilizando Filtros en el Dominio de la Frecuencia</a:t>
            </a:r>
          </a:p>
        </p:txBody>
      </p:sp>
      <p:sp>
        <p:nvSpPr>
          <p:cNvPr id="173059" name="Rectangle 3"/>
          <p:cNvSpPr>
            <a:spLocks/>
          </p:cNvSpPr>
          <p:nvPr/>
        </p:nvSpPr>
        <p:spPr bwMode="auto">
          <a:xfrm>
            <a:off x="444500" y="1816100"/>
            <a:ext cx="9271000" cy="513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spcBef>
                <a:spcPts val="3800"/>
              </a:spcBef>
              <a:buClr>
                <a:srgbClr val="6E00FF"/>
              </a:buClr>
              <a:buSzPct val="100000"/>
              <a:buFont typeface="Helvetica Neue" charset="0"/>
              <a:buChar char="•"/>
            </a:pPr>
            <a:r>
              <a:rPr lang="en-US" sz="2000">
                <a:solidFill>
                  <a:srgbClr val="6E00FF"/>
                </a:solidFill>
                <a:latin typeface="Helvetica Neue" charset="0"/>
                <a:sym typeface="Helvetica Neue" charset="0"/>
              </a:rPr>
              <a:t>Filtro Homomórfico</a:t>
            </a:r>
          </a:p>
        </p:txBody>
      </p:sp>
      <p:pic>
        <p:nvPicPr>
          <p:cNvPr id="1730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0" y="2413000"/>
            <a:ext cx="9144000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306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4800" y="3606800"/>
            <a:ext cx="6997700" cy="398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Aumento de nitidez utilizando Filtros en el Dominio de la Frecuencia</a:t>
            </a:r>
          </a:p>
        </p:txBody>
      </p:sp>
      <p:sp>
        <p:nvSpPr>
          <p:cNvPr id="174083" name="Rectangle 3"/>
          <p:cNvSpPr>
            <a:spLocks/>
          </p:cNvSpPr>
          <p:nvPr/>
        </p:nvSpPr>
        <p:spPr bwMode="auto">
          <a:xfrm>
            <a:off x="444500" y="1816100"/>
            <a:ext cx="9271000" cy="513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spcBef>
                <a:spcPts val="3800"/>
              </a:spcBef>
              <a:buClr>
                <a:srgbClr val="6E00FF"/>
              </a:buClr>
              <a:buSzPct val="100000"/>
              <a:buFont typeface="Helvetica Neue" charset="0"/>
              <a:buChar char="•"/>
            </a:pPr>
            <a:r>
              <a:rPr lang="en-US" sz="2000">
                <a:solidFill>
                  <a:srgbClr val="6E00FF"/>
                </a:solidFill>
                <a:latin typeface="Helvetica Neue" charset="0"/>
                <a:sym typeface="Helvetica Neue" charset="0"/>
              </a:rPr>
              <a:t>Filtro Homomórfico</a:t>
            </a:r>
          </a:p>
        </p:txBody>
      </p:sp>
      <p:pic>
        <p:nvPicPr>
          <p:cNvPr id="1740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4200" y="2514600"/>
            <a:ext cx="6438900" cy="488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085" name="Rectangle 5"/>
          <p:cNvSpPr>
            <a:spLocks/>
          </p:cNvSpPr>
          <p:nvPr/>
        </p:nvSpPr>
        <p:spPr bwMode="auto">
          <a:xfrm>
            <a:off x="303213" y="3771900"/>
            <a:ext cx="1282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pPr algn="l"/>
            <a:r>
              <a:rPr lang="en-US" sz="1600">
                <a:solidFill>
                  <a:schemeClr val="tx1"/>
                </a:solidFill>
              </a:rPr>
              <a:t>Imagen PET de cuerpo completo</a:t>
            </a:r>
          </a:p>
        </p:txBody>
      </p:sp>
      <p:sp>
        <p:nvSpPr>
          <p:cNvPr id="174086" name="Rectangle 6"/>
          <p:cNvSpPr>
            <a:spLocks/>
          </p:cNvSpPr>
          <p:nvPr/>
        </p:nvSpPr>
        <p:spPr bwMode="auto">
          <a:xfrm>
            <a:off x="8583613" y="3086100"/>
            <a:ext cx="12827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pPr algn="l"/>
            <a:r>
              <a:rPr lang="en-US" sz="1600">
                <a:solidFill>
                  <a:schemeClr val="tx1"/>
                </a:solidFill>
              </a:rPr>
              <a:t>Imagen PET de cuerpo completo procesada con filtro homomórfico</a:t>
            </a:r>
          </a:p>
        </p:txBody>
      </p:sp>
    </p:spTree>
  </p:cSld>
  <p:clrMapOvr>
    <a:masterClrMapping/>
  </p:clrMapOvr>
  <p:transition spd="med">
    <p:wipe/>
  </p:transition>
</p:sld>
</file>

<file path=ppt/theme/theme1.xml><?xml version="1.0" encoding="utf-8"?>
<a:theme xmlns:a="http://schemas.openxmlformats.org/drawingml/2006/main" name="Title &amp; Sub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Photo - 4 Up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4 Up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4 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Photo - 2 Up Portrait &amp; Landscape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Portrait &amp; Landscape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2 Up Portrait &amp; Landsca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Photo - 2 Up Landscape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Landscape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2 Up Landsca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Photo - Vertical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Photo - Horizontal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Title - Cente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hoto - 2 Up Portrait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Portrait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2 Up Portra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hoto - 3 Up Portrait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3 Up Portrait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3 Up Portra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Big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Big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Bi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itle, Bullets &amp; Photo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3 Up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3 Up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3 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itle &amp; Bullets - Lef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&amp; Bullets - Righ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3599</TotalTime>
  <Pages>0</Pages>
  <Words>111</Words>
  <Characters>0</Characters>
  <Application>Microsoft Macintosh PowerPoint</Application>
  <PresentationFormat>Custom</PresentationFormat>
  <Lines>0</Lines>
  <Paragraphs>31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16</vt:i4>
      </vt:variant>
      <vt:variant>
        <vt:lpstr>Slide Titles</vt:lpstr>
      </vt:variant>
      <vt:variant>
        <vt:i4>6</vt:i4>
      </vt:variant>
    </vt:vector>
  </HeadingPairs>
  <TitlesOfParts>
    <vt:vector size="25" baseType="lpstr">
      <vt:lpstr>Helvetica Neue</vt:lpstr>
      <vt:lpstr>Helvetica Neue Light</vt:lpstr>
      <vt:lpstr>Trebuchet MS</vt:lpstr>
      <vt:lpstr>Title &amp; Subtitle</vt:lpstr>
      <vt:lpstr>Title &amp; Bullets</vt:lpstr>
      <vt:lpstr>Photo - 2 Up Portrait</vt:lpstr>
      <vt:lpstr>Photo - 3 Up Portrait</vt:lpstr>
      <vt:lpstr>Photo - Big</vt:lpstr>
      <vt:lpstr>Title, Bullets &amp; Photo</vt:lpstr>
      <vt:lpstr>Photo - 3 Up</vt:lpstr>
      <vt:lpstr>Title &amp; Bullets - Left</vt:lpstr>
      <vt:lpstr>Title &amp; Bullets - Right</vt:lpstr>
      <vt:lpstr>Bullets</vt:lpstr>
      <vt:lpstr>Photo - 4 Up</vt:lpstr>
      <vt:lpstr>Photo - 2 Up Portrait &amp; Landscape</vt:lpstr>
      <vt:lpstr>Photo - 2 Up Landscape</vt:lpstr>
      <vt:lpstr>Photo - Vertical</vt:lpstr>
      <vt:lpstr>Photo - Horizontal</vt:lpstr>
      <vt:lpstr>Title - Center</vt:lpstr>
      <vt:lpstr>PowerPoint Presentation</vt:lpstr>
      <vt:lpstr>Aumento de nitidez utilizando Filtros en el Dominio de la Frecuencia</vt:lpstr>
      <vt:lpstr>Aumento de nitidez utilizando Filtros en el Dominio de la Frecuencia</vt:lpstr>
      <vt:lpstr>Aumento de nitidez utilizando Filtros en el Dominio de la Frecuencia</vt:lpstr>
      <vt:lpstr>Aumento de nitidez utilizando Filtros en el Dominio de la Frecuencia</vt:lpstr>
      <vt:lpstr>Aumento de nitidez utilizando Filtros en el Dominio de la Frecuencia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 DE PROCESAMIENTO DE IMÁGENES  Capítulo IV Filtros en el Dominio de la Frecuencia</dc:title>
  <dc:subject/>
  <dc:creator/>
  <cp:keywords/>
  <dc:description/>
  <cp:lastModifiedBy>Domingo Mery</cp:lastModifiedBy>
  <cp:revision>13</cp:revision>
  <dcterms:created xsi:type="dcterms:W3CDTF">2010-09-13T12:35:45Z</dcterms:created>
  <dcterms:modified xsi:type="dcterms:W3CDTF">2021-10-14T14:17:59Z</dcterms:modified>
</cp:coreProperties>
</file>