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70" r:id="rId2"/>
    <p:sldId id="259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1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3610"/>
  </p:normalViewPr>
  <p:slideViewPr>
    <p:cSldViewPr snapToGrid="0" snapToObjects="1">
      <p:cViewPr varScale="1">
        <p:scale>
          <a:sx n="111" d="100"/>
          <a:sy n="111" d="100"/>
        </p:scale>
        <p:origin x="1584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8C770B-B503-C841-A55C-00AF9EBD4322}" type="datetimeFigureOut">
              <a:rPr lang="en-US" smtClean="0"/>
              <a:t>7/26/19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75189C-94AD-8B43-A457-2873B85E5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609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368921-76A0-4AD0-9C73-38820D030D86}" type="slidenum">
              <a:rPr lang="en-US"/>
              <a:pPr/>
              <a:t>1</a:t>
            </a:fld>
            <a:endParaRPr lang="en-US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637227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C505C-4733-2D4D-B465-C1E86A553F67}" type="datetimeFigureOut">
              <a:rPr lang="en-US" smtClean="0"/>
              <a:t>7/26/19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B1B31-9FE4-8948-AD24-002D2772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217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C505C-4733-2D4D-B465-C1E86A553F67}" type="datetimeFigureOut">
              <a:rPr lang="en-US" smtClean="0"/>
              <a:t>7/26/19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B1B31-9FE4-8948-AD24-002D2772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281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C505C-4733-2D4D-B465-C1E86A553F67}" type="datetimeFigureOut">
              <a:rPr lang="en-US" smtClean="0"/>
              <a:t>7/26/19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B1B31-9FE4-8948-AD24-002D2772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628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C505C-4733-2D4D-B465-C1E86A553F67}" type="datetimeFigureOut">
              <a:rPr lang="en-US" smtClean="0"/>
              <a:t>7/26/19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B1B31-9FE4-8948-AD24-002D2772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765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C505C-4733-2D4D-B465-C1E86A553F67}" type="datetimeFigureOut">
              <a:rPr lang="en-US" smtClean="0"/>
              <a:t>7/26/19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B1B31-9FE4-8948-AD24-002D2772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194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C505C-4733-2D4D-B465-C1E86A553F67}" type="datetimeFigureOut">
              <a:rPr lang="en-US" smtClean="0"/>
              <a:t>7/26/19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B1B31-9FE4-8948-AD24-002D2772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233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C505C-4733-2D4D-B465-C1E86A553F67}" type="datetimeFigureOut">
              <a:rPr lang="en-US" smtClean="0"/>
              <a:t>7/26/19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B1B31-9FE4-8948-AD24-002D2772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898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C505C-4733-2D4D-B465-C1E86A553F67}" type="datetimeFigureOut">
              <a:rPr lang="en-US" smtClean="0"/>
              <a:t>7/26/19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B1B31-9FE4-8948-AD24-002D2772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612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C505C-4733-2D4D-B465-C1E86A553F67}" type="datetimeFigureOut">
              <a:rPr lang="en-US" smtClean="0"/>
              <a:t>7/26/19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B1B31-9FE4-8948-AD24-002D2772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826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C505C-4733-2D4D-B465-C1E86A553F67}" type="datetimeFigureOut">
              <a:rPr lang="en-US" smtClean="0"/>
              <a:t>7/26/19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B1B31-9FE4-8948-AD24-002D2772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61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C505C-4733-2D4D-B465-C1E86A553F67}" type="datetimeFigureOut">
              <a:rPr lang="en-US" smtClean="0"/>
              <a:t>7/26/19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B1B31-9FE4-8948-AD24-002D2772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655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6C505C-4733-2D4D-B465-C1E86A553F67}" type="datetimeFigureOut">
              <a:rPr lang="en-US" smtClean="0"/>
              <a:t>7/26/19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4B1B31-9FE4-8948-AD24-002D2772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585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5"/>
          <p:cNvSpPr txBox="1">
            <a:spLocks noChangeArrowheads="1"/>
          </p:cNvSpPr>
          <p:nvPr/>
        </p:nvSpPr>
        <p:spPr bwMode="auto">
          <a:xfrm>
            <a:off x="2549021" y="1690179"/>
            <a:ext cx="4012637" cy="353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P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r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c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e</a:t>
            </a:r>
            <a:r>
              <a:rPr lang="es-CL" sz="2400" dirty="0">
                <a:solidFill>
                  <a:srgbClr val="FF6600"/>
                </a:solidFill>
                <a:latin typeface="Trebuchet MS" pitchFamily="34" charset="0"/>
              </a:rPr>
              <a:t>s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a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m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i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e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n</a:t>
            </a:r>
            <a:r>
              <a:rPr lang="es-CL" sz="2400" dirty="0">
                <a:solidFill>
                  <a:srgbClr val="FF6600"/>
                </a:solidFill>
                <a:latin typeface="Trebuchet MS" pitchFamily="34" charset="0"/>
              </a:rPr>
              <a:t>t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rgbClr val="3333CC"/>
                </a:solidFill>
                <a:latin typeface="Trebuchet MS" pitchFamily="34" charset="0"/>
              </a:rPr>
              <a:t> 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d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e 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I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m</a:t>
            </a:r>
            <a:r>
              <a:rPr lang="es-CL" sz="2400" dirty="0">
                <a:solidFill>
                  <a:srgbClr val="FF6600"/>
                </a:solidFill>
                <a:latin typeface="Trebuchet MS" pitchFamily="34" charset="0"/>
              </a:rPr>
              <a:t>á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g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e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n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e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s</a:t>
            </a:r>
            <a:endParaRPr lang="es-CL" sz="2400" dirty="0">
              <a:solidFill>
                <a:srgbClr val="FF0000"/>
              </a:solidFill>
              <a:latin typeface="Trebuchet MS" pitchFamily="34" charset="0"/>
            </a:endParaRPr>
          </a:p>
          <a:p>
            <a:pPr algn="ctr"/>
            <a:r>
              <a:rPr lang="es-CL"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Trebuchet MS" pitchFamily="34" charset="0"/>
              </a:rPr>
              <a:t> </a:t>
            </a: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r>
              <a:rPr lang="es-CL" sz="14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Domingo Mery</a:t>
            </a:r>
          </a:p>
          <a:p>
            <a:pPr algn="ctr"/>
            <a:endParaRPr lang="es-CL" sz="12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  <a:p>
            <a:pPr algn="ctr"/>
            <a:r>
              <a:rPr lang="es-CL" sz="12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Departmento de Ciencia de la Computación</a:t>
            </a:r>
          </a:p>
          <a:p>
            <a:pPr algn="ctr"/>
            <a:r>
              <a:rPr lang="es-CL" sz="12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Escuela de Ingeniería</a:t>
            </a:r>
          </a:p>
          <a:p>
            <a:pPr algn="ctr"/>
            <a:r>
              <a:rPr lang="es-CL" sz="12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Universidad Católica </a:t>
            </a:r>
            <a:r>
              <a:rPr lang="es-CL" sz="120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de Chile</a:t>
            </a:r>
            <a:endParaRPr lang="es-CL" sz="12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</p:txBody>
      </p:sp>
      <p:pic>
        <p:nvPicPr>
          <p:cNvPr id="3" name="Picture 2" descr="Screen Shot 2014-07-28 at 3.30.3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599" y="932796"/>
            <a:ext cx="2252133" cy="70994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700665" y="1065604"/>
            <a:ext cx="94889" cy="94882"/>
          </a:xfrm>
          <a:prstGeom prst="rect">
            <a:avLst/>
          </a:prstGeom>
          <a:solidFill>
            <a:srgbClr val="FF00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853065" y="1218004"/>
            <a:ext cx="94889" cy="94882"/>
          </a:xfrm>
          <a:prstGeom prst="rect">
            <a:avLst/>
          </a:prstGeom>
          <a:solidFill>
            <a:srgbClr val="FFD3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18618" y="1370404"/>
            <a:ext cx="94889" cy="94882"/>
          </a:xfrm>
          <a:prstGeom prst="rect">
            <a:avLst/>
          </a:prstGeom>
          <a:solidFill>
            <a:srgbClr val="3366FF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005465" y="990856"/>
            <a:ext cx="94889" cy="94882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808392" y="1501786"/>
            <a:ext cx="94889" cy="94882"/>
          </a:xfrm>
          <a:prstGeom prst="rect">
            <a:avLst/>
          </a:prstGeom>
          <a:solidFill>
            <a:srgbClr val="00FF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" y="3031066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2400" b="1" dirty="0">
                <a:solidFill>
                  <a:srgbClr val="FFFFFF"/>
                </a:solidFill>
                <a:latin typeface="Trebuchet MS"/>
                <a:cs typeface="Trebuchet MS"/>
              </a:rPr>
              <a:t>Máscara Promedio</a:t>
            </a:r>
          </a:p>
          <a:p>
            <a:pPr algn="ctr"/>
            <a:endParaRPr lang="es-CL" sz="1000" dirty="0">
              <a:solidFill>
                <a:srgbClr val="FFFFFF"/>
              </a:solidFill>
              <a:latin typeface="Trebuchet MS"/>
              <a:cs typeface="Trebuchet MS"/>
            </a:endParaRPr>
          </a:p>
          <a:p>
            <a:pPr algn="ctr"/>
            <a:r>
              <a:rPr lang="es-CL" sz="1000" dirty="0">
                <a:solidFill>
                  <a:srgbClr val="FFFFFF"/>
                </a:solidFill>
                <a:latin typeface="Trebuchet MS"/>
                <a:cs typeface="Trebuchet MS"/>
              </a:rPr>
              <a:t>[ Capítulo 3 ]</a:t>
            </a:r>
          </a:p>
        </p:txBody>
      </p:sp>
    </p:spTree>
    <p:extLst>
      <p:ext uri="{BB962C8B-B14F-4D97-AF65-F5344CB8AC3E}">
        <p14:creationId xmlns:p14="http://schemas.microsoft.com/office/powerpoint/2010/main" val="3668755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  <p:bldP spid="1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86 Rectángulo"/>
          <p:cNvSpPr/>
          <p:nvPr/>
        </p:nvSpPr>
        <p:spPr>
          <a:xfrm>
            <a:off x="1000100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88" name="87 Rectángulo"/>
          <p:cNvSpPr/>
          <p:nvPr/>
        </p:nvSpPr>
        <p:spPr>
          <a:xfrm>
            <a:off x="1428728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89" name="88 Rectángulo"/>
          <p:cNvSpPr/>
          <p:nvPr/>
        </p:nvSpPr>
        <p:spPr>
          <a:xfrm>
            <a:off x="1857356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0" name="89 Rectángulo"/>
          <p:cNvSpPr/>
          <p:nvPr/>
        </p:nvSpPr>
        <p:spPr>
          <a:xfrm>
            <a:off x="2285984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1" name="90 Rectángulo"/>
          <p:cNvSpPr/>
          <p:nvPr/>
        </p:nvSpPr>
        <p:spPr>
          <a:xfrm>
            <a:off x="1000100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2" name="91 Rectángulo"/>
          <p:cNvSpPr/>
          <p:nvPr/>
        </p:nvSpPr>
        <p:spPr>
          <a:xfrm>
            <a:off x="1428728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3" name="92 Rectángulo"/>
          <p:cNvSpPr/>
          <p:nvPr/>
        </p:nvSpPr>
        <p:spPr>
          <a:xfrm>
            <a:off x="1857356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4" name="93 Rectángulo"/>
          <p:cNvSpPr/>
          <p:nvPr/>
        </p:nvSpPr>
        <p:spPr>
          <a:xfrm>
            <a:off x="2285984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5" name="94 Rectángulo"/>
          <p:cNvSpPr/>
          <p:nvPr/>
        </p:nvSpPr>
        <p:spPr>
          <a:xfrm>
            <a:off x="1000100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6" name="95 Rectángulo"/>
          <p:cNvSpPr/>
          <p:nvPr/>
        </p:nvSpPr>
        <p:spPr>
          <a:xfrm>
            <a:off x="1428728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7" name="96 Rectángulo"/>
          <p:cNvSpPr/>
          <p:nvPr/>
        </p:nvSpPr>
        <p:spPr>
          <a:xfrm>
            <a:off x="1857356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8" name="97 Rectángulo"/>
          <p:cNvSpPr/>
          <p:nvPr/>
        </p:nvSpPr>
        <p:spPr>
          <a:xfrm>
            <a:off x="2285984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9" name="98 Rectángulo"/>
          <p:cNvSpPr/>
          <p:nvPr/>
        </p:nvSpPr>
        <p:spPr>
          <a:xfrm>
            <a:off x="1000100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0" name="99 Rectángulo"/>
          <p:cNvSpPr/>
          <p:nvPr/>
        </p:nvSpPr>
        <p:spPr>
          <a:xfrm>
            <a:off x="1428728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1" name="100 Rectángulo"/>
          <p:cNvSpPr/>
          <p:nvPr/>
        </p:nvSpPr>
        <p:spPr>
          <a:xfrm>
            <a:off x="1857356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2" name="101 Rectángulo"/>
          <p:cNvSpPr/>
          <p:nvPr/>
        </p:nvSpPr>
        <p:spPr>
          <a:xfrm>
            <a:off x="2285984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27" name="126 Rectángulo"/>
          <p:cNvSpPr/>
          <p:nvPr/>
        </p:nvSpPr>
        <p:spPr>
          <a:xfrm>
            <a:off x="2714612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28" name="127 Rectángulo"/>
          <p:cNvSpPr/>
          <p:nvPr/>
        </p:nvSpPr>
        <p:spPr>
          <a:xfrm>
            <a:off x="571472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29" name="128 Rectángulo"/>
          <p:cNvSpPr/>
          <p:nvPr/>
        </p:nvSpPr>
        <p:spPr>
          <a:xfrm>
            <a:off x="2714612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0" name="129 Rectángulo"/>
          <p:cNvSpPr/>
          <p:nvPr/>
        </p:nvSpPr>
        <p:spPr>
          <a:xfrm>
            <a:off x="571472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1" name="130 Rectángulo"/>
          <p:cNvSpPr/>
          <p:nvPr/>
        </p:nvSpPr>
        <p:spPr>
          <a:xfrm>
            <a:off x="2714612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32" name="131 Rectángulo"/>
          <p:cNvSpPr/>
          <p:nvPr/>
        </p:nvSpPr>
        <p:spPr>
          <a:xfrm>
            <a:off x="571472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3" name="132 Rectángulo"/>
          <p:cNvSpPr/>
          <p:nvPr/>
        </p:nvSpPr>
        <p:spPr>
          <a:xfrm>
            <a:off x="2714612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34" name="133 Rectángulo"/>
          <p:cNvSpPr/>
          <p:nvPr/>
        </p:nvSpPr>
        <p:spPr>
          <a:xfrm>
            <a:off x="571472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27" name="86 Rectángulo"/>
          <p:cNvSpPr/>
          <p:nvPr/>
        </p:nvSpPr>
        <p:spPr>
          <a:xfrm>
            <a:off x="4417970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28" name="87 Rectángulo"/>
          <p:cNvSpPr/>
          <p:nvPr/>
        </p:nvSpPr>
        <p:spPr>
          <a:xfrm>
            <a:off x="4846598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29" name="88 Rectángulo"/>
          <p:cNvSpPr/>
          <p:nvPr/>
        </p:nvSpPr>
        <p:spPr>
          <a:xfrm>
            <a:off x="5275226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0" name="89 Rectángulo"/>
          <p:cNvSpPr/>
          <p:nvPr/>
        </p:nvSpPr>
        <p:spPr>
          <a:xfrm>
            <a:off x="5703854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1" name="90 Rectángulo"/>
          <p:cNvSpPr/>
          <p:nvPr/>
        </p:nvSpPr>
        <p:spPr>
          <a:xfrm>
            <a:off x="4417970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2" name="91 Rectángulo"/>
          <p:cNvSpPr/>
          <p:nvPr/>
        </p:nvSpPr>
        <p:spPr>
          <a:xfrm>
            <a:off x="4846598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3" name="92 Rectángulo"/>
          <p:cNvSpPr/>
          <p:nvPr/>
        </p:nvSpPr>
        <p:spPr>
          <a:xfrm>
            <a:off x="5275226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4" name="93 Rectángulo"/>
          <p:cNvSpPr/>
          <p:nvPr/>
        </p:nvSpPr>
        <p:spPr>
          <a:xfrm>
            <a:off x="5703854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5" name="94 Rectángulo"/>
          <p:cNvSpPr/>
          <p:nvPr/>
        </p:nvSpPr>
        <p:spPr>
          <a:xfrm>
            <a:off x="4417970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6" name="95 Rectángulo"/>
          <p:cNvSpPr/>
          <p:nvPr/>
        </p:nvSpPr>
        <p:spPr>
          <a:xfrm>
            <a:off x="4846598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7" name="96 Rectángulo"/>
          <p:cNvSpPr/>
          <p:nvPr/>
        </p:nvSpPr>
        <p:spPr>
          <a:xfrm>
            <a:off x="5275226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8" name="97 Rectángulo"/>
          <p:cNvSpPr/>
          <p:nvPr/>
        </p:nvSpPr>
        <p:spPr>
          <a:xfrm>
            <a:off x="5703854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9" name="98 Rectángulo"/>
          <p:cNvSpPr/>
          <p:nvPr/>
        </p:nvSpPr>
        <p:spPr>
          <a:xfrm>
            <a:off x="4417970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0" name="99 Rectángulo"/>
          <p:cNvSpPr/>
          <p:nvPr/>
        </p:nvSpPr>
        <p:spPr>
          <a:xfrm>
            <a:off x="4846598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1" name="100 Rectángulo"/>
          <p:cNvSpPr/>
          <p:nvPr/>
        </p:nvSpPr>
        <p:spPr>
          <a:xfrm>
            <a:off x="5275226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2" name="101 Rectángulo"/>
          <p:cNvSpPr/>
          <p:nvPr/>
        </p:nvSpPr>
        <p:spPr>
          <a:xfrm>
            <a:off x="5703854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3" name="126 Rectángulo"/>
          <p:cNvSpPr/>
          <p:nvPr/>
        </p:nvSpPr>
        <p:spPr>
          <a:xfrm>
            <a:off x="6132482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4" name="127 Rectángulo"/>
          <p:cNvSpPr/>
          <p:nvPr/>
        </p:nvSpPr>
        <p:spPr>
          <a:xfrm>
            <a:off x="3989342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5" name="128 Rectángulo"/>
          <p:cNvSpPr/>
          <p:nvPr/>
        </p:nvSpPr>
        <p:spPr>
          <a:xfrm>
            <a:off x="6132482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6" name="129 Rectángulo"/>
          <p:cNvSpPr/>
          <p:nvPr/>
        </p:nvSpPr>
        <p:spPr>
          <a:xfrm>
            <a:off x="3989342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7" name="130 Rectángulo"/>
          <p:cNvSpPr/>
          <p:nvPr/>
        </p:nvSpPr>
        <p:spPr>
          <a:xfrm>
            <a:off x="6132482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8" name="131 Rectángulo"/>
          <p:cNvSpPr/>
          <p:nvPr/>
        </p:nvSpPr>
        <p:spPr>
          <a:xfrm>
            <a:off x="3989342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9" name="132 Rectángulo"/>
          <p:cNvSpPr/>
          <p:nvPr/>
        </p:nvSpPr>
        <p:spPr>
          <a:xfrm>
            <a:off x="6132482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0" name="133 Rectángulo"/>
          <p:cNvSpPr/>
          <p:nvPr/>
        </p:nvSpPr>
        <p:spPr>
          <a:xfrm>
            <a:off x="3989342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012319" y="2942234"/>
            <a:ext cx="1285884" cy="148736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41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41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385226" y="3003166"/>
            <a:ext cx="476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6.1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4836466" y="2998675"/>
            <a:ext cx="476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5.6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5257822" y="3001655"/>
            <a:ext cx="476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6.0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679178" y="3004635"/>
            <a:ext cx="476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6.2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4403148" y="3499232"/>
            <a:ext cx="476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7.3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4831975" y="3502212"/>
            <a:ext cx="476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6.6</a:t>
            </a:r>
          </a:p>
        </p:txBody>
      </p:sp>
    </p:spTree>
    <p:extLst>
      <p:ext uri="{BB962C8B-B14F-4D97-AF65-F5344CB8AC3E}">
        <p14:creationId xmlns:p14="http://schemas.microsoft.com/office/powerpoint/2010/main" val="12500367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86 Rectángulo"/>
          <p:cNvSpPr/>
          <p:nvPr/>
        </p:nvSpPr>
        <p:spPr>
          <a:xfrm>
            <a:off x="1000100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88" name="87 Rectángulo"/>
          <p:cNvSpPr/>
          <p:nvPr/>
        </p:nvSpPr>
        <p:spPr>
          <a:xfrm>
            <a:off x="1428728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89" name="88 Rectángulo"/>
          <p:cNvSpPr/>
          <p:nvPr/>
        </p:nvSpPr>
        <p:spPr>
          <a:xfrm>
            <a:off x="1857356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0" name="89 Rectángulo"/>
          <p:cNvSpPr/>
          <p:nvPr/>
        </p:nvSpPr>
        <p:spPr>
          <a:xfrm>
            <a:off x="2285984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1" name="90 Rectángulo"/>
          <p:cNvSpPr/>
          <p:nvPr/>
        </p:nvSpPr>
        <p:spPr>
          <a:xfrm>
            <a:off x="1000100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2" name="91 Rectángulo"/>
          <p:cNvSpPr/>
          <p:nvPr/>
        </p:nvSpPr>
        <p:spPr>
          <a:xfrm>
            <a:off x="1428728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3" name="92 Rectángulo"/>
          <p:cNvSpPr/>
          <p:nvPr/>
        </p:nvSpPr>
        <p:spPr>
          <a:xfrm>
            <a:off x="1857356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4" name="93 Rectángulo"/>
          <p:cNvSpPr/>
          <p:nvPr/>
        </p:nvSpPr>
        <p:spPr>
          <a:xfrm>
            <a:off x="2285984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5" name="94 Rectángulo"/>
          <p:cNvSpPr/>
          <p:nvPr/>
        </p:nvSpPr>
        <p:spPr>
          <a:xfrm>
            <a:off x="1000100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6" name="95 Rectángulo"/>
          <p:cNvSpPr/>
          <p:nvPr/>
        </p:nvSpPr>
        <p:spPr>
          <a:xfrm>
            <a:off x="1428728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7" name="96 Rectángulo"/>
          <p:cNvSpPr/>
          <p:nvPr/>
        </p:nvSpPr>
        <p:spPr>
          <a:xfrm>
            <a:off x="1857356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8" name="97 Rectángulo"/>
          <p:cNvSpPr/>
          <p:nvPr/>
        </p:nvSpPr>
        <p:spPr>
          <a:xfrm>
            <a:off x="2285984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9" name="98 Rectángulo"/>
          <p:cNvSpPr/>
          <p:nvPr/>
        </p:nvSpPr>
        <p:spPr>
          <a:xfrm>
            <a:off x="1000100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0" name="99 Rectángulo"/>
          <p:cNvSpPr/>
          <p:nvPr/>
        </p:nvSpPr>
        <p:spPr>
          <a:xfrm>
            <a:off x="1428728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1" name="100 Rectángulo"/>
          <p:cNvSpPr/>
          <p:nvPr/>
        </p:nvSpPr>
        <p:spPr>
          <a:xfrm>
            <a:off x="1857356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2" name="101 Rectángulo"/>
          <p:cNvSpPr/>
          <p:nvPr/>
        </p:nvSpPr>
        <p:spPr>
          <a:xfrm>
            <a:off x="2285984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27" name="126 Rectángulo"/>
          <p:cNvSpPr/>
          <p:nvPr/>
        </p:nvSpPr>
        <p:spPr>
          <a:xfrm>
            <a:off x="2714612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28" name="127 Rectángulo"/>
          <p:cNvSpPr/>
          <p:nvPr/>
        </p:nvSpPr>
        <p:spPr>
          <a:xfrm>
            <a:off x="571472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29" name="128 Rectángulo"/>
          <p:cNvSpPr/>
          <p:nvPr/>
        </p:nvSpPr>
        <p:spPr>
          <a:xfrm>
            <a:off x="2714612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0" name="129 Rectángulo"/>
          <p:cNvSpPr/>
          <p:nvPr/>
        </p:nvSpPr>
        <p:spPr>
          <a:xfrm>
            <a:off x="571472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1" name="130 Rectángulo"/>
          <p:cNvSpPr/>
          <p:nvPr/>
        </p:nvSpPr>
        <p:spPr>
          <a:xfrm>
            <a:off x="2714612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32" name="131 Rectángulo"/>
          <p:cNvSpPr/>
          <p:nvPr/>
        </p:nvSpPr>
        <p:spPr>
          <a:xfrm>
            <a:off x="571472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3" name="132 Rectángulo"/>
          <p:cNvSpPr/>
          <p:nvPr/>
        </p:nvSpPr>
        <p:spPr>
          <a:xfrm>
            <a:off x="2714612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34" name="133 Rectángulo"/>
          <p:cNvSpPr/>
          <p:nvPr/>
        </p:nvSpPr>
        <p:spPr>
          <a:xfrm>
            <a:off x="571472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27" name="86 Rectángulo"/>
          <p:cNvSpPr/>
          <p:nvPr/>
        </p:nvSpPr>
        <p:spPr>
          <a:xfrm>
            <a:off x="4417970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28" name="87 Rectángulo"/>
          <p:cNvSpPr/>
          <p:nvPr/>
        </p:nvSpPr>
        <p:spPr>
          <a:xfrm>
            <a:off x="4846598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29" name="88 Rectángulo"/>
          <p:cNvSpPr/>
          <p:nvPr/>
        </p:nvSpPr>
        <p:spPr>
          <a:xfrm>
            <a:off x="5275226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0" name="89 Rectángulo"/>
          <p:cNvSpPr/>
          <p:nvPr/>
        </p:nvSpPr>
        <p:spPr>
          <a:xfrm>
            <a:off x="5703854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1" name="90 Rectángulo"/>
          <p:cNvSpPr/>
          <p:nvPr/>
        </p:nvSpPr>
        <p:spPr>
          <a:xfrm>
            <a:off x="4417970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2" name="91 Rectángulo"/>
          <p:cNvSpPr/>
          <p:nvPr/>
        </p:nvSpPr>
        <p:spPr>
          <a:xfrm>
            <a:off x="4846598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3" name="92 Rectángulo"/>
          <p:cNvSpPr/>
          <p:nvPr/>
        </p:nvSpPr>
        <p:spPr>
          <a:xfrm>
            <a:off x="5275226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4" name="93 Rectángulo"/>
          <p:cNvSpPr/>
          <p:nvPr/>
        </p:nvSpPr>
        <p:spPr>
          <a:xfrm>
            <a:off x="5703854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5" name="94 Rectángulo"/>
          <p:cNvSpPr/>
          <p:nvPr/>
        </p:nvSpPr>
        <p:spPr>
          <a:xfrm>
            <a:off x="4417970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6" name="95 Rectángulo"/>
          <p:cNvSpPr/>
          <p:nvPr/>
        </p:nvSpPr>
        <p:spPr>
          <a:xfrm>
            <a:off x="4846598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7" name="96 Rectángulo"/>
          <p:cNvSpPr/>
          <p:nvPr/>
        </p:nvSpPr>
        <p:spPr>
          <a:xfrm>
            <a:off x="5275226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8" name="97 Rectángulo"/>
          <p:cNvSpPr/>
          <p:nvPr/>
        </p:nvSpPr>
        <p:spPr>
          <a:xfrm>
            <a:off x="5703854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9" name="98 Rectángulo"/>
          <p:cNvSpPr/>
          <p:nvPr/>
        </p:nvSpPr>
        <p:spPr>
          <a:xfrm>
            <a:off x="4417970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0" name="99 Rectángulo"/>
          <p:cNvSpPr/>
          <p:nvPr/>
        </p:nvSpPr>
        <p:spPr>
          <a:xfrm>
            <a:off x="4846598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1" name="100 Rectángulo"/>
          <p:cNvSpPr/>
          <p:nvPr/>
        </p:nvSpPr>
        <p:spPr>
          <a:xfrm>
            <a:off x="5275226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2" name="101 Rectángulo"/>
          <p:cNvSpPr/>
          <p:nvPr/>
        </p:nvSpPr>
        <p:spPr>
          <a:xfrm>
            <a:off x="5703854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3" name="126 Rectángulo"/>
          <p:cNvSpPr/>
          <p:nvPr/>
        </p:nvSpPr>
        <p:spPr>
          <a:xfrm>
            <a:off x="6132482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4" name="127 Rectángulo"/>
          <p:cNvSpPr/>
          <p:nvPr/>
        </p:nvSpPr>
        <p:spPr>
          <a:xfrm>
            <a:off x="3989342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5" name="128 Rectángulo"/>
          <p:cNvSpPr/>
          <p:nvPr/>
        </p:nvSpPr>
        <p:spPr>
          <a:xfrm>
            <a:off x="6132482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6" name="129 Rectángulo"/>
          <p:cNvSpPr/>
          <p:nvPr/>
        </p:nvSpPr>
        <p:spPr>
          <a:xfrm>
            <a:off x="3989342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7" name="130 Rectángulo"/>
          <p:cNvSpPr/>
          <p:nvPr/>
        </p:nvSpPr>
        <p:spPr>
          <a:xfrm>
            <a:off x="6132482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8" name="131 Rectángulo"/>
          <p:cNvSpPr/>
          <p:nvPr/>
        </p:nvSpPr>
        <p:spPr>
          <a:xfrm>
            <a:off x="3989342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9" name="132 Rectángulo"/>
          <p:cNvSpPr/>
          <p:nvPr/>
        </p:nvSpPr>
        <p:spPr>
          <a:xfrm>
            <a:off x="6132482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0" name="133 Rectángulo"/>
          <p:cNvSpPr/>
          <p:nvPr/>
        </p:nvSpPr>
        <p:spPr>
          <a:xfrm>
            <a:off x="3989342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423224" y="2942234"/>
            <a:ext cx="1285884" cy="148736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41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41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385226" y="3003166"/>
            <a:ext cx="476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6.1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4836466" y="2998675"/>
            <a:ext cx="476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5.6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5257822" y="3001655"/>
            <a:ext cx="476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6.0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679178" y="3004635"/>
            <a:ext cx="476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6.2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4403148" y="3499232"/>
            <a:ext cx="476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7.3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4831975" y="3502212"/>
            <a:ext cx="476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6.6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5227938" y="3502212"/>
            <a:ext cx="476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7.2</a:t>
            </a:r>
          </a:p>
        </p:txBody>
      </p:sp>
    </p:spTree>
    <p:extLst>
      <p:ext uri="{BB962C8B-B14F-4D97-AF65-F5344CB8AC3E}">
        <p14:creationId xmlns:p14="http://schemas.microsoft.com/office/powerpoint/2010/main" val="18154193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86 Rectángulo"/>
          <p:cNvSpPr/>
          <p:nvPr/>
        </p:nvSpPr>
        <p:spPr>
          <a:xfrm>
            <a:off x="1000100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88" name="87 Rectángulo"/>
          <p:cNvSpPr/>
          <p:nvPr/>
        </p:nvSpPr>
        <p:spPr>
          <a:xfrm>
            <a:off x="1428728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89" name="88 Rectángulo"/>
          <p:cNvSpPr/>
          <p:nvPr/>
        </p:nvSpPr>
        <p:spPr>
          <a:xfrm>
            <a:off x="1857356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0" name="89 Rectángulo"/>
          <p:cNvSpPr/>
          <p:nvPr/>
        </p:nvSpPr>
        <p:spPr>
          <a:xfrm>
            <a:off x="2285984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1" name="90 Rectángulo"/>
          <p:cNvSpPr/>
          <p:nvPr/>
        </p:nvSpPr>
        <p:spPr>
          <a:xfrm>
            <a:off x="1000100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2" name="91 Rectángulo"/>
          <p:cNvSpPr/>
          <p:nvPr/>
        </p:nvSpPr>
        <p:spPr>
          <a:xfrm>
            <a:off x="1428728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3" name="92 Rectángulo"/>
          <p:cNvSpPr/>
          <p:nvPr/>
        </p:nvSpPr>
        <p:spPr>
          <a:xfrm>
            <a:off x="1857356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4" name="93 Rectángulo"/>
          <p:cNvSpPr/>
          <p:nvPr/>
        </p:nvSpPr>
        <p:spPr>
          <a:xfrm>
            <a:off x="2285984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5" name="94 Rectángulo"/>
          <p:cNvSpPr/>
          <p:nvPr/>
        </p:nvSpPr>
        <p:spPr>
          <a:xfrm>
            <a:off x="1000100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6" name="95 Rectángulo"/>
          <p:cNvSpPr/>
          <p:nvPr/>
        </p:nvSpPr>
        <p:spPr>
          <a:xfrm>
            <a:off x="1428728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7" name="96 Rectángulo"/>
          <p:cNvSpPr/>
          <p:nvPr/>
        </p:nvSpPr>
        <p:spPr>
          <a:xfrm>
            <a:off x="1857356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8" name="97 Rectángulo"/>
          <p:cNvSpPr/>
          <p:nvPr/>
        </p:nvSpPr>
        <p:spPr>
          <a:xfrm>
            <a:off x="2285984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9" name="98 Rectángulo"/>
          <p:cNvSpPr/>
          <p:nvPr/>
        </p:nvSpPr>
        <p:spPr>
          <a:xfrm>
            <a:off x="1000100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0" name="99 Rectángulo"/>
          <p:cNvSpPr/>
          <p:nvPr/>
        </p:nvSpPr>
        <p:spPr>
          <a:xfrm>
            <a:off x="1428728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1" name="100 Rectángulo"/>
          <p:cNvSpPr/>
          <p:nvPr/>
        </p:nvSpPr>
        <p:spPr>
          <a:xfrm>
            <a:off x="1857356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2" name="101 Rectángulo"/>
          <p:cNvSpPr/>
          <p:nvPr/>
        </p:nvSpPr>
        <p:spPr>
          <a:xfrm>
            <a:off x="2285984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27" name="126 Rectángulo"/>
          <p:cNvSpPr/>
          <p:nvPr/>
        </p:nvSpPr>
        <p:spPr>
          <a:xfrm>
            <a:off x="2714612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28" name="127 Rectángulo"/>
          <p:cNvSpPr/>
          <p:nvPr/>
        </p:nvSpPr>
        <p:spPr>
          <a:xfrm>
            <a:off x="571472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29" name="128 Rectángulo"/>
          <p:cNvSpPr/>
          <p:nvPr/>
        </p:nvSpPr>
        <p:spPr>
          <a:xfrm>
            <a:off x="2714612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0" name="129 Rectángulo"/>
          <p:cNvSpPr/>
          <p:nvPr/>
        </p:nvSpPr>
        <p:spPr>
          <a:xfrm>
            <a:off x="571472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1" name="130 Rectángulo"/>
          <p:cNvSpPr/>
          <p:nvPr/>
        </p:nvSpPr>
        <p:spPr>
          <a:xfrm>
            <a:off x="2714612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32" name="131 Rectángulo"/>
          <p:cNvSpPr/>
          <p:nvPr/>
        </p:nvSpPr>
        <p:spPr>
          <a:xfrm>
            <a:off x="571472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3" name="132 Rectángulo"/>
          <p:cNvSpPr/>
          <p:nvPr/>
        </p:nvSpPr>
        <p:spPr>
          <a:xfrm>
            <a:off x="2714612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34" name="133 Rectángulo"/>
          <p:cNvSpPr/>
          <p:nvPr/>
        </p:nvSpPr>
        <p:spPr>
          <a:xfrm>
            <a:off x="571472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27" name="86 Rectángulo"/>
          <p:cNvSpPr/>
          <p:nvPr/>
        </p:nvSpPr>
        <p:spPr>
          <a:xfrm>
            <a:off x="4417970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28" name="87 Rectángulo"/>
          <p:cNvSpPr/>
          <p:nvPr/>
        </p:nvSpPr>
        <p:spPr>
          <a:xfrm>
            <a:off x="4846598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29" name="88 Rectángulo"/>
          <p:cNvSpPr/>
          <p:nvPr/>
        </p:nvSpPr>
        <p:spPr>
          <a:xfrm>
            <a:off x="5275226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0" name="89 Rectángulo"/>
          <p:cNvSpPr/>
          <p:nvPr/>
        </p:nvSpPr>
        <p:spPr>
          <a:xfrm>
            <a:off x="5703854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1" name="90 Rectángulo"/>
          <p:cNvSpPr/>
          <p:nvPr/>
        </p:nvSpPr>
        <p:spPr>
          <a:xfrm>
            <a:off x="4417970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2" name="91 Rectángulo"/>
          <p:cNvSpPr/>
          <p:nvPr/>
        </p:nvSpPr>
        <p:spPr>
          <a:xfrm>
            <a:off x="4846598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3" name="92 Rectángulo"/>
          <p:cNvSpPr/>
          <p:nvPr/>
        </p:nvSpPr>
        <p:spPr>
          <a:xfrm>
            <a:off x="5275226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4" name="93 Rectángulo"/>
          <p:cNvSpPr/>
          <p:nvPr/>
        </p:nvSpPr>
        <p:spPr>
          <a:xfrm>
            <a:off x="5703854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5" name="94 Rectángulo"/>
          <p:cNvSpPr/>
          <p:nvPr/>
        </p:nvSpPr>
        <p:spPr>
          <a:xfrm>
            <a:off x="4417970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6" name="95 Rectángulo"/>
          <p:cNvSpPr/>
          <p:nvPr/>
        </p:nvSpPr>
        <p:spPr>
          <a:xfrm>
            <a:off x="4846598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7" name="96 Rectángulo"/>
          <p:cNvSpPr/>
          <p:nvPr/>
        </p:nvSpPr>
        <p:spPr>
          <a:xfrm>
            <a:off x="5275226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8" name="97 Rectángulo"/>
          <p:cNvSpPr/>
          <p:nvPr/>
        </p:nvSpPr>
        <p:spPr>
          <a:xfrm>
            <a:off x="5703854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9" name="98 Rectángulo"/>
          <p:cNvSpPr/>
          <p:nvPr/>
        </p:nvSpPr>
        <p:spPr>
          <a:xfrm>
            <a:off x="4417970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0" name="99 Rectángulo"/>
          <p:cNvSpPr/>
          <p:nvPr/>
        </p:nvSpPr>
        <p:spPr>
          <a:xfrm>
            <a:off x="4846598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1" name="100 Rectángulo"/>
          <p:cNvSpPr/>
          <p:nvPr/>
        </p:nvSpPr>
        <p:spPr>
          <a:xfrm>
            <a:off x="5275226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2" name="101 Rectángulo"/>
          <p:cNvSpPr/>
          <p:nvPr/>
        </p:nvSpPr>
        <p:spPr>
          <a:xfrm>
            <a:off x="5703854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3" name="126 Rectángulo"/>
          <p:cNvSpPr/>
          <p:nvPr/>
        </p:nvSpPr>
        <p:spPr>
          <a:xfrm>
            <a:off x="6132482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4" name="127 Rectángulo"/>
          <p:cNvSpPr/>
          <p:nvPr/>
        </p:nvSpPr>
        <p:spPr>
          <a:xfrm>
            <a:off x="3989342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5" name="128 Rectángulo"/>
          <p:cNvSpPr/>
          <p:nvPr/>
        </p:nvSpPr>
        <p:spPr>
          <a:xfrm>
            <a:off x="6132482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6" name="129 Rectángulo"/>
          <p:cNvSpPr/>
          <p:nvPr/>
        </p:nvSpPr>
        <p:spPr>
          <a:xfrm>
            <a:off x="3989342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7" name="130 Rectángulo"/>
          <p:cNvSpPr/>
          <p:nvPr/>
        </p:nvSpPr>
        <p:spPr>
          <a:xfrm>
            <a:off x="6132482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8" name="131 Rectángulo"/>
          <p:cNvSpPr/>
          <p:nvPr/>
        </p:nvSpPr>
        <p:spPr>
          <a:xfrm>
            <a:off x="3989342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9" name="132 Rectángulo"/>
          <p:cNvSpPr/>
          <p:nvPr/>
        </p:nvSpPr>
        <p:spPr>
          <a:xfrm>
            <a:off x="6132482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0" name="133 Rectángulo"/>
          <p:cNvSpPr/>
          <p:nvPr/>
        </p:nvSpPr>
        <p:spPr>
          <a:xfrm>
            <a:off x="3989342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849071" y="2942234"/>
            <a:ext cx="1285884" cy="148736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41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41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385226" y="3003166"/>
            <a:ext cx="476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6.1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4836466" y="2998675"/>
            <a:ext cx="476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5.6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5257822" y="3001655"/>
            <a:ext cx="476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6.0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679178" y="3004635"/>
            <a:ext cx="476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6.2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4403148" y="3499232"/>
            <a:ext cx="476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7.3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4831975" y="3502212"/>
            <a:ext cx="476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6.6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5227938" y="3502212"/>
            <a:ext cx="476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7.2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671707" y="3497721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7.8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73087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mg0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8584"/>
            <a:ext cx="2967736" cy="296773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6731" y="358584"/>
            <a:ext cx="2967736" cy="296773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936" y="358584"/>
            <a:ext cx="2967736" cy="296773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90264"/>
            <a:ext cx="2967736" cy="296773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0750" y="3890264"/>
            <a:ext cx="2967736" cy="296773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936" y="3890264"/>
            <a:ext cx="2967736" cy="296773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-29880" y="-29882"/>
            <a:ext cx="7027359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Original                                   3x3                                       5x5</a:t>
            </a:r>
          </a:p>
          <a:p>
            <a:endParaRPr lang="en-US" dirty="0">
              <a:latin typeface="Trebuchet MS"/>
              <a:cs typeface="Trebuchet MS"/>
            </a:endParaRPr>
          </a:p>
          <a:p>
            <a:endParaRPr lang="en-US" dirty="0">
              <a:latin typeface="Trebuchet MS"/>
              <a:cs typeface="Trebuchet MS"/>
            </a:endParaRPr>
          </a:p>
          <a:p>
            <a:endParaRPr lang="en-US" dirty="0">
              <a:latin typeface="Trebuchet MS"/>
              <a:cs typeface="Trebuchet MS"/>
            </a:endParaRPr>
          </a:p>
          <a:p>
            <a:endParaRPr lang="en-US" dirty="0">
              <a:latin typeface="Trebuchet MS"/>
              <a:cs typeface="Trebuchet MS"/>
            </a:endParaRPr>
          </a:p>
          <a:p>
            <a:endParaRPr lang="en-US" dirty="0">
              <a:latin typeface="Trebuchet MS"/>
              <a:cs typeface="Trebuchet MS"/>
            </a:endParaRPr>
          </a:p>
          <a:p>
            <a:endParaRPr lang="en-US" dirty="0">
              <a:latin typeface="Trebuchet MS"/>
              <a:cs typeface="Trebuchet MS"/>
            </a:endParaRPr>
          </a:p>
          <a:p>
            <a:endParaRPr lang="en-US" dirty="0">
              <a:latin typeface="Trebuchet MS"/>
              <a:cs typeface="Trebuchet MS"/>
            </a:endParaRPr>
          </a:p>
          <a:p>
            <a:endParaRPr lang="en-US" dirty="0">
              <a:latin typeface="Trebuchet MS"/>
              <a:cs typeface="Trebuchet MS"/>
            </a:endParaRPr>
          </a:p>
          <a:p>
            <a:endParaRPr lang="en-US" dirty="0">
              <a:latin typeface="Trebuchet MS"/>
              <a:cs typeface="Trebuchet MS"/>
            </a:endParaRPr>
          </a:p>
          <a:p>
            <a:endParaRPr lang="en-US" dirty="0">
              <a:latin typeface="Trebuchet MS"/>
              <a:cs typeface="Trebuchet MS"/>
            </a:endParaRPr>
          </a:p>
          <a:p>
            <a:endParaRPr lang="en-US" dirty="0">
              <a:latin typeface="Trebuchet MS"/>
              <a:cs typeface="Trebuchet MS"/>
            </a:endParaRPr>
          </a:p>
          <a:p>
            <a:endParaRPr lang="en-US" dirty="0">
              <a:latin typeface="Trebuchet MS"/>
              <a:cs typeface="Trebuchet MS"/>
            </a:endParaRPr>
          </a:p>
          <a:p>
            <a:r>
              <a:rPr lang="en-US" dirty="0">
                <a:latin typeface="Trebuchet MS"/>
                <a:cs typeface="Trebuchet MS"/>
              </a:rPr>
              <a:t>9x9                                        15x15                                    21x21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98825" y="358584"/>
            <a:ext cx="0" cy="2967736"/>
          </a:xfrm>
          <a:prstGeom prst="straightConnector1">
            <a:avLst/>
          </a:prstGeom>
          <a:ln>
            <a:solidFill>
              <a:schemeClr val="bg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68943" y="1482759"/>
            <a:ext cx="3864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Trebuchet MS"/>
                <a:cs typeface="Trebuchet MS"/>
              </a:rPr>
              <a:t>256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rot="5400000">
            <a:off x="1468929" y="1482160"/>
            <a:ext cx="0" cy="2967736"/>
          </a:xfrm>
          <a:prstGeom prst="straightConnector1">
            <a:avLst/>
          </a:prstGeom>
          <a:ln>
            <a:solidFill>
              <a:schemeClr val="bg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287921" y="2964908"/>
            <a:ext cx="3864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Trebuchet MS"/>
                <a:cs typeface="Trebuchet MS"/>
              </a:rPr>
              <a:t>256</a:t>
            </a:r>
          </a:p>
        </p:txBody>
      </p:sp>
    </p:spTree>
    <p:extLst>
      <p:ext uri="{BB962C8B-B14F-4D97-AF65-F5344CB8AC3E}">
        <p14:creationId xmlns:p14="http://schemas.microsoft.com/office/powerpoint/2010/main" val="2290364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1000100" y="2428868"/>
            <a:ext cx="428628" cy="5000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" name="4 Rectángulo"/>
          <p:cNvSpPr/>
          <p:nvPr/>
        </p:nvSpPr>
        <p:spPr>
          <a:xfrm>
            <a:off x="1428728" y="2428868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" name="5 Rectángulo"/>
          <p:cNvSpPr/>
          <p:nvPr/>
        </p:nvSpPr>
        <p:spPr>
          <a:xfrm>
            <a:off x="1857356" y="2428868"/>
            <a:ext cx="428628" cy="5000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7" name="6 Rectángulo"/>
          <p:cNvSpPr/>
          <p:nvPr/>
        </p:nvSpPr>
        <p:spPr>
          <a:xfrm>
            <a:off x="2285984" y="2428868"/>
            <a:ext cx="428628" cy="5000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8" name="7 Rectángulo"/>
          <p:cNvSpPr/>
          <p:nvPr/>
        </p:nvSpPr>
        <p:spPr>
          <a:xfrm>
            <a:off x="1000100" y="2928934"/>
            <a:ext cx="428628" cy="5000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9" name="8 Rectángulo"/>
          <p:cNvSpPr/>
          <p:nvPr/>
        </p:nvSpPr>
        <p:spPr>
          <a:xfrm>
            <a:off x="1428728" y="2928934"/>
            <a:ext cx="428628" cy="5000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" name="9 Rectángulo"/>
          <p:cNvSpPr/>
          <p:nvPr/>
        </p:nvSpPr>
        <p:spPr>
          <a:xfrm>
            <a:off x="1857356" y="2928934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1" name="10 Rectángulo"/>
          <p:cNvSpPr/>
          <p:nvPr/>
        </p:nvSpPr>
        <p:spPr>
          <a:xfrm>
            <a:off x="2285984" y="2928934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2" name="11 Rectángulo"/>
          <p:cNvSpPr/>
          <p:nvPr/>
        </p:nvSpPr>
        <p:spPr>
          <a:xfrm>
            <a:off x="1000100" y="3429000"/>
            <a:ext cx="428628" cy="5000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3" name="12 Rectángulo"/>
          <p:cNvSpPr/>
          <p:nvPr/>
        </p:nvSpPr>
        <p:spPr>
          <a:xfrm>
            <a:off x="1428728" y="3429000"/>
            <a:ext cx="428628" cy="5000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4" name="13 Rectángulo"/>
          <p:cNvSpPr/>
          <p:nvPr/>
        </p:nvSpPr>
        <p:spPr>
          <a:xfrm>
            <a:off x="1857356" y="3429000"/>
            <a:ext cx="428628" cy="5000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5" name="14 Rectángulo"/>
          <p:cNvSpPr/>
          <p:nvPr/>
        </p:nvSpPr>
        <p:spPr>
          <a:xfrm>
            <a:off x="2285984" y="3429000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6" name="15 Rectángulo"/>
          <p:cNvSpPr/>
          <p:nvPr/>
        </p:nvSpPr>
        <p:spPr>
          <a:xfrm>
            <a:off x="1000100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7" name="16 Rectángulo"/>
          <p:cNvSpPr/>
          <p:nvPr/>
        </p:nvSpPr>
        <p:spPr>
          <a:xfrm>
            <a:off x="1428728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8" name="17 Rectángulo"/>
          <p:cNvSpPr/>
          <p:nvPr/>
        </p:nvSpPr>
        <p:spPr>
          <a:xfrm>
            <a:off x="1857356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9" name="18 Rectángulo"/>
          <p:cNvSpPr/>
          <p:nvPr/>
        </p:nvSpPr>
        <p:spPr>
          <a:xfrm>
            <a:off x="2285984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4" name="33 Rectángulo"/>
          <p:cNvSpPr/>
          <p:nvPr/>
        </p:nvSpPr>
        <p:spPr>
          <a:xfrm>
            <a:off x="2714612" y="2428868"/>
            <a:ext cx="428628" cy="5000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5" name="34 Rectángulo"/>
          <p:cNvSpPr/>
          <p:nvPr/>
        </p:nvSpPr>
        <p:spPr>
          <a:xfrm>
            <a:off x="571472" y="2428868"/>
            <a:ext cx="428628" cy="5000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6" name="35 Rectángulo"/>
          <p:cNvSpPr/>
          <p:nvPr/>
        </p:nvSpPr>
        <p:spPr>
          <a:xfrm>
            <a:off x="2714612" y="2928934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7" name="36 Rectángulo"/>
          <p:cNvSpPr/>
          <p:nvPr/>
        </p:nvSpPr>
        <p:spPr>
          <a:xfrm>
            <a:off x="571472" y="2928934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8" name="37 Rectángulo"/>
          <p:cNvSpPr/>
          <p:nvPr/>
        </p:nvSpPr>
        <p:spPr>
          <a:xfrm>
            <a:off x="2714612" y="3429000"/>
            <a:ext cx="428628" cy="5000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9" name="38 Rectángulo"/>
          <p:cNvSpPr/>
          <p:nvPr/>
        </p:nvSpPr>
        <p:spPr>
          <a:xfrm>
            <a:off x="571472" y="3429000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0" name="39 Rectángulo"/>
          <p:cNvSpPr/>
          <p:nvPr/>
        </p:nvSpPr>
        <p:spPr>
          <a:xfrm>
            <a:off x="2714612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1" name="40 Rectángulo"/>
          <p:cNvSpPr/>
          <p:nvPr/>
        </p:nvSpPr>
        <p:spPr>
          <a:xfrm>
            <a:off x="571472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15606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86 Rectángulo"/>
          <p:cNvSpPr/>
          <p:nvPr/>
        </p:nvSpPr>
        <p:spPr>
          <a:xfrm>
            <a:off x="1000100" y="2428868"/>
            <a:ext cx="428628" cy="5000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88" name="87 Rectángulo"/>
          <p:cNvSpPr/>
          <p:nvPr/>
        </p:nvSpPr>
        <p:spPr>
          <a:xfrm>
            <a:off x="1428728" y="2428868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89" name="88 Rectángulo"/>
          <p:cNvSpPr/>
          <p:nvPr/>
        </p:nvSpPr>
        <p:spPr>
          <a:xfrm>
            <a:off x="1857356" y="2428868"/>
            <a:ext cx="428628" cy="5000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0" name="89 Rectángulo"/>
          <p:cNvSpPr/>
          <p:nvPr/>
        </p:nvSpPr>
        <p:spPr>
          <a:xfrm>
            <a:off x="2285984" y="2428868"/>
            <a:ext cx="428628" cy="5000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1" name="90 Rectángulo"/>
          <p:cNvSpPr/>
          <p:nvPr/>
        </p:nvSpPr>
        <p:spPr>
          <a:xfrm>
            <a:off x="1000100" y="2928934"/>
            <a:ext cx="428628" cy="5000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2" name="91 Rectángulo"/>
          <p:cNvSpPr/>
          <p:nvPr/>
        </p:nvSpPr>
        <p:spPr>
          <a:xfrm>
            <a:off x="1428728" y="2928934"/>
            <a:ext cx="428628" cy="5000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3" name="92 Rectángulo"/>
          <p:cNvSpPr/>
          <p:nvPr/>
        </p:nvSpPr>
        <p:spPr>
          <a:xfrm>
            <a:off x="1857356" y="2928934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4" name="93 Rectángulo"/>
          <p:cNvSpPr/>
          <p:nvPr/>
        </p:nvSpPr>
        <p:spPr>
          <a:xfrm>
            <a:off x="2285984" y="2928934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5" name="94 Rectángulo"/>
          <p:cNvSpPr/>
          <p:nvPr/>
        </p:nvSpPr>
        <p:spPr>
          <a:xfrm>
            <a:off x="1000100" y="3429000"/>
            <a:ext cx="428628" cy="5000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6" name="95 Rectángulo"/>
          <p:cNvSpPr/>
          <p:nvPr/>
        </p:nvSpPr>
        <p:spPr>
          <a:xfrm>
            <a:off x="1428728" y="3429000"/>
            <a:ext cx="428628" cy="5000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7" name="96 Rectángulo"/>
          <p:cNvSpPr/>
          <p:nvPr/>
        </p:nvSpPr>
        <p:spPr>
          <a:xfrm>
            <a:off x="1857356" y="3429000"/>
            <a:ext cx="428628" cy="5000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8" name="97 Rectángulo"/>
          <p:cNvSpPr/>
          <p:nvPr/>
        </p:nvSpPr>
        <p:spPr>
          <a:xfrm>
            <a:off x="2285984" y="3429000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9" name="98 Rectángulo"/>
          <p:cNvSpPr/>
          <p:nvPr/>
        </p:nvSpPr>
        <p:spPr>
          <a:xfrm>
            <a:off x="1000100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0" name="99 Rectángulo"/>
          <p:cNvSpPr/>
          <p:nvPr/>
        </p:nvSpPr>
        <p:spPr>
          <a:xfrm>
            <a:off x="1428728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1" name="100 Rectángulo"/>
          <p:cNvSpPr/>
          <p:nvPr/>
        </p:nvSpPr>
        <p:spPr>
          <a:xfrm>
            <a:off x="1857356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2" name="101 Rectángulo"/>
          <p:cNvSpPr/>
          <p:nvPr/>
        </p:nvSpPr>
        <p:spPr>
          <a:xfrm>
            <a:off x="2285984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27" name="126 Rectángulo"/>
          <p:cNvSpPr/>
          <p:nvPr/>
        </p:nvSpPr>
        <p:spPr>
          <a:xfrm>
            <a:off x="2714612" y="2428868"/>
            <a:ext cx="428628" cy="5000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28" name="127 Rectángulo"/>
          <p:cNvSpPr/>
          <p:nvPr/>
        </p:nvSpPr>
        <p:spPr>
          <a:xfrm>
            <a:off x="571472" y="2428868"/>
            <a:ext cx="428628" cy="5000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29" name="128 Rectángulo"/>
          <p:cNvSpPr/>
          <p:nvPr/>
        </p:nvSpPr>
        <p:spPr>
          <a:xfrm>
            <a:off x="2714612" y="2928934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0" name="129 Rectángulo"/>
          <p:cNvSpPr/>
          <p:nvPr/>
        </p:nvSpPr>
        <p:spPr>
          <a:xfrm>
            <a:off x="571472" y="2928934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1" name="130 Rectángulo"/>
          <p:cNvSpPr/>
          <p:nvPr/>
        </p:nvSpPr>
        <p:spPr>
          <a:xfrm>
            <a:off x="2714612" y="3429000"/>
            <a:ext cx="428628" cy="5000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32" name="131 Rectángulo"/>
          <p:cNvSpPr/>
          <p:nvPr/>
        </p:nvSpPr>
        <p:spPr>
          <a:xfrm>
            <a:off x="571472" y="3429000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3" name="132 Rectángulo"/>
          <p:cNvSpPr/>
          <p:nvPr/>
        </p:nvSpPr>
        <p:spPr>
          <a:xfrm>
            <a:off x="2714612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34" name="133 Rectángulo"/>
          <p:cNvSpPr/>
          <p:nvPr/>
        </p:nvSpPr>
        <p:spPr>
          <a:xfrm>
            <a:off x="571472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2306268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86 Rectángulo"/>
          <p:cNvSpPr/>
          <p:nvPr/>
        </p:nvSpPr>
        <p:spPr>
          <a:xfrm>
            <a:off x="1000100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88" name="87 Rectángulo"/>
          <p:cNvSpPr/>
          <p:nvPr/>
        </p:nvSpPr>
        <p:spPr>
          <a:xfrm>
            <a:off x="1428728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89" name="88 Rectángulo"/>
          <p:cNvSpPr/>
          <p:nvPr/>
        </p:nvSpPr>
        <p:spPr>
          <a:xfrm>
            <a:off x="1857356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0" name="89 Rectángulo"/>
          <p:cNvSpPr/>
          <p:nvPr/>
        </p:nvSpPr>
        <p:spPr>
          <a:xfrm>
            <a:off x="2285984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1" name="90 Rectángulo"/>
          <p:cNvSpPr/>
          <p:nvPr/>
        </p:nvSpPr>
        <p:spPr>
          <a:xfrm>
            <a:off x="1000100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2" name="91 Rectángulo"/>
          <p:cNvSpPr/>
          <p:nvPr/>
        </p:nvSpPr>
        <p:spPr>
          <a:xfrm>
            <a:off x="1428728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3" name="92 Rectángulo"/>
          <p:cNvSpPr/>
          <p:nvPr/>
        </p:nvSpPr>
        <p:spPr>
          <a:xfrm>
            <a:off x="1857356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4" name="93 Rectángulo"/>
          <p:cNvSpPr/>
          <p:nvPr/>
        </p:nvSpPr>
        <p:spPr>
          <a:xfrm>
            <a:off x="2285984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5" name="94 Rectángulo"/>
          <p:cNvSpPr/>
          <p:nvPr/>
        </p:nvSpPr>
        <p:spPr>
          <a:xfrm>
            <a:off x="1000100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6" name="95 Rectángulo"/>
          <p:cNvSpPr/>
          <p:nvPr/>
        </p:nvSpPr>
        <p:spPr>
          <a:xfrm>
            <a:off x="1428728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7" name="96 Rectángulo"/>
          <p:cNvSpPr/>
          <p:nvPr/>
        </p:nvSpPr>
        <p:spPr>
          <a:xfrm>
            <a:off x="1857356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8" name="97 Rectángulo"/>
          <p:cNvSpPr/>
          <p:nvPr/>
        </p:nvSpPr>
        <p:spPr>
          <a:xfrm>
            <a:off x="2285984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9" name="98 Rectángulo"/>
          <p:cNvSpPr/>
          <p:nvPr/>
        </p:nvSpPr>
        <p:spPr>
          <a:xfrm>
            <a:off x="1000100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0" name="99 Rectángulo"/>
          <p:cNvSpPr/>
          <p:nvPr/>
        </p:nvSpPr>
        <p:spPr>
          <a:xfrm>
            <a:off x="1428728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1" name="100 Rectángulo"/>
          <p:cNvSpPr/>
          <p:nvPr/>
        </p:nvSpPr>
        <p:spPr>
          <a:xfrm>
            <a:off x="1857356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2" name="101 Rectángulo"/>
          <p:cNvSpPr/>
          <p:nvPr/>
        </p:nvSpPr>
        <p:spPr>
          <a:xfrm>
            <a:off x="2285984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27" name="126 Rectángulo"/>
          <p:cNvSpPr/>
          <p:nvPr/>
        </p:nvSpPr>
        <p:spPr>
          <a:xfrm>
            <a:off x="2714612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28" name="127 Rectángulo"/>
          <p:cNvSpPr/>
          <p:nvPr/>
        </p:nvSpPr>
        <p:spPr>
          <a:xfrm>
            <a:off x="571472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29" name="128 Rectángulo"/>
          <p:cNvSpPr/>
          <p:nvPr/>
        </p:nvSpPr>
        <p:spPr>
          <a:xfrm>
            <a:off x="2714612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0" name="129 Rectángulo"/>
          <p:cNvSpPr/>
          <p:nvPr/>
        </p:nvSpPr>
        <p:spPr>
          <a:xfrm>
            <a:off x="571472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1" name="130 Rectángulo"/>
          <p:cNvSpPr/>
          <p:nvPr/>
        </p:nvSpPr>
        <p:spPr>
          <a:xfrm>
            <a:off x="2714612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32" name="131 Rectángulo"/>
          <p:cNvSpPr/>
          <p:nvPr/>
        </p:nvSpPr>
        <p:spPr>
          <a:xfrm>
            <a:off x="571472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3" name="132 Rectángulo"/>
          <p:cNvSpPr/>
          <p:nvPr/>
        </p:nvSpPr>
        <p:spPr>
          <a:xfrm>
            <a:off x="2714612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34" name="133 Rectángulo"/>
          <p:cNvSpPr/>
          <p:nvPr/>
        </p:nvSpPr>
        <p:spPr>
          <a:xfrm>
            <a:off x="571472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27" name="86 Rectángulo"/>
          <p:cNvSpPr/>
          <p:nvPr/>
        </p:nvSpPr>
        <p:spPr>
          <a:xfrm>
            <a:off x="4417970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28" name="87 Rectángulo"/>
          <p:cNvSpPr/>
          <p:nvPr/>
        </p:nvSpPr>
        <p:spPr>
          <a:xfrm>
            <a:off x="4846598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29" name="88 Rectángulo"/>
          <p:cNvSpPr/>
          <p:nvPr/>
        </p:nvSpPr>
        <p:spPr>
          <a:xfrm>
            <a:off x="5275226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0" name="89 Rectángulo"/>
          <p:cNvSpPr/>
          <p:nvPr/>
        </p:nvSpPr>
        <p:spPr>
          <a:xfrm>
            <a:off x="5703854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1" name="90 Rectángulo"/>
          <p:cNvSpPr/>
          <p:nvPr/>
        </p:nvSpPr>
        <p:spPr>
          <a:xfrm>
            <a:off x="4417970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2" name="91 Rectángulo"/>
          <p:cNvSpPr/>
          <p:nvPr/>
        </p:nvSpPr>
        <p:spPr>
          <a:xfrm>
            <a:off x="4846598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3" name="92 Rectángulo"/>
          <p:cNvSpPr/>
          <p:nvPr/>
        </p:nvSpPr>
        <p:spPr>
          <a:xfrm>
            <a:off x="5275226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4" name="93 Rectángulo"/>
          <p:cNvSpPr/>
          <p:nvPr/>
        </p:nvSpPr>
        <p:spPr>
          <a:xfrm>
            <a:off x="5703854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5" name="94 Rectángulo"/>
          <p:cNvSpPr/>
          <p:nvPr/>
        </p:nvSpPr>
        <p:spPr>
          <a:xfrm>
            <a:off x="4417970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6" name="95 Rectángulo"/>
          <p:cNvSpPr/>
          <p:nvPr/>
        </p:nvSpPr>
        <p:spPr>
          <a:xfrm>
            <a:off x="4846598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7" name="96 Rectángulo"/>
          <p:cNvSpPr/>
          <p:nvPr/>
        </p:nvSpPr>
        <p:spPr>
          <a:xfrm>
            <a:off x="5275226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8" name="97 Rectángulo"/>
          <p:cNvSpPr/>
          <p:nvPr/>
        </p:nvSpPr>
        <p:spPr>
          <a:xfrm>
            <a:off x="5703854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9" name="98 Rectángulo"/>
          <p:cNvSpPr/>
          <p:nvPr/>
        </p:nvSpPr>
        <p:spPr>
          <a:xfrm>
            <a:off x="4417970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0" name="99 Rectángulo"/>
          <p:cNvSpPr/>
          <p:nvPr/>
        </p:nvSpPr>
        <p:spPr>
          <a:xfrm>
            <a:off x="4846598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1" name="100 Rectángulo"/>
          <p:cNvSpPr/>
          <p:nvPr/>
        </p:nvSpPr>
        <p:spPr>
          <a:xfrm>
            <a:off x="5275226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2" name="101 Rectángulo"/>
          <p:cNvSpPr/>
          <p:nvPr/>
        </p:nvSpPr>
        <p:spPr>
          <a:xfrm>
            <a:off x="5703854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3" name="126 Rectángulo"/>
          <p:cNvSpPr/>
          <p:nvPr/>
        </p:nvSpPr>
        <p:spPr>
          <a:xfrm>
            <a:off x="6132482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4" name="127 Rectángulo"/>
          <p:cNvSpPr/>
          <p:nvPr/>
        </p:nvSpPr>
        <p:spPr>
          <a:xfrm>
            <a:off x="3989342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5" name="128 Rectángulo"/>
          <p:cNvSpPr/>
          <p:nvPr/>
        </p:nvSpPr>
        <p:spPr>
          <a:xfrm>
            <a:off x="6132482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6" name="129 Rectángulo"/>
          <p:cNvSpPr/>
          <p:nvPr/>
        </p:nvSpPr>
        <p:spPr>
          <a:xfrm>
            <a:off x="3989342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7" name="130 Rectángulo"/>
          <p:cNvSpPr/>
          <p:nvPr/>
        </p:nvSpPr>
        <p:spPr>
          <a:xfrm>
            <a:off x="6132482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8" name="131 Rectángulo"/>
          <p:cNvSpPr/>
          <p:nvPr/>
        </p:nvSpPr>
        <p:spPr>
          <a:xfrm>
            <a:off x="3989342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9" name="132 Rectángulo"/>
          <p:cNvSpPr/>
          <p:nvPr/>
        </p:nvSpPr>
        <p:spPr>
          <a:xfrm>
            <a:off x="6132482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0" name="133 Rectángulo"/>
          <p:cNvSpPr/>
          <p:nvPr/>
        </p:nvSpPr>
        <p:spPr>
          <a:xfrm>
            <a:off x="3989342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1660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86 Rectángulo"/>
          <p:cNvSpPr/>
          <p:nvPr/>
        </p:nvSpPr>
        <p:spPr>
          <a:xfrm>
            <a:off x="1000100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88" name="87 Rectángulo"/>
          <p:cNvSpPr/>
          <p:nvPr/>
        </p:nvSpPr>
        <p:spPr>
          <a:xfrm>
            <a:off x="1428728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89" name="88 Rectángulo"/>
          <p:cNvSpPr/>
          <p:nvPr/>
        </p:nvSpPr>
        <p:spPr>
          <a:xfrm>
            <a:off x="1857356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0" name="89 Rectángulo"/>
          <p:cNvSpPr/>
          <p:nvPr/>
        </p:nvSpPr>
        <p:spPr>
          <a:xfrm>
            <a:off x="2285984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1" name="90 Rectángulo"/>
          <p:cNvSpPr/>
          <p:nvPr/>
        </p:nvSpPr>
        <p:spPr>
          <a:xfrm>
            <a:off x="1000100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2" name="91 Rectángulo"/>
          <p:cNvSpPr/>
          <p:nvPr/>
        </p:nvSpPr>
        <p:spPr>
          <a:xfrm>
            <a:off x="1428728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3" name="92 Rectángulo"/>
          <p:cNvSpPr/>
          <p:nvPr/>
        </p:nvSpPr>
        <p:spPr>
          <a:xfrm>
            <a:off x="1857356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4" name="93 Rectángulo"/>
          <p:cNvSpPr/>
          <p:nvPr/>
        </p:nvSpPr>
        <p:spPr>
          <a:xfrm>
            <a:off x="2285984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5" name="94 Rectángulo"/>
          <p:cNvSpPr/>
          <p:nvPr/>
        </p:nvSpPr>
        <p:spPr>
          <a:xfrm>
            <a:off x="1000100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6" name="95 Rectángulo"/>
          <p:cNvSpPr/>
          <p:nvPr/>
        </p:nvSpPr>
        <p:spPr>
          <a:xfrm>
            <a:off x="1428728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7" name="96 Rectángulo"/>
          <p:cNvSpPr/>
          <p:nvPr/>
        </p:nvSpPr>
        <p:spPr>
          <a:xfrm>
            <a:off x="1857356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8" name="97 Rectángulo"/>
          <p:cNvSpPr/>
          <p:nvPr/>
        </p:nvSpPr>
        <p:spPr>
          <a:xfrm>
            <a:off x="2285984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9" name="98 Rectángulo"/>
          <p:cNvSpPr/>
          <p:nvPr/>
        </p:nvSpPr>
        <p:spPr>
          <a:xfrm>
            <a:off x="1000100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0" name="99 Rectángulo"/>
          <p:cNvSpPr/>
          <p:nvPr/>
        </p:nvSpPr>
        <p:spPr>
          <a:xfrm>
            <a:off x="1428728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1" name="100 Rectángulo"/>
          <p:cNvSpPr/>
          <p:nvPr/>
        </p:nvSpPr>
        <p:spPr>
          <a:xfrm>
            <a:off x="1857356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2" name="101 Rectángulo"/>
          <p:cNvSpPr/>
          <p:nvPr/>
        </p:nvSpPr>
        <p:spPr>
          <a:xfrm>
            <a:off x="2285984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27" name="126 Rectángulo"/>
          <p:cNvSpPr/>
          <p:nvPr/>
        </p:nvSpPr>
        <p:spPr>
          <a:xfrm>
            <a:off x="2714612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28" name="127 Rectángulo"/>
          <p:cNvSpPr/>
          <p:nvPr/>
        </p:nvSpPr>
        <p:spPr>
          <a:xfrm>
            <a:off x="571472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29" name="128 Rectángulo"/>
          <p:cNvSpPr/>
          <p:nvPr/>
        </p:nvSpPr>
        <p:spPr>
          <a:xfrm>
            <a:off x="2714612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0" name="129 Rectángulo"/>
          <p:cNvSpPr/>
          <p:nvPr/>
        </p:nvSpPr>
        <p:spPr>
          <a:xfrm>
            <a:off x="571472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1" name="130 Rectángulo"/>
          <p:cNvSpPr/>
          <p:nvPr/>
        </p:nvSpPr>
        <p:spPr>
          <a:xfrm>
            <a:off x="2714612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32" name="131 Rectángulo"/>
          <p:cNvSpPr/>
          <p:nvPr/>
        </p:nvSpPr>
        <p:spPr>
          <a:xfrm>
            <a:off x="571472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3" name="132 Rectángulo"/>
          <p:cNvSpPr/>
          <p:nvPr/>
        </p:nvSpPr>
        <p:spPr>
          <a:xfrm>
            <a:off x="2714612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34" name="133 Rectángulo"/>
          <p:cNvSpPr/>
          <p:nvPr/>
        </p:nvSpPr>
        <p:spPr>
          <a:xfrm>
            <a:off x="571472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27" name="86 Rectángulo"/>
          <p:cNvSpPr/>
          <p:nvPr/>
        </p:nvSpPr>
        <p:spPr>
          <a:xfrm>
            <a:off x="4417970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28" name="87 Rectángulo"/>
          <p:cNvSpPr/>
          <p:nvPr/>
        </p:nvSpPr>
        <p:spPr>
          <a:xfrm>
            <a:off x="4846598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29" name="88 Rectángulo"/>
          <p:cNvSpPr/>
          <p:nvPr/>
        </p:nvSpPr>
        <p:spPr>
          <a:xfrm>
            <a:off x="5275226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0" name="89 Rectángulo"/>
          <p:cNvSpPr/>
          <p:nvPr/>
        </p:nvSpPr>
        <p:spPr>
          <a:xfrm>
            <a:off x="5703854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1" name="90 Rectángulo"/>
          <p:cNvSpPr/>
          <p:nvPr/>
        </p:nvSpPr>
        <p:spPr>
          <a:xfrm>
            <a:off x="4417970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2" name="91 Rectángulo"/>
          <p:cNvSpPr/>
          <p:nvPr/>
        </p:nvSpPr>
        <p:spPr>
          <a:xfrm>
            <a:off x="4846598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3" name="92 Rectángulo"/>
          <p:cNvSpPr/>
          <p:nvPr/>
        </p:nvSpPr>
        <p:spPr>
          <a:xfrm>
            <a:off x="5275226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4" name="93 Rectángulo"/>
          <p:cNvSpPr/>
          <p:nvPr/>
        </p:nvSpPr>
        <p:spPr>
          <a:xfrm>
            <a:off x="5703854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5" name="94 Rectángulo"/>
          <p:cNvSpPr/>
          <p:nvPr/>
        </p:nvSpPr>
        <p:spPr>
          <a:xfrm>
            <a:off x="4417970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6" name="95 Rectángulo"/>
          <p:cNvSpPr/>
          <p:nvPr/>
        </p:nvSpPr>
        <p:spPr>
          <a:xfrm>
            <a:off x="4846598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7" name="96 Rectángulo"/>
          <p:cNvSpPr/>
          <p:nvPr/>
        </p:nvSpPr>
        <p:spPr>
          <a:xfrm>
            <a:off x="5275226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8" name="97 Rectángulo"/>
          <p:cNvSpPr/>
          <p:nvPr/>
        </p:nvSpPr>
        <p:spPr>
          <a:xfrm>
            <a:off x="5703854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9" name="98 Rectángulo"/>
          <p:cNvSpPr/>
          <p:nvPr/>
        </p:nvSpPr>
        <p:spPr>
          <a:xfrm>
            <a:off x="4417970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0" name="99 Rectángulo"/>
          <p:cNvSpPr/>
          <p:nvPr/>
        </p:nvSpPr>
        <p:spPr>
          <a:xfrm>
            <a:off x="4846598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1" name="100 Rectángulo"/>
          <p:cNvSpPr/>
          <p:nvPr/>
        </p:nvSpPr>
        <p:spPr>
          <a:xfrm>
            <a:off x="5275226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2" name="101 Rectángulo"/>
          <p:cNvSpPr/>
          <p:nvPr/>
        </p:nvSpPr>
        <p:spPr>
          <a:xfrm>
            <a:off x="5703854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3" name="126 Rectángulo"/>
          <p:cNvSpPr/>
          <p:nvPr/>
        </p:nvSpPr>
        <p:spPr>
          <a:xfrm>
            <a:off x="6132482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4" name="127 Rectángulo"/>
          <p:cNvSpPr/>
          <p:nvPr/>
        </p:nvSpPr>
        <p:spPr>
          <a:xfrm>
            <a:off x="3989342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5" name="128 Rectángulo"/>
          <p:cNvSpPr/>
          <p:nvPr/>
        </p:nvSpPr>
        <p:spPr>
          <a:xfrm>
            <a:off x="6132482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6" name="129 Rectángulo"/>
          <p:cNvSpPr/>
          <p:nvPr/>
        </p:nvSpPr>
        <p:spPr>
          <a:xfrm>
            <a:off x="3989342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7" name="130 Rectángulo"/>
          <p:cNvSpPr/>
          <p:nvPr/>
        </p:nvSpPr>
        <p:spPr>
          <a:xfrm>
            <a:off x="6132482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8" name="131 Rectángulo"/>
          <p:cNvSpPr/>
          <p:nvPr/>
        </p:nvSpPr>
        <p:spPr>
          <a:xfrm>
            <a:off x="3989342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9" name="132 Rectángulo"/>
          <p:cNvSpPr/>
          <p:nvPr/>
        </p:nvSpPr>
        <p:spPr>
          <a:xfrm>
            <a:off x="6132482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0" name="133 Rectángulo"/>
          <p:cNvSpPr/>
          <p:nvPr/>
        </p:nvSpPr>
        <p:spPr>
          <a:xfrm>
            <a:off x="3989342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71473" y="2434228"/>
            <a:ext cx="1285884" cy="148736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41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41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385226" y="3003166"/>
            <a:ext cx="476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6.1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06176" y="4840941"/>
            <a:ext cx="4526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Average: [ (4+6+9)+(9+6+4)+(9+6+2) ] / 9 = 6.1</a:t>
            </a:r>
          </a:p>
        </p:txBody>
      </p:sp>
    </p:spTree>
    <p:extLst>
      <p:ext uri="{BB962C8B-B14F-4D97-AF65-F5344CB8AC3E}">
        <p14:creationId xmlns:p14="http://schemas.microsoft.com/office/powerpoint/2010/main" val="3028867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86 Rectángulo"/>
          <p:cNvSpPr/>
          <p:nvPr/>
        </p:nvSpPr>
        <p:spPr>
          <a:xfrm>
            <a:off x="1000100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88" name="87 Rectángulo"/>
          <p:cNvSpPr/>
          <p:nvPr/>
        </p:nvSpPr>
        <p:spPr>
          <a:xfrm>
            <a:off x="1428728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89" name="88 Rectángulo"/>
          <p:cNvSpPr/>
          <p:nvPr/>
        </p:nvSpPr>
        <p:spPr>
          <a:xfrm>
            <a:off x="1857356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0" name="89 Rectángulo"/>
          <p:cNvSpPr/>
          <p:nvPr/>
        </p:nvSpPr>
        <p:spPr>
          <a:xfrm>
            <a:off x="2285984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1" name="90 Rectángulo"/>
          <p:cNvSpPr/>
          <p:nvPr/>
        </p:nvSpPr>
        <p:spPr>
          <a:xfrm>
            <a:off x="1000100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2" name="91 Rectángulo"/>
          <p:cNvSpPr/>
          <p:nvPr/>
        </p:nvSpPr>
        <p:spPr>
          <a:xfrm>
            <a:off x="1428728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3" name="92 Rectángulo"/>
          <p:cNvSpPr/>
          <p:nvPr/>
        </p:nvSpPr>
        <p:spPr>
          <a:xfrm>
            <a:off x="1857356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4" name="93 Rectángulo"/>
          <p:cNvSpPr/>
          <p:nvPr/>
        </p:nvSpPr>
        <p:spPr>
          <a:xfrm>
            <a:off x="2285984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5" name="94 Rectángulo"/>
          <p:cNvSpPr/>
          <p:nvPr/>
        </p:nvSpPr>
        <p:spPr>
          <a:xfrm>
            <a:off x="1000100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6" name="95 Rectángulo"/>
          <p:cNvSpPr/>
          <p:nvPr/>
        </p:nvSpPr>
        <p:spPr>
          <a:xfrm>
            <a:off x="1428728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7" name="96 Rectángulo"/>
          <p:cNvSpPr/>
          <p:nvPr/>
        </p:nvSpPr>
        <p:spPr>
          <a:xfrm>
            <a:off x="1857356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8" name="97 Rectángulo"/>
          <p:cNvSpPr/>
          <p:nvPr/>
        </p:nvSpPr>
        <p:spPr>
          <a:xfrm>
            <a:off x="2285984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9" name="98 Rectángulo"/>
          <p:cNvSpPr/>
          <p:nvPr/>
        </p:nvSpPr>
        <p:spPr>
          <a:xfrm>
            <a:off x="1000100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0" name="99 Rectángulo"/>
          <p:cNvSpPr/>
          <p:nvPr/>
        </p:nvSpPr>
        <p:spPr>
          <a:xfrm>
            <a:off x="1428728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1" name="100 Rectángulo"/>
          <p:cNvSpPr/>
          <p:nvPr/>
        </p:nvSpPr>
        <p:spPr>
          <a:xfrm>
            <a:off x="1857356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2" name="101 Rectángulo"/>
          <p:cNvSpPr/>
          <p:nvPr/>
        </p:nvSpPr>
        <p:spPr>
          <a:xfrm>
            <a:off x="2285984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27" name="126 Rectángulo"/>
          <p:cNvSpPr/>
          <p:nvPr/>
        </p:nvSpPr>
        <p:spPr>
          <a:xfrm>
            <a:off x="2714612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28" name="127 Rectángulo"/>
          <p:cNvSpPr/>
          <p:nvPr/>
        </p:nvSpPr>
        <p:spPr>
          <a:xfrm>
            <a:off x="571472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29" name="128 Rectángulo"/>
          <p:cNvSpPr/>
          <p:nvPr/>
        </p:nvSpPr>
        <p:spPr>
          <a:xfrm>
            <a:off x="2714612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0" name="129 Rectángulo"/>
          <p:cNvSpPr/>
          <p:nvPr/>
        </p:nvSpPr>
        <p:spPr>
          <a:xfrm>
            <a:off x="571472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1" name="130 Rectángulo"/>
          <p:cNvSpPr/>
          <p:nvPr/>
        </p:nvSpPr>
        <p:spPr>
          <a:xfrm>
            <a:off x="2714612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32" name="131 Rectángulo"/>
          <p:cNvSpPr/>
          <p:nvPr/>
        </p:nvSpPr>
        <p:spPr>
          <a:xfrm>
            <a:off x="571472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3" name="132 Rectángulo"/>
          <p:cNvSpPr/>
          <p:nvPr/>
        </p:nvSpPr>
        <p:spPr>
          <a:xfrm>
            <a:off x="2714612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34" name="133 Rectángulo"/>
          <p:cNvSpPr/>
          <p:nvPr/>
        </p:nvSpPr>
        <p:spPr>
          <a:xfrm>
            <a:off x="571472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27" name="86 Rectángulo"/>
          <p:cNvSpPr/>
          <p:nvPr/>
        </p:nvSpPr>
        <p:spPr>
          <a:xfrm>
            <a:off x="4417970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28" name="87 Rectángulo"/>
          <p:cNvSpPr/>
          <p:nvPr/>
        </p:nvSpPr>
        <p:spPr>
          <a:xfrm>
            <a:off x="4846598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29" name="88 Rectángulo"/>
          <p:cNvSpPr/>
          <p:nvPr/>
        </p:nvSpPr>
        <p:spPr>
          <a:xfrm>
            <a:off x="5275226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0" name="89 Rectángulo"/>
          <p:cNvSpPr/>
          <p:nvPr/>
        </p:nvSpPr>
        <p:spPr>
          <a:xfrm>
            <a:off x="5703854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1" name="90 Rectángulo"/>
          <p:cNvSpPr/>
          <p:nvPr/>
        </p:nvSpPr>
        <p:spPr>
          <a:xfrm>
            <a:off x="4417970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2" name="91 Rectángulo"/>
          <p:cNvSpPr/>
          <p:nvPr/>
        </p:nvSpPr>
        <p:spPr>
          <a:xfrm>
            <a:off x="4846598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3" name="92 Rectángulo"/>
          <p:cNvSpPr/>
          <p:nvPr/>
        </p:nvSpPr>
        <p:spPr>
          <a:xfrm>
            <a:off x="5275226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4" name="93 Rectángulo"/>
          <p:cNvSpPr/>
          <p:nvPr/>
        </p:nvSpPr>
        <p:spPr>
          <a:xfrm>
            <a:off x="5703854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5" name="94 Rectángulo"/>
          <p:cNvSpPr/>
          <p:nvPr/>
        </p:nvSpPr>
        <p:spPr>
          <a:xfrm>
            <a:off x="4417970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6" name="95 Rectángulo"/>
          <p:cNvSpPr/>
          <p:nvPr/>
        </p:nvSpPr>
        <p:spPr>
          <a:xfrm>
            <a:off x="4846598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7" name="96 Rectángulo"/>
          <p:cNvSpPr/>
          <p:nvPr/>
        </p:nvSpPr>
        <p:spPr>
          <a:xfrm>
            <a:off x="5275226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8" name="97 Rectángulo"/>
          <p:cNvSpPr/>
          <p:nvPr/>
        </p:nvSpPr>
        <p:spPr>
          <a:xfrm>
            <a:off x="5703854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9" name="98 Rectángulo"/>
          <p:cNvSpPr/>
          <p:nvPr/>
        </p:nvSpPr>
        <p:spPr>
          <a:xfrm>
            <a:off x="4417970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0" name="99 Rectángulo"/>
          <p:cNvSpPr/>
          <p:nvPr/>
        </p:nvSpPr>
        <p:spPr>
          <a:xfrm>
            <a:off x="4846598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1" name="100 Rectángulo"/>
          <p:cNvSpPr/>
          <p:nvPr/>
        </p:nvSpPr>
        <p:spPr>
          <a:xfrm>
            <a:off x="5275226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2" name="101 Rectángulo"/>
          <p:cNvSpPr/>
          <p:nvPr/>
        </p:nvSpPr>
        <p:spPr>
          <a:xfrm>
            <a:off x="5703854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3" name="126 Rectángulo"/>
          <p:cNvSpPr/>
          <p:nvPr/>
        </p:nvSpPr>
        <p:spPr>
          <a:xfrm>
            <a:off x="6132482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4" name="127 Rectángulo"/>
          <p:cNvSpPr/>
          <p:nvPr/>
        </p:nvSpPr>
        <p:spPr>
          <a:xfrm>
            <a:off x="3989342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5" name="128 Rectángulo"/>
          <p:cNvSpPr/>
          <p:nvPr/>
        </p:nvSpPr>
        <p:spPr>
          <a:xfrm>
            <a:off x="6132482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6" name="129 Rectángulo"/>
          <p:cNvSpPr/>
          <p:nvPr/>
        </p:nvSpPr>
        <p:spPr>
          <a:xfrm>
            <a:off x="3989342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7" name="130 Rectángulo"/>
          <p:cNvSpPr/>
          <p:nvPr/>
        </p:nvSpPr>
        <p:spPr>
          <a:xfrm>
            <a:off x="6132482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8" name="131 Rectángulo"/>
          <p:cNvSpPr/>
          <p:nvPr/>
        </p:nvSpPr>
        <p:spPr>
          <a:xfrm>
            <a:off x="3989342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9" name="132 Rectángulo"/>
          <p:cNvSpPr/>
          <p:nvPr/>
        </p:nvSpPr>
        <p:spPr>
          <a:xfrm>
            <a:off x="6132482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0" name="133 Rectángulo"/>
          <p:cNvSpPr/>
          <p:nvPr/>
        </p:nvSpPr>
        <p:spPr>
          <a:xfrm>
            <a:off x="3989342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004791" y="2434228"/>
            <a:ext cx="1285884" cy="148736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41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41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385226" y="3003166"/>
            <a:ext cx="476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6.1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4836466" y="2998675"/>
            <a:ext cx="476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5.6</a:t>
            </a:r>
          </a:p>
        </p:txBody>
      </p:sp>
    </p:spTree>
    <p:extLst>
      <p:ext uri="{BB962C8B-B14F-4D97-AF65-F5344CB8AC3E}">
        <p14:creationId xmlns:p14="http://schemas.microsoft.com/office/powerpoint/2010/main" val="38567599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86 Rectángulo"/>
          <p:cNvSpPr/>
          <p:nvPr/>
        </p:nvSpPr>
        <p:spPr>
          <a:xfrm>
            <a:off x="1000100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88" name="87 Rectángulo"/>
          <p:cNvSpPr/>
          <p:nvPr/>
        </p:nvSpPr>
        <p:spPr>
          <a:xfrm>
            <a:off x="1428728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89" name="88 Rectángulo"/>
          <p:cNvSpPr/>
          <p:nvPr/>
        </p:nvSpPr>
        <p:spPr>
          <a:xfrm>
            <a:off x="1857356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0" name="89 Rectángulo"/>
          <p:cNvSpPr/>
          <p:nvPr/>
        </p:nvSpPr>
        <p:spPr>
          <a:xfrm>
            <a:off x="2285984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1" name="90 Rectángulo"/>
          <p:cNvSpPr/>
          <p:nvPr/>
        </p:nvSpPr>
        <p:spPr>
          <a:xfrm>
            <a:off x="1000100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2" name="91 Rectángulo"/>
          <p:cNvSpPr/>
          <p:nvPr/>
        </p:nvSpPr>
        <p:spPr>
          <a:xfrm>
            <a:off x="1428728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3" name="92 Rectángulo"/>
          <p:cNvSpPr/>
          <p:nvPr/>
        </p:nvSpPr>
        <p:spPr>
          <a:xfrm>
            <a:off x="1857356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4" name="93 Rectángulo"/>
          <p:cNvSpPr/>
          <p:nvPr/>
        </p:nvSpPr>
        <p:spPr>
          <a:xfrm>
            <a:off x="2285984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5" name="94 Rectángulo"/>
          <p:cNvSpPr/>
          <p:nvPr/>
        </p:nvSpPr>
        <p:spPr>
          <a:xfrm>
            <a:off x="1000100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6" name="95 Rectángulo"/>
          <p:cNvSpPr/>
          <p:nvPr/>
        </p:nvSpPr>
        <p:spPr>
          <a:xfrm>
            <a:off x="1428728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7" name="96 Rectángulo"/>
          <p:cNvSpPr/>
          <p:nvPr/>
        </p:nvSpPr>
        <p:spPr>
          <a:xfrm>
            <a:off x="1857356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8" name="97 Rectángulo"/>
          <p:cNvSpPr/>
          <p:nvPr/>
        </p:nvSpPr>
        <p:spPr>
          <a:xfrm>
            <a:off x="2285984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9" name="98 Rectángulo"/>
          <p:cNvSpPr/>
          <p:nvPr/>
        </p:nvSpPr>
        <p:spPr>
          <a:xfrm>
            <a:off x="1000100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0" name="99 Rectángulo"/>
          <p:cNvSpPr/>
          <p:nvPr/>
        </p:nvSpPr>
        <p:spPr>
          <a:xfrm>
            <a:off x="1428728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1" name="100 Rectángulo"/>
          <p:cNvSpPr/>
          <p:nvPr/>
        </p:nvSpPr>
        <p:spPr>
          <a:xfrm>
            <a:off x="1857356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2" name="101 Rectángulo"/>
          <p:cNvSpPr/>
          <p:nvPr/>
        </p:nvSpPr>
        <p:spPr>
          <a:xfrm>
            <a:off x="2285984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27" name="126 Rectángulo"/>
          <p:cNvSpPr/>
          <p:nvPr/>
        </p:nvSpPr>
        <p:spPr>
          <a:xfrm>
            <a:off x="2714612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28" name="127 Rectángulo"/>
          <p:cNvSpPr/>
          <p:nvPr/>
        </p:nvSpPr>
        <p:spPr>
          <a:xfrm>
            <a:off x="571472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29" name="128 Rectángulo"/>
          <p:cNvSpPr/>
          <p:nvPr/>
        </p:nvSpPr>
        <p:spPr>
          <a:xfrm>
            <a:off x="2714612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0" name="129 Rectángulo"/>
          <p:cNvSpPr/>
          <p:nvPr/>
        </p:nvSpPr>
        <p:spPr>
          <a:xfrm>
            <a:off x="571472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1" name="130 Rectángulo"/>
          <p:cNvSpPr/>
          <p:nvPr/>
        </p:nvSpPr>
        <p:spPr>
          <a:xfrm>
            <a:off x="2714612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32" name="131 Rectángulo"/>
          <p:cNvSpPr/>
          <p:nvPr/>
        </p:nvSpPr>
        <p:spPr>
          <a:xfrm>
            <a:off x="571472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3" name="132 Rectángulo"/>
          <p:cNvSpPr/>
          <p:nvPr/>
        </p:nvSpPr>
        <p:spPr>
          <a:xfrm>
            <a:off x="2714612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34" name="133 Rectángulo"/>
          <p:cNvSpPr/>
          <p:nvPr/>
        </p:nvSpPr>
        <p:spPr>
          <a:xfrm>
            <a:off x="571472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27" name="86 Rectángulo"/>
          <p:cNvSpPr/>
          <p:nvPr/>
        </p:nvSpPr>
        <p:spPr>
          <a:xfrm>
            <a:off x="4417970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28" name="87 Rectángulo"/>
          <p:cNvSpPr/>
          <p:nvPr/>
        </p:nvSpPr>
        <p:spPr>
          <a:xfrm>
            <a:off x="4846598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29" name="88 Rectángulo"/>
          <p:cNvSpPr/>
          <p:nvPr/>
        </p:nvSpPr>
        <p:spPr>
          <a:xfrm>
            <a:off x="5275226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0" name="89 Rectángulo"/>
          <p:cNvSpPr/>
          <p:nvPr/>
        </p:nvSpPr>
        <p:spPr>
          <a:xfrm>
            <a:off x="5703854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1" name="90 Rectángulo"/>
          <p:cNvSpPr/>
          <p:nvPr/>
        </p:nvSpPr>
        <p:spPr>
          <a:xfrm>
            <a:off x="4417970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2" name="91 Rectángulo"/>
          <p:cNvSpPr/>
          <p:nvPr/>
        </p:nvSpPr>
        <p:spPr>
          <a:xfrm>
            <a:off x="4846598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3" name="92 Rectángulo"/>
          <p:cNvSpPr/>
          <p:nvPr/>
        </p:nvSpPr>
        <p:spPr>
          <a:xfrm>
            <a:off x="5275226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4" name="93 Rectángulo"/>
          <p:cNvSpPr/>
          <p:nvPr/>
        </p:nvSpPr>
        <p:spPr>
          <a:xfrm>
            <a:off x="5703854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5" name="94 Rectángulo"/>
          <p:cNvSpPr/>
          <p:nvPr/>
        </p:nvSpPr>
        <p:spPr>
          <a:xfrm>
            <a:off x="4417970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6" name="95 Rectángulo"/>
          <p:cNvSpPr/>
          <p:nvPr/>
        </p:nvSpPr>
        <p:spPr>
          <a:xfrm>
            <a:off x="4846598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7" name="96 Rectángulo"/>
          <p:cNvSpPr/>
          <p:nvPr/>
        </p:nvSpPr>
        <p:spPr>
          <a:xfrm>
            <a:off x="5275226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8" name="97 Rectángulo"/>
          <p:cNvSpPr/>
          <p:nvPr/>
        </p:nvSpPr>
        <p:spPr>
          <a:xfrm>
            <a:off x="5703854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9" name="98 Rectángulo"/>
          <p:cNvSpPr/>
          <p:nvPr/>
        </p:nvSpPr>
        <p:spPr>
          <a:xfrm>
            <a:off x="4417970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0" name="99 Rectángulo"/>
          <p:cNvSpPr/>
          <p:nvPr/>
        </p:nvSpPr>
        <p:spPr>
          <a:xfrm>
            <a:off x="4846598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1" name="100 Rectángulo"/>
          <p:cNvSpPr/>
          <p:nvPr/>
        </p:nvSpPr>
        <p:spPr>
          <a:xfrm>
            <a:off x="5275226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2" name="101 Rectángulo"/>
          <p:cNvSpPr/>
          <p:nvPr/>
        </p:nvSpPr>
        <p:spPr>
          <a:xfrm>
            <a:off x="5703854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3" name="126 Rectángulo"/>
          <p:cNvSpPr/>
          <p:nvPr/>
        </p:nvSpPr>
        <p:spPr>
          <a:xfrm>
            <a:off x="6132482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4" name="127 Rectángulo"/>
          <p:cNvSpPr/>
          <p:nvPr/>
        </p:nvSpPr>
        <p:spPr>
          <a:xfrm>
            <a:off x="3989342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5" name="128 Rectángulo"/>
          <p:cNvSpPr/>
          <p:nvPr/>
        </p:nvSpPr>
        <p:spPr>
          <a:xfrm>
            <a:off x="6132482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6" name="129 Rectángulo"/>
          <p:cNvSpPr/>
          <p:nvPr/>
        </p:nvSpPr>
        <p:spPr>
          <a:xfrm>
            <a:off x="3989342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7" name="130 Rectángulo"/>
          <p:cNvSpPr/>
          <p:nvPr/>
        </p:nvSpPr>
        <p:spPr>
          <a:xfrm>
            <a:off x="6132482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8" name="131 Rectángulo"/>
          <p:cNvSpPr/>
          <p:nvPr/>
        </p:nvSpPr>
        <p:spPr>
          <a:xfrm>
            <a:off x="3989342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9" name="132 Rectángulo"/>
          <p:cNvSpPr/>
          <p:nvPr/>
        </p:nvSpPr>
        <p:spPr>
          <a:xfrm>
            <a:off x="6132482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0" name="133 Rectángulo"/>
          <p:cNvSpPr/>
          <p:nvPr/>
        </p:nvSpPr>
        <p:spPr>
          <a:xfrm>
            <a:off x="3989342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430638" y="2434228"/>
            <a:ext cx="1285884" cy="148736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41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41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385226" y="3003166"/>
            <a:ext cx="476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6.1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4836466" y="2998675"/>
            <a:ext cx="476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5.6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5257822" y="3001655"/>
            <a:ext cx="476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6.0</a:t>
            </a:r>
          </a:p>
        </p:txBody>
      </p:sp>
    </p:spTree>
    <p:extLst>
      <p:ext uri="{BB962C8B-B14F-4D97-AF65-F5344CB8AC3E}">
        <p14:creationId xmlns:p14="http://schemas.microsoft.com/office/powerpoint/2010/main" val="5767057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86 Rectángulo"/>
          <p:cNvSpPr/>
          <p:nvPr/>
        </p:nvSpPr>
        <p:spPr>
          <a:xfrm>
            <a:off x="1000100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88" name="87 Rectángulo"/>
          <p:cNvSpPr/>
          <p:nvPr/>
        </p:nvSpPr>
        <p:spPr>
          <a:xfrm>
            <a:off x="1428728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89" name="88 Rectángulo"/>
          <p:cNvSpPr/>
          <p:nvPr/>
        </p:nvSpPr>
        <p:spPr>
          <a:xfrm>
            <a:off x="1857356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0" name="89 Rectángulo"/>
          <p:cNvSpPr/>
          <p:nvPr/>
        </p:nvSpPr>
        <p:spPr>
          <a:xfrm>
            <a:off x="2285984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1" name="90 Rectángulo"/>
          <p:cNvSpPr/>
          <p:nvPr/>
        </p:nvSpPr>
        <p:spPr>
          <a:xfrm>
            <a:off x="1000100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2" name="91 Rectángulo"/>
          <p:cNvSpPr/>
          <p:nvPr/>
        </p:nvSpPr>
        <p:spPr>
          <a:xfrm>
            <a:off x="1428728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3" name="92 Rectángulo"/>
          <p:cNvSpPr/>
          <p:nvPr/>
        </p:nvSpPr>
        <p:spPr>
          <a:xfrm>
            <a:off x="1857356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4" name="93 Rectángulo"/>
          <p:cNvSpPr/>
          <p:nvPr/>
        </p:nvSpPr>
        <p:spPr>
          <a:xfrm>
            <a:off x="2285984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5" name="94 Rectángulo"/>
          <p:cNvSpPr/>
          <p:nvPr/>
        </p:nvSpPr>
        <p:spPr>
          <a:xfrm>
            <a:off x="1000100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6" name="95 Rectángulo"/>
          <p:cNvSpPr/>
          <p:nvPr/>
        </p:nvSpPr>
        <p:spPr>
          <a:xfrm>
            <a:off x="1428728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7" name="96 Rectángulo"/>
          <p:cNvSpPr/>
          <p:nvPr/>
        </p:nvSpPr>
        <p:spPr>
          <a:xfrm>
            <a:off x="1857356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8" name="97 Rectángulo"/>
          <p:cNvSpPr/>
          <p:nvPr/>
        </p:nvSpPr>
        <p:spPr>
          <a:xfrm>
            <a:off x="2285984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9" name="98 Rectángulo"/>
          <p:cNvSpPr/>
          <p:nvPr/>
        </p:nvSpPr>
        <p:spPr>
          <a:xfrm>
            <a:off x="1000100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0" name="99 Rectángulo"/>
          <p:cNvSpPr/>
          <p:nvPr/>
        </p:nvSpPr>
        <p:spPr>
          <a:xfrm>
            <a:off x="1428728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1" name="100 Rectángulo"/>
          <p:cNvSpPr/>
          <p:nvPr/>
        </p:nvSpPr>
        <p:spPr>
          <a:xfrm>
            <a:off x="1857356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2" name="101 Rectángulo"/>
          <p:cNvSpPr/>
          <p:nvPr/>
        </p:nvSpPr>
        <p:spPr>
          <a:xfrm>
            <a:off x="2285984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27" name="126 Rectángulo"/>
          <p:cNvSpPr/>
          <p:nvPr/>
        </p:nvSpPr>
        <p:spPr>
          <a:xfrm>
            <a:off x="2714612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28" name="127 Rectángulo"/>
          <p:cNvSpPr/>
          <p:nvPr/>
        </p:nvSpPr>
        <p:spPr>
          <a:xfrm>
            <a:off x="571472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29" name="128 Rectángulo"/>
          <p:cNvSpPr/>
          <p:nvPr/>
        </p:nvSpPr>
        <p:spPr>
          <a:xfrm>
            <a:off x="2714612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0" name="129 Rectángulo"/>
          <p:cNvSpPr/>
          <p:nvPr/>
        </p:nvSpPr>
        <p:spPr>
          <a:xfrm>
            <a:off x="571472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1" name="130 Rectángulo"/>
          <p:cNvSpPr/>
          <p:nvPr/>
        </p:nvSpPr>
        <p:spPr>
          <a:xfrm>
            <a:off x="2714612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32" name="131 Rectángulo"/>
          <p:cNvSpPr/>
          <p:nvPr/>
        </p:nvSpPr>
        <p:spPr>
          <a:xfrm>
            <a:off x="571472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3" name="132 Rectángulo"/>
          <p:cNvSpPr/>
          <p:nvPr/>
        </p:nvSpPr>
        <p:spPr>
          <a:xfrm>
            <a:off x="2714612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34" name="133 Rectángulo"/>
          <p:cNvSpPr/>
          <p:nvPr/>
        </p:nvSpPr>
        <p:spPr>
          <a:xfrm>
            <a:off x="571472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27" name="86 Rectángulo"/>
          <p:cNvSpPr/>
          <p:nvPr/>
        </p:nvSpPr>
        <p:spPr>
          <a:xfrm>
            <a:off x="4417970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28" name="87 Rectángulo"/>
          <p:cNvSpPr/>
          <p:nvPr/>
        </p:nvSpPr>
        <p:spPr>
          <a:xfrm>
            <a:off x="4846598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29" name="88 Rectángulo"/>
          <p:cNvSpPr/>
          <p:nvPr/>
        </p:nvSpPr>
        <p:spPr>
          <a:xfrm>
            <a:off x="5275226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0" name="89 Rectángulo"/>
          <p:cNvSpPr/>
          <p:nvPr/>
        </p:nvSpPr>
        <p:spPr>
          <a:xfrm>
            <a:off x="5703854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1" name="90 Rectángulo"/>
          <p:cNvSpPr/>
          <p:nvPr/>
        </p:nvSpPr>
        <p:spPr>
          <a:xfrm>
            <a:off x="4417970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2" name="91 Rectángulo"/>
          <p:cNvSpPr/>
          <p:nvPr/>
        </p:nvSpPr>
        <p:spPr>
          <a:xfrm>
            <a:off x="4846598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3" name="92 Rectángulo"/>
          <p:cNvSpPr/>
          <p:nvPr/>
        </p:nvSpPr>
        <p:spPr>
          <a:xfrm>
            <a:off x="5275226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4" name="93 Rectángulo"/>
          <p:cNvSpPr/>
          <p:nvPr/>
        </p:nvSpPr>
        <p:spPr>
          <a:xfrm>
            <a:off x="5703854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5" name="94 Rectángulo"/>
          <p:cNvSpPr/>
          <p:nvPr/>
        </p:nvSpPr>
        <p:spPr>
          <a:xfrm>
            <a:off x="4417970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6" name="95 Rectángulo"/>
          <p:cNvSpPr/>
          <p:nvPr/>
        </p:nvSpPr>
        <p:spPr>
          <a:xfrm>
            <a:off x="4846598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7" name="96 Rectángulo"/>
          <p:cNvSpPr/>
          <p:nvPr/>
        </p:nvSpPr>
        <p:spPr>
          <a:xfrm>
            <a:off x="5275226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8" name="97 Rectángulo"/>
          <p:cNvSpPr/>
          <p:nvPr/>
        </p:nvSpPr>
        <p:spPr>
          <a:xfrm>
            <a:off x="5703854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9" name="98 Rectángulo"/>
          <p:cNvSpPr/>
          <p:nvPr/>
        </p:nvSpPr>
        <p:spPr>
          <a:xfrm>
            <a:off x="4417970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0" name="99 Rectángulo"/>
          <p:cNvSpPr/>
          <p:nvPr/>
        </p:nvSpPr>
        <p:spPr>
          <a:xfrm>
            <a:off x="4846598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1" name="100 Rectángulo"/>
          <p:cNvSpPr/>
          <p:nvPr/>
        </p:nvSpPr>
        <p:spPr>
          <a:xfrm>
            <a:off x="5275226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2" name="101 Rectángulo"/>
          <p:cNvSpPr/>
          <p:nvPr/>
        </p:nvSpPr>
        <p:spPr>
          <a:xfrm>
            <a:off x="5703854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3" name="126 Rectángulo"/>
          <p:cNvSpPr/>
          <p:nvPr/>
        </p:nvSpPr>
        <p:spPr>
          <a:xfrm>
            <a:off x="6132482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4" name="127 Rectángulo"/>
          <p:cNvSpPr/>
          <p:nvPr/>
        </p:nvSpPr>
        <p:spPr>
          <a:xfrm>
            <a:off x="3989342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5" name="128 Rectángulo"/>
          <p:cNvSpPr/>
          <p:nvPr/>
        </p:nvSpPr>
        <p:spPr>
          <a:xfrm>
            <a:off x="6132482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6" name="129 Rectángulo"/>
          <p:cNvSpPr/>
          <p:nvPr/>
        </p:nvSpPr>
        <p:spPr>
          <a:xfrm>
            <a:off x="3989342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7" name="130 Rectángulo"/>
          <p:cNvSpPr/>
          <p:nvPr/>
        </p:nvSpPr>
        <p:spPr>
          <a:xfrm>
            <a:off x="6132482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8" name="131 Rectángulo"/>
          <p:cNvSpPr/>
          <p:nvPr/>
        </p:nvSpPr>
        <p:spPr>
          <a:xfrm>
            <a:off x="3989342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9" name="132 Rectángulo"/>
          <p:cNvSpPr/>
          <p:nvPr/>
        </p:nvSpPr>
        <p:spPr>
          <a:xfrm>
            <a:off x="6132482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0" name="133 Rectángulo"/>
          <p:cNvSpPr/>
          <p:nvPr/>
        </p:nvSpPr>
        <p:spPr>
          <a:xfrm>
            <a:off x="3989342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856485" y="2434228"/>
            <a:ext cx="1285884" cy="148736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41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41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385226" y="3003166"/>
            <a:ext cx="476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6.1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4836466" y="2998675"/>
            <a:ext cx="476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5.6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5257822" y="3001655"/>
            <a:ext cx="476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6.0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679178" y="3004635"/>
            <a:ext cx="476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6.2</a:t>
            </a:r>
          </a:p>
        </p:txBody>
      </p:sp>
    </p:spTree>
    <p:extLst>
      <p:ext uri="{BB962C8B-B14F-4D97-AF65-F5344CB8AC3E}">
        <p14:creationId xmlns:p14="http://schemas.microsoft.com/office/powerpoint/2010/main" val="9939470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86 Rectángulo"/>
          <p:cNvSpPr/>
          <p:nvPr/>
        </p:nvSpPr>
        <p:spPr>
          <a:xfrm>
            <a:off x="1000100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88" name="87 Rectángulo"/>
          <p:cNvSpPr/>
          <p:nvPr/>
        </p:nvSpPr>
        <p:spPr>
          <a:xfrm>
            <a:off x="1428728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89" name="88 Rectángulo"/>
          <p:cNvSpPr/>
          <p:nvPr/>
        </p:nvSpPr>
        <p:spPr>
          <a:xfrm>
            <a:off x="1857356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0" name="89 Rectángulo"/>
          <p:cNvSpPr/>
          <p:nvPr/>
        </p:nvSpPr>
        <p:spPr>
          <a:xfrm>
            <a:off x="2285984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1" name="90 Rectángulo"/>
          <p:cNvSpPr/>
          <p:nvPr/>
        </p:nvSpPr>
        <p:spPr>
          <a:xfrm>
            <a:off x="1000100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2" name="91 Rectángulo"/>
          <p:cNvSpPr/>
          <p:nvPr/>
        </p:nvSpPr>
        <p:spPr>
          <a:xfrm>
            <a:off x="1428728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3" name="92 Rectángulo"/>
          <p:cNvSpPr/>
          <p:nvPr/>
        </p:nvSpPr>
        <p:spPr>
          <a:xfrm>
            <a:off x="1857356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4" name="93 Rectángulo"/>
          <p:cNvSpPr/>
          <p:nvPr/>
        </p:nvSpPr>
        <p:spPr>
          <a:xfrm>
            <a:off x="2285984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5" name="94 Rectángulo"/>
          <p:cNvSpPr/>
          <p:nvPr/>
        </p:nvSpPr>
        <p:spPr>
          <a:xfrm>
            <a:off x="1000100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6" name="95 Rectángulo"/>
          <p:cNvSpPr/>
          <p:nvPr/>
        </p:nvSpPr>
        <p:spPr>
          <a:xfrm>
            <a:off x="1428728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7" name="96 Rectángulo"/>
          <p:cNvSpPr/>
          <p:nvPr/>
        </p:nvSpPr>
        <p:spPr>
          <a:xfrm>
            <a:off x="1857356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8" name="97 Rectángulo"/>
          <p:cNvSpPr/>
          <p:nvPr/>
        </p:nvSpPr>
        <p:spPr>
          <a:xfrm>
            <a:off x="2285984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9" name="98 Rectángulo"/>
          <p:cNvSpPr/>
          <p:nvPr/>
        </p:nvSpPr>
        <p:spPr>
          <a:xfrm>
            <a:off x="1000100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0" name="99 Rectángulo"/>
          <p:cNvSpPr/>
          <p:nvPr/>
        </p:nvSpPr>
        <p:spPr>
          <a:xfrm>
            <a:off x="1428728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1" name="100 Rectángulo"/>
          <p:cNvSpPr/>
          <p:nvPr/>
        </p:nvSpPr>
        <p:spPr>
          <a:xfrm>
            <a:off x="1857356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2" name="101 Rectángulo"/>
          <p:cNvSpPr/>
          <p:nvPr/>
        </p:nvSpPr>
        <p:spPr>
          <a:xfrm>
            <a:off x="2285984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27" name="126 Rectángulo"/>
          <p:cNvSpPr/>
          <p:nvPr/>
        </p:nvSpPr>
        <p:spPr>
          <a:xfrm>
            <a:off x="2714612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28" name="127 Rectángulo"/>
          <p:cNvSpPr/>
          <p:nvPr/>
        </p:nvSpPr>
        <p:spPr>
          <a:xfrm>
            <a:off x="571472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29" name="128 Rectángulo"/>
          <p:cNvSpPr/>
          <p:nvPr/>
        </p:nvSpPr>
        <p:spPr>
          <a:xfrm>
            <a:off x="2714612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0" name="129 Rectángulo"/>
          <p:cNvSpPr/>
          <p:nvPr/>
        </p:nvSpPr>
        <p:spPr>
          <a:xfrm>
            <a:off x="571472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1" name="130 Rectángulo"/>
          <p:cNvSpPr/>
          <p:nvPr/>
        </p:nvSpPr>
        <p:spPr>
          <a:xfrm>
            <a:off x="2714612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32" name="131 Rectángulo"/>
          <p:cNvSpPr/>
          <p:nvPr/>
        </p:nvSpPr>
        <p:spPr>
          <a:xfrm>
            <a:off x="571472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3" name="132 Rectángulo"/>
          <p:cNvSpPr/>
          <p:nvPr/>
        </p:nvSpPr>
        <p:spPr>
          <a:xfrm>
            <a:off x="2714612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34" name="133 Rectángulo"/>
          <p:cNvSpPr/>
          <p:nvPr/>
        </p:nvSpPr>
        <p:spPr>
          <a:xfrm>
            <a:off x="571472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27" name="86 Rectángulo"/>
          <p:cNvSpPr/>
          <p:nvPr/>
        </p:nvSpPr>
        <p:spPr>
          <a:xfrm>
            <a:off x="4417970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28" name="87 Rectángulo"/>
          <p:cNvSpPr/>
          <p:nvPr/>
        </p:nvSpPr>
        <p:spPr>
          <a:xfrm>
            <a:off x="4846598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29" name="88 Rectángulo"/>
          <p:cNvSpPr/>
          <p:nvPr/>
        </p:nvSpPr>
        <p:spPr>
          <a:xfrm>
            <a:off x="5275226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0" name="89 Rectángulo"/>
          <p:cNvSpPr/>
          <p:nvPr/>
        </p:nvSpPr>
        <p:spPr>
          <a:xfrm>
            <a:off x="5703854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1" name="90 Rectángulo"/>
          <p:cNvSpPr/>
          <p:nvPr/>
        </p:nvSpPr>
        <p:spPr>
          <a:xfrm>
            <a:off x="4417970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2" name="91 Rectángulo"/>
          <p:cNvSpPr/>
          <p:nvPr/>
        </p:nvSpPr>
        <p:spPr>
          <a:xfrm>
            <a:off x="4846598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3" name="92 Rectángulo"/>
          <p:cNvSpPr/>
          <p:nvPr/>
        </p:nvSpPr>
        <p:spPr>
          <a:xfrm>
            <a:off x="5275226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4" name="93 Rectángulo"/>
          <p:cNvSpPr/>
          <p:nvPr/>
        </p:nvSpPr>
        <p:spPr>
          <a:xfrm>
            <a:off x="5703854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5" name="94 Rectángulo"/>
          <p:cNvSpPr/>
          <p:nvPr/>
        </p:nvSpPr>
        <p:spPr>
          <a:xfrm>
            <a:off x="4417970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6" name="95 Rectángulo"/>
          <p:cNvSpPr/>
          <p:nvPr/>
        </p:nvSpPr>
        <p:spPr>
          <a:xfrm>
            <a:off x="4846598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7" name="96 Rectángulo"/>
          <p:cNvSpPr/>
          <p:nvPr/>
        </p:nvSpPr>
        <p:spPr>
          <a:xfrm>
            <a:off x="5275226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8" name="97 Rectángulo"/>
          <p:cNvSpPr/>
          <p:nvPr/>
        </p:nvSpPr>
        <p:spPr>
          <a:xfrm>
            <a:off x="5703854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9" name="98 Rectángulo"/>
          <p:cNvSpPr/>
          <p:nvPr/>
        </p:nvSpPr>
        <p:spPr>
          <a:xfrm>
            <a:off x="4417970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0" name="99 Rectángulo"/>
          <p:cNvSpPr/>
          <p:nvPr/>
        </p:nvSpPr>
        <p:spPr>
          <a:xfrm>
            <a:off x="4846598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1" name="100 Rectángulo"/>
          <p:cNvSpPr/>
          <p:nvPr/>
        </p:nvSpPr>
        <p:spPr>
          <a:xfrm>
            <a:off x="5275226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2" name="101 Rectángulo"/>
          <p:cNvSpPr/>
          <p:nvPr/>
        </p:nvSpPr>
        <p:spPr>
          <a:xfrm>
            <a:off x="5703854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3" name="126 Rectángulo"/>
          <p:cNvSpPr/>
          <p:nvPr/>
        </p:nvSpPr>
        <p:spPr>
          <a:xfrm>
            <a:off x="6132482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4" name="127 Rectángulo"/>
          <p:cNvSpPr/>
          <p:nvPr/>
        </p:nvSpPr>
        <p:spPr>
          <a:xfrm>
            <a:off x="3989342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5" name="128 Rectángulo"/>
          <p:cNvSpPr/>
          <p:nvPr/>
        </p:nvSpPr>
        <p:spPr>
          <a:xfrm>
            <a:off x="6132482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6" name="129 Rectángulo"/>
          <p:cNvSpPr/>
          <p:nvPr/>
        </p:nvSpPr>
        <p:spPr>
          <a:xfrm>
            <a:off x="3989342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7" name="130 Rectángulo"/>
          <p:cNvSpPr/>
          <p:nvPr/>
        </p:nvSpPr>
        <p:spPr>
          <a:xfrm>
            <a:off x="6132482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8" name="131 Rectángulo"/>
          <p:cNvSpPr/>
          <p:nvPr/>
        </p:nvSpPr>
        <p:spPr>
          <a:xfrm>
            <a:off x="3989342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9" name="132 Rectángulo"/>
          <p:cNvSpPr/>
          <p:nvPr/>
        </p:nvSpPr>
        <p:spPr>
          <a:xfrm>
            <a:off x="6132482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0" name="133 Rectángulo"/>
          <p:cNvSpPr/>
          <p:nvPr/>
        </p:nvSpPr>
        <p:spPr>
          <a:xfrm>
            <a:off x="3989342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71530" y="2942234"/>
            <a:ext cx="1285884" cy="148736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41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41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385226" y="3003166"/>
            <a:ext cx="476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6.1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4836466" y="2998675"/>
            <a:ext cx="476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5.6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5257822" y="3001655"/>
            <a:ext cx="476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6.0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679178" y="3004635"/>
            <a:ext cx="476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6.2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4403148" y="3499232"/>
            <a:ext cx="476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7.3</a:t>
            </a:r>
          </a:p>
        </p:txBody>
      </p:sp>
    </p:spTree>
    <p:extLst>
      <p:ext uri="{BB962C8B-B14F-4D97-AF65-F5344CB8AC3E}">
        <p14:creationId xmlns:p14="http://schemas.microsoft.com/office/powerpoint/2010/main" val="2665575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1457</TotalTime>
  <Words>325</Words>
  <Application>Microsoft Macintosh PowerPoint</Application>
  <PresentationFormat>On-screen Show (4:3)</PresentationFormat>
  <Paragraphs>309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Trebuchet MS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Escuela de Ingenieria PUC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Domingo Mery</dc:creator>
  <cp:lastModifiedBy>Domingo Mery</cp:lastModifiedBy>
  <cp:revision>11</cp:revision>
  <dcterms:created xsi:type="dcterms:W3CDTF">2014-09-22T14:15:05Z</dcterms:created>
  <dcterms:modified xsi:type="dcterms:W3CDTF">2019-07-26T19:17:39Z</dcterms:modified>
</cp:coreProperties>
</file>