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75" r:id="rId2"/>
    <p:sldId id="256" r:id="rId3"/>
    <p:sldId id="258" r:id="rId4"/>
    <p:sldId id="257" r:id="rId5"/>
    <p:sldId id="259" r:id="rId6"/>
    <p:sldId id="260" r:id="rId7"/>
    <p:sldId id="273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4" r:id="rId17"/>
    <p:sldId id="269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3680"/>
  </p:normalViewPr>
  <p:slideViewPr>
    <p:cSldViewPr snapToGrid="0" snapToObjects="1">
      <p:cViewPr varScale="1">
        <p:scale>
          <a:sx n="111" d="100"/>
          <a:sy n="111" d="100"/>
        </p:scale>
        <p:origin x="1584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C249DB-D4BB-4A47-AB7B-324F22BA9FC1}" type="datetimeFigureOut">
              <a:rPr lang="en-US" smtClean="0"/>
              <a:t>7/26/19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B0EBC4-F443-8B43-AD85-00371B25E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109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68921-76A0-4AD0-9C73-38820D030D86}" type="slidenum">
              <a:rPr lang="en-US"/>
              <a:pPr/>
              <a:t>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4224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8AB29-8326-5749-B4F2-F8DA20F3B8C7}" type="datetimeFigureOut">
              <a:rPr lang="en-US" smtClean="0"/>
              <a:t>7/26/19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F84AE-C2B2-D043-9EC8-D06C6E4D2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509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8AB29-8326-5749-B4F2-F8DA20F3B8C7}" type="datetimeFigureOut">
              <a:rPr lang="en-US" smtClean="0"/>
              <a:t>7/26/19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F84AE-C2B2-D043-9EC8-D06C6E4D2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404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8AB29-8326-5749-B4F2-F8DA20F3B8C7}" type="datetimeFigureOut">
              <a:rPr lang="en-US" smtClean="0"/>
              <a:t>7/26/19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F84AE-C2B2-D043-9EC8-D06C6E4D2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251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8AB29-8326-5749-B4F2-F8DA20F3B8C7}" type="datetimeFigureOut">
              <a:rPr lang="en-US" smtClean="0"/>
              <a:t>7/26/19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F84AE-C2B2-D043-9EC8-D06C6E4D2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275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8AB29-8326-5749-B4F2-F8DA20F3B8C7}" type="datetimeFigureOut">
              <a:rPr lang="en-US" smtClean="0"/>
              <a:t>7/26/19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F84AE-C2B2-D043-9EC8-D06C6E4D2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223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8AB29-8326-5749-B4F2-F8DA20F3B8C7}" type="datetimeFigureOut">
              <a:rPr lang="en-US" smtClean="0"/>
              <a:t>7/26/19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F84AE-C2B2-D043-9EC8-D06C6E4D2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764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8AB29-8326-5749-B4F2-F8DA20F3B8C7}" type="datetimeFigureOut">
              <a:rPr lang="en-US" smtClean="0"/>
              <a:t>7/26/19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F84AE-C2B2-D043-9EC8-D06C6E4D2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225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8AB29-8326-5749-B4F2-F8DA20F3B8C7}" type="datetimeFigureOut">
              <a:rPr lang="en-US" smtClean="0"/>
              <a:t>7/26/19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F84AE-C2B2-D043-9EC8-D06C6E4D2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615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8AB29-8326-5749-B4F2-F8DA20F3B8C7}" type="datetimeFigureOut">
              <a:rPr lang="en-US" smtClean="0"/>
              <a:t>7/26/19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F84AE-C2B2-D043-9EC8-D06C6E4D2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266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8AB29-8326-5749-B4F2-F8DA20F3B8C7}" type="datetimeFigureOut">
              <a:rPr lang="en-US" smtClean="0"/>
              <a:t>7/26/19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F84AE-C2B2-D043-9EC8-D06C6E4D2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590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8AB29-8326-5749-B4F2-F8DA20F3B8C7}" type="datetimeFigureOut">
              <a:rPr lang="en-US" smtClean="0"/>
              <a:t>7/26/19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F84AE-C2B2-D043-9EC8-D06C6E4D2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819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C8AB29-8326-5749-B4F2-F8DA20F3B8C7}" type="datetimeFigureOut">
              <a:rPr lang="en-US" smtClean="0"/>
              <a:t>7/26/19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F84AE-C2B2-D043-9EC8-D06C6E4D2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252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"/>
          <p:cNvSpPr txBox="1">
            <a:spLocks noChangeArrowheads="1"/>
          </p:cNvSpPr>
          <p:nvPr/>
        </p:nvSpPr>
        <p:spPr bwMode="auto">
          <a:xfrm>
            <a:off x="2549021" y="1690179"/>
            <a:ext cx="4012637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P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r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s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a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m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3333CC"/>
                </a:solidFill>
                <a:latin typeface="Trebuchet MS" pitchFamily="34" charset="0"/>
              </a:rPr>
              <a:t> 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d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e 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m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á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g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s</a:t>
            </a:r>
            <a:endParaRPr lang="es-CL" sz="2400" dirty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r>
              <a:rPr lang="es-CL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Trebuchet MS" pitchFamily="34" charset="0"/>
              </a:rPr>
              <a:t> </a:t>
            </a: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Domingo Mery</a:t>
            </a:r>
          </a:p>
          <a:p>
            <a:pPr algn="ctr"/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Departmento de Ciencia de la Computación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Escuela de Ingeniería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Universidad Católica </a:t>
            </a:r>
            <a:r>
              <a:rPr lang="es-CL" sz="120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 Chile</a:t>
            </a:r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</p:txBody>
      </p:sp>
      <p:pic>
        <p:nvPicPr>
          <p:cNvPr id="3" name="Picture 2" descr="Screen Shot 2014-07-28 at 3.30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99" y="932796"/>
            <a:ext cx="2252133" cy="7099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00665" y="1065604"/>
            <a:ext cx="94889" cy="94882"/>
          </a:xfrm>
          <a:prstGeom prst="rect">
            <a:avLst/>
          </a:prstGeom>
          <a:solidFill>
            <a:srgbClr val="FF00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53065" y="1218004"/>
            <a:ext cx="94889" cy="94882"/>
          </a:xfrm>
          <a:prstGeom prst="rect">
            <a:avLst/>
          </a:prstGeom>
          <a:solidFill>
            <a:srgbClr val="FFD3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18618" y="1370404"/>
            <a:ext cx="94889" cy="94882"/>
          </a:xfrm>
          <a:prstGeom prst="rect">
            <a:avLst/>
          </a:prstGeom>
          <a:solidFill>
            <a:srgbClr val="3366FF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05465" y="990856"/>
            <a:ext cx="94889" cy="94882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08392" y="1501786"/>
            <a:ext cx="94889" cy="94882"/>
          </a:xfrm>
          <a:prstGeom prst="rect">
            <a:avLst/>
          </a:prstGeom>
          <a:solidFill>
            <a:srgbClr val="00FF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" y="3031066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400" b="1" dirty="0">
                <a:solidFill>
                  <a:srgbClr val="FFFFFF"/>
                </a:solidFill>
                <a:latin typeface="Trebuchet MS"/>
                <a:cs typeface="Trebuchet MS"/>
              </a:rPr>
              <a:t>Transformaciones geométricas &amp; Interpolación</a:t>
            </a:r>
          </a:p>
          <a:p>
            <a:pPr algn="ctr"/>
            <a:endParaRPr lang="es-CL" sz="1000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r>
              <a:rPr lang="es-CL" sz="1000" dirty="0">
                <a:solidFill>
                  <a:srgbClr val="FFFFFF"/>
                </a:solidFill>
                <a:latin typeface="Trebuchet MS"/>
                <a:cs typeface="Trebuchet MS"/>
              </a:rPr>
              <a:t>[ Capítulo 3 ]</a:t>
            </a:r>
          </a:p>
        </p:txBody>
      </p:sp>
    </p:spTree>
    <p:extLst>
      <p:ext uri="{BB962C8B-B14F-4D97-AF65-F5344CB8AC3E}">
        <p14:creationId xmlns:p14="http://schemas.microsoft.com/office/powerpoint/2010/main" val="4272934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creen Shot 2014-09-02 at 5.54.5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614" y="2680967"/>
            <a:ext cx="2120900" cy="2108200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506227" y="1247170"/>
            <a:ext cx="8692030" cy="5114182"/>
            <a:chOff x="506227" y="1247170"/>
            <a:chExt cx="8692030" cy="5114182"/>
          </a:xfrm>
        </p:grpSpPr>
        <p:sp>
          <p:nvSpPr>
            <p:cNvPr id="6" name="Oval 5"/>
            <p:cNvSpPr/>
            <p:nvPr/>
          </p:nvSpPr>
          <p:spPr>
            <a:xfrm>
              <a:off x="2921000" y="3254853"/>
              <a:ext cx="163956" cy="16144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1031773" y="1926231"/>
              <a:ext cx="2561269" cy="2594722"/>
              <a:chOff x="1031773" y="2153031"/>
              <a:chExt cx="2561269" cy="2594722"/>
            </a:xfrm>
          </p:grpSpPr>
          <p:grpSp>
            <p:nvGrpSpPr>
              <p:cNvPr id="65" name="Group 64"/>
              <p:cNvGrpSpPr/>
              <p:nvPr/>
            </p:nvGrpSpPr>
            <p:grpSpPr>
              <a:xfrm>
                <a:off x="1061240" y="2205368"/>
                <a:ext cx="2485093" cy="2487291"/>
                <a:chOff x="1061240" y="2205368"/>
                <a:chExt cx="2485093" cy="2487291"/>
              </a:xfrm>
            </p:grpSpPr>
            <p:grpSp>
              <p:nvGrpSpPr>
                <p:cNvPr id="47" name="Group 46"/>
                <p:cNvGrpSpPr/>
                <p:nvPr/>
              </p:nvGrpSpPr>
              <p:grpSpPr>
                <a:xfrm>
                  <a:off x="1061240" y="2205368"/>
                  <a:ext cx="2485093" cy="2487291"/>
                  <a:chOff x="847085" y="1997648"/>
                  <a:chExt cx="2891858" cy="2364095"/>
                </a:xfrm>
              </p:grpSpPr>
              <p:cxnSp>
                <p:nvCxnSpPr>
                  <p:cNvPr id="57" name="Straight Connector 56"/>
                  <p:cNvCxnSpPr/>
                  <p:nvPr/>
                </p:nvCxnSpPr>
                <p:spPr>
                  <a:xfrm flipV="1">
                    <a:off x="856247" y="1997648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Straight Connector 57"/>
                  <p:cNvCxnSpPr/>
                  <p:nvPr/>
                </p:nvCxnSpPr>
                <p:spPr>
                  <a:xfrm flipV="1">
                    <a:off x="851666" y="2378352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Straight Connector 58"/>
                  <p:cNvCxnSpPr/>
                  <p:nvPr/>
                </p:nvCxnSpPr>
                <p:spPr>
                  <a:xfrm flipV="1">
                    <a:off x="856247" y="2782443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Connector 59"/>
                  <p:cNvCxnSpPr/>
                  <p:nvPr/>
                </p:nvCxnSpPr>
                <p:spPr>
                  <a:xfrm flipV="1">
                    <a:off x="851666" y="3173376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/>
                  <p:cNvCxnSpPr/>
                  <p:nvPr/>
                </p:nvCxnSpPr>
                <p:spPr>
                  <a:xfrm flipV="1">
                    <a:off x="851666" y="3571833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Straight Connector 61"/>
                  <p:cNvCxnSpPr/>
                  <p:nvPr/>
                </p:nvCxnSpPr>
                <p:spPr>
                  <a:xfrm flipV="1">
                    <a:off x="847085" y="3957652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Straight Connector 62"/>
                  <p:cNvCxnSpPr/>
                  <p:nvPr/>
                </p:nvCxnSpPr>
                <p:spPr>
                  <a:xfrm flipV="1">
                    <a:off x="851666" y="4361743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8" name="Group 47"/>
                <p:cNvGrpSpPr/>
                <p:nvPr/>
              </p:nvGrpSpPr>
              <p:grpSpPr>
                <a:xfrm rot="5400000">
                  <a:off x="1070742" y="2217069"/>
                  <a:ext cx="2482153" cy="2469028"/>
                  <a:chOff x="847085" y="2378352"/>
                  <a:chExt cx="2891858" cy="2364095"/>
                </a:xfrm>
              </p:grpSpPr>
              <p:cxnSp>
                <p:nvCxnSpPr>
                  <p:cNvPr id="50" name="Straight Connector 49"/>
                  <p:cNvCxnSpPr/>
                  <p:nvPr/>
                </p:nvCxnSpPr>
                <p:spPr>
                  <a:xfrm flipV="1">
                    <a:off x="851666" y="2378352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Straight Connector 50"/>
                  <p:cNvCxnSpPr/>
                  <p:nvPr/>
                </p:nvCxnSpPr>
                <p:spPr>
                  <a:xfrm flipV="1">
                    <a:off x="856247" y="2782443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Straight Connector 51"/>
                  <p:cNvCxnSpPr/>
                  <p:nvPr/>
                </p:nvCxnSpPr>
                <p:spPr>
                  <a:xfrm flipV="1">
                    <a:off x="851666" y="3168299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Straight Connector 52"/>
                  <p:cNvCxnSpPr/>
                  <p:nvPr/>
                </p:nvCxnSpPr>
                <p:spPr>
                  <a:xfrm flipV="1">
                    <a:off x="851666" y="3566643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Straight Connector 53"/>
                  <p:cNvCxnSpPr/>
                  <p:nvPr/>
                </p:nvCxnSpPr>
                <p:spPr>
                  <a:xfrm flipV="1">
                    <a:off x="847085" y="3957652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Straight Connector 54"/>
                  <p:cNvCxnSpPr/>
                  <p:nvPr/>
                </p:nvCxnSpPr>
                <p:spPr>
                  <a:xfrm flipV="1">
                    <a:off x="851666" y="4361743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Straight Connector 55"/>
                  <p:cNvCxnSpPr/>
                  <p:nvPr/>
                </p:nvCxnSpPr>
                <p:spPr>
                  <a:xfrm flipV="1">
                    <a:off x="847085" y="4742447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23" name="Group 122"/>
              <p:cNvGrpSpPr/>
              <p:nvPr/>
            </p:nvGrpSpPr>
            <p:grpSpPr>
              <a:xfrm>
                <a:off x="1031773" y="2153031"/>
                <a:ext cx="2561269" cy="2594722"/>
                <a:chOff x="1031773" y="2153031"/>
                <a:chExt cx="2561269" cy="2594722"/>
              </a:xfrm>
            </p:grpSpPr>
            <p:grpSp>
              <p:nvGrpSpPr>
                <p:cNvPr id="74" name="Group 73"/>
                <p:cNvGrpSpPr/>
                <p:nvPr/>
              </p:nvGrpSpPr>
              <p:grpSpPr>
                <a:xfrm>
                  <a:off x="1032403" y="2153031"/>
                  <a:ext cx="2552327" cy="113422"/>
                  <a:chOff x="1032403" y="2153031"/>
                  <a:chExt cx="2552327" cy="113422"/>
                </a:xfrm>
              </p:grpSpPr>
              <p:sp>
                <p:nvSpPr>
                  <p:cNvPr id="66" name="Oval 65"/>
                  <p:cNvSpPr/>
                  <p:nvPr/>
                </p:nvSpPr>
                <p:spPr>
                  <a:xfrm>
                    <a:off x="1032403" y="2154231"/>
                    <a:ext cx="89804" cy="10262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7" name="Oval 66"/>
                  <p:cNvSpPr/>
                  <p:nvPr/>
                </p:nvSpPr>
                <p:spPr>
                  <a:xfrm>
                    <a:off x="1429651" y="2153631"/>
                    <a:ext cx="89804" cy="10262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8" name="Oval 67"/>
                  <p:cNvSpPr/>
                  <p:nvPr/>
                </p:nvSpPr>
                <p:spPr>
                  <a:xfrm>
                    <a:off x="1847933" y="2153631"/>
                    <a:ext cx="89804" cy="10262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9" name="Oval 68"/>
                  <p:cNvSpPr/>
                  <p:nvPr/>
                </p:nvSpPr>
                <p:spPr>
                  <a:xfrm>
                    <a:off x="2265585" y="2153031"/>
                    <a:ext cx="89804" cy="10262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0" name="Oval 69"/>
                  <p:cNvSpPr/>
                  <p:nvPr/>
                </p:nvSpPr>
                <p:spPr>
                  <a:xfrm>
                    <a:off x="2679396" y="2163831"/>
                    <a:ext cx="89804" cy="10262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1" name="Oval 70"/>
                  <p:cNvSpPr/>
                  <p:nvPr/>
                </p:nvSpPr>
                <p:spPr>
                  <a:xfrm>
                    <a:off x="3076644" y="2163231"/>
                    <a:ext cx="89804" cy="10262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2" name="Oval 71"/>
                  <p:cNvSpPr/>
                  <p:nvPr/>
                </p:nvSpPr>
                <p:spPr>
                  <a:xfrm>
                    <a:off x="3494926" y="2163231"/>
                    <a:ext cx="89804" cy="10262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5" name="Group 74"/>
                <p:cNvGrpSpPr/>
                <p:nvPr/>
              </p:nvGrpSpPr>
              <p:grpSpPr>
                <a:xfrm>
                  <a:off x="1031773" y="2545131"/>
                  <a:ext cx="2552327" cy="113422"/>
                  <a:chOff x="1032403" y="2153031"/>
                  <a:chExt cx="2552327" cy="113422"/>
                </a:xfrm>
              </p:grpSpPr>
              <p:sp>
                <p:nvSpPr>
                  <p:cNvPr id="76" name="Oval 75"/>
                  <p:cNvSpPr/>
                  <p:nvPr/>
                </p:nvSpPr>
                <p:spPr>
                  <a:xfrm>
                    <a:off x="1032403" y="2154231"/>
                    <a:ext cx="89804" cy="10262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7" name="Oval 76"/>
                  <p:cNvSpPr/>
                  <p:nvPr/>
                </p:nvSpPr>
                <p:spPr>
                  <a:xfrm>
                    <a:off x="1429651" y="2153631"/>
                    <a:ext cx="89804" cy="10262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8" name="Oval 77"/>
                  <p:cNvSpPr/>
                  <p:nvPr/>
                </p:nvSpPr>
                <p:spPr>
                  <a:xfrm>
                    <a:off x="1847933" y="2153631"/>
                    <a:ext cx="89804" cy="10262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9" name="Oval 78"/>
                  <p:cNvSpPr/>
                  <p:nvPr/>
                </p:nvSpPr>
                <p:spPr>
                  <a:xfrm>
                    <a:off x="2265585" y="2153031"/>
                    <a:ext cx="89804" cy="10262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0" name="Oval 79"/>
                  <p:cNvSpPr/>
                  <p:nvPr/>
                </p:nvSpPr>
                <p:spPr>
                  <a:xfrm>
                    <a:off x="2679396" y="2163831"/>
                    <a:ext cx="89804" cy="10262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1" name="Oval 80"/>
                  <p:cNvSpPr/>
                  <p:nvPr/>
                </p:nvSpPr>
                <p:spPr>
                  <a:xfrm>
                    <a:off x="3076644" y="2163231"/>
                    <a:ext cx="89804" cy="10262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2" name="Oval 81"/>
                  <p:cNvSpPr/>
                  <p:nvPr/>
                </p:nvSpPr>
                <p:spPr>
                  <a:xfrm>
                    <a:off x="3494926" y="2163231"/>
                    <a:ext cx="89804" cy="10262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3" name="Group 82"/>
                <p:cNvGrpSpPr/>
                <p:nvPr/>
              </p:nvGrpSpPr>
              <p:grpSpPr>
                <a:xfrm>
                  <a:off x="1036244" y="2978031"/>
                  <a:ext cx="2552327" cy="113422"/>
                  <a:chOff x="1032403" y="2153031"/>
                  <a:chExt cx="2552327" cy="113422"/>
                </a:xfrm>
              </p:grpSpPr>
              <p:sp>
                <p:nvSpPr>
                  <p:cNvPr id="84" name="Oval 83"/>
                  <p:cNvSpPr/>
                  <p:nvPr/>
                </p:nvSpPr>
                <p:spPr>
                  <a:xfrm>
                    <a:off x="1032403" y="2154231"/>
                    <a:ext cx="89804" cy="10262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5" name="Oval 84"/>
                  <p:cNvSpPr/>
                  <p:nvPr/>
                </p:nvSpPr>
                <p:spPr>
                  <a:xfrm>
                    <a:off x="1429651" y="2153631"/>
                    <a:ext cx="89804" cy="10262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6" name="Oval 85"/>
                  <p:cNvSpPr/>
                  <p:nvPr/>
                </p:nvSpPr>
                <p:spPr>
                  <a:xfrm>
                    <a:off x="1847933" y="2153631"/>
                    <a:ext cx="89804" cy="10262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7" name="Oval 86"/>
                  <p:cNvSpPr/>
                  <p:nvPr/>
                </p:nvSpPr>
                <p:spPr>
                  <a:xfrm>
                    <a:off x="2265585" y="2153031"/>
                    <a:ext cx="89804" cy="10262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8" name="Oval 87"/>
                  <p:cNvSpPr/>
                  <p:nvPr/>
                </p:nvSpPr>
                <p:spPr>
                  <a:xfrm>
                    <a:off x="2679396" y="2163831"/>
                    <a:ext cx="89804" cy="10262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9" name="Oval 88"/>
                  <p:cNvSpPr/>
                  <p:nvPr/>
                </p:nvSpPr>
                <p:spPr>
                  <a:xfrm>
                    <a:off x="3076644" y="2163231"/>
                    <a:ext cx="89804" cy="10262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0" name="Oval 89"/>
                  <p:cNvSpPr/>
                  <p:nvPr/>
                </p:nvSpPr>
                <p:spPr>
                  <a:xfrm>
                    <a:off x="3494926" y="2163231"/>
                    <a:ext cx="89804" cy="10262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1" name="Group 90"/>
                <p:cNvGrpSpPr/>
                <p:nvPr/>
              </p:nvGrpSpPr>
              <p:grpSpPr>
                <a:xfrm>
                  <a:off x="1036874" y="3391731"/>
                  <a:ext cx="2552327" cy="113422"/>
                  <a:chOff x="1032403" y="2153031"/>
                  <a:chExt cx="2552327" cy="113422"/>
                </a:xfrm>
              </p:grpSpPr>
              <p:sp>
                <p:nvSpPr>
                  <p:cNvPr id="92" name="Oval 91"/>
                  <p:cNvSpPr/>
                  <p:nvPr/>
                </p:nvSpPr>
                <p:spPr>
                  <a:xfrm>
                    <a:off x="1032403" y="2154231"/>
                    <a:ext cx="89804" cy="10262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3" name="Oval 92"/>
                  <p:cNvSpPr/>
                  <p:nvPr/>
                </p:nvSpPr>
                <p:spPr>
                  <a:xfrm>
                    <a:off x="1429651" y="2153631"/>
                    <a:ext cx="89804" cy="10262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4" name="Oval 93"/>
                  <p:cNvSpPr/>
                  <p:nvPr/>
                </p:nvSpPr>
                <p:spPr>
                  <a:xfrm>
                    <a:off x="1847933" y="2153631"/>
                    <a:ext cx="89804" cy="10262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5" name="Oval 94"/>
                  <p:cNvSpPr/>
                  <p:nvPr/>
                </p:nvSpPr>
                <p:spPr>
                  <a:xfrm>
                    <a:off x="2265585" y="2153031"/>
                    <a:ext cx="89804" cy="10262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6" name="Oval 95"/>
                  <p:cNvSpPr/>
                  <p:nvPr/>
                </p:nvSpPr>
                <p:spPr>
                  <a:xfrm>
                    <a:off x="2679396" y="2163831"/>
                    <a:ext cx="89804" cy="10262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7" name="Oval 96"/>
                  <p:cNvSpPr/>
                  <p:nvPr/>
                </p:nvSpPr>
                <p:spPr>
                  <a:xfrm>
                    <a:off x="3076644" y="2163231"/>
                    <a:ext cx="89804" cy="10262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8" name="Oval 97"/>
                  <p:cNvSpPr/>
                  <p:nvPr/>
                </p:nvSpPr>
                <p:spPr>
                  <a:xfrm>
                    <a:off x="3494926" y="2163231"/>
                    <a:ext cx="89804" cy="10262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9" name="Group 98"/>
                <p:cNvGrpSpPr/>
                <p:nvPr/>
              </p:nvGrpSpPr>
              <p:grpSpPr>
                <a:xfrm>
                  <a:off x="1036244" y="3799131"/>
                  <a:ext cx="2552327" cy="113422"/>
                  <a:chOff x="1032403" y="2153031"/>
                  <a:chExt cx="2552327" cy="113422"/>
                </a:xfrm>
              </p:grpSpPr>
              <p:sp>
                <p:nvSpPr>
                  <p:cNvPr id="100" name="Oval 99"/>
                  <p:cNvSpPr/>
                  <p:nvPr/>
                </p:nvSpPr>
                <p:spPr>
                  <a:xfrm>
                    <a:off x="1032403" y="2154231"/>
                    <a:ext cx="89804" cy="10262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1" name="Oval 100"/>
                  <p:cNvSpPr/>
                  <p:nvPr/>
                </p:nvSpPr>
                <p:spPr>
                  <a:xfrm>
                    <a:off x="1429651" y="2153631"/>
                    <a:ext cx="89804" cy="10262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2" name="Oval 101"/>
                  <p:cNvSpPr/>
                  <p:nvPr/>
                </p:nvSpPr>
                <p:spPr>
                  <a:xfrm>
                    <a:off x="1847933" y="2153631"/>
                    <a:ext cx="89804" cy="10262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3" name="Oval 102"/>
                  <p:cNvSpPr/>
                  <p:nvPr/>
                </p:nvSpPr>
                <p:spPr>
                  <a:xfrm>
                    <a:off x="2265585" y="2153031"/>
                    <a:ext cx="89804" cy="10262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4" name="Oval 103"/>
                  <p:cNvSpPr/>
                  <p:nvPr/>
                </p:nvSpPr>
                <p:spPr>
                  <a:xfrm>
                    <a:off x="2679396" y="2163831"/>
                    <a:ext cx="89804" cy="10262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5" name="Oval 104"/>
                  <p:cNvSpPr/>
                  <p:nvPr/>
                </p:nvSpPr>
                <p:spPr>
                  <a:xfrm>
                    <a:off x="3076644" y="2163231"/>
                    <a:ext cx="89804" cy="10262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6" name="Oval 105"/>
                  <p:cNvSpPr/>
                  <p:nvPr/>
                </p:nvSpPr>
                <p:spPr>
                  <a:xfrm>
                    <a:off x="3494926" y="2163231"/>
                    <a:ext cx="89804" cy="10262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07" name="Group 106"/>
                <p:cNvGrpSpPr/>
                <p:nvPr/>
              </p:nvGrpSpPr>
              <p:grpSpPr>
                <a:xfrm>
                  <a:off x="1040715" y="4216731"/>
                  <a:ext cx="2552327" cy="113422"/>
                  <a:chOff x="1032403" y="2153031"/>
                  <a:chExt cx="2552327" cy="113422"/>
                </a:xfrm>
              </p:grpSpPr>
              <p:sp>
                <p:nvSpPr>
                  <p:cNvPr id="108" name="Oval 107"/>
                  <p:cNvSpPr/>
                  <p:nvPr/>
                </p:nvSpPr>
                <p:spPr>
                  <a:xfrm>
                    <a:off x="1032403" y="2154231"/>
                    <a:ext cx="89804" cy="10262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9" name="Oval 108"/>
                  <p:cNvSpPr/>
                  <p:nvPr/>
                </p:nvSpPr>
                <p:spPr>
                  <a:xfrm>
                    <a:off x="1429651" y="2153631"/>
                    <a:ext cx="89804" cy="10262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0" name="Oval 109"/>
                  <p:cNvSpPr/>
                  <p:nvPr/>
                </p:nvSpPr>
                <p:spPr>
                  <a:xfrm>
                    <a:off x="1847933" y="2153631"/>
                    <a:ext cx="89804" cy="10262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1" name="Oval 110"/>
                  <p:cNvSpPr/>
                  <p:nvPr/>
                </p:nvSpPr>
                <p:spPr>
                  <a:xfrm>
                    <a:off x="2265585" y="2153031"/>
                    <a:ext cx="89804" cy="10262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2" name="Oval 111"/>
                  <p:cNvSpPr/>
                  <p:nvPr/>
                </p:nvSpPr>
                <p:spPr>
                  <a:xfrm>
                    <a:off x="2679396" y="2163831"/>
                    <a:ext cx="89804" cy="10262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3" name="Oval 112"/>
                  <p:cNvSpPr/>
                  <p:nvPr/>
                </p:nvSpPr>
                <p:spPr>
                  <a:xfrm>
                    <a:off x="3076644" y="2163231"/>
                    <a:ext cx="89804" cy="10262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4" name="Oval 113"/>
                  <p:cNvSpPr/>
                  <p:nvPr/>
                </p:nvSpPr>
                <p:spPr>
                  <a:xfrm>
                    <a:off x="3494926" y="2163231"/>
                    <a:ext cx="89804" cy="10262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15" name="Group 114"/>
                <p:cNvGrpSpPr/>
                <p:nvPr/>
              </p:nvGrpSpPr>
              <p:grpSpPr>
                <a:xfrm>
                  <a:off x="1034984" y="4634331"/>
                  <a:ext cx="2552327" cy="113422"/>
                  <a:chOff x="1032403" y="2153031"/>
                  <a:chExt cx="2552327" cy="113422"/>
                </a:xfrm>
              </p:grpSpPr>
              <p:sp>
                <p:nvSpPr>
                  <p:cNvPr id="116" name="Oval 115"/>
                  <p:cNvSpPr/>
                  <p:nvPr/>
                </p:nvSpPr>
                <p:spPr>
                  <a:xfrm>
                    <a:off x="1032403" y="2154231"/>
                    <a:ext cx="89804" cy="10262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7" name="Oval 116"/>
                  <p:cNvSpPr/>
                  <p:nvPr/>
                </p:nvSpPr>
                <p:spPr>
                  <a:xfrm>
                    <a:off x="1429651" y="2153631"/>
                    <a:ext cx="89804" cy="10262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8" name="Oval 117"/>
                  <p:cNvSpPr/>
                  <p:nvPr/>
                </p:nvSpPr>
                <p:spPr>
                  <a:xfrm>
                    <a:off x="1847933" y="2153631"/>
                    <a:ext cx="89804" cy="10262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9" name="Oval 118"/>
                  <p:cNvSpPr/>
                  <p:nvPr/>
                </p:nvSpPr>
                <p:spPr>
                  <a:xfrm>
                    <a:off x="2265585" y="2153031"/>
                    <a:ext cx="89804" cy="10262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0" name="Oval 119"/>
                  <p:cNvSpPr/>
                  <p:nvPr/>
                </p:nvSpPr>
                <p:spPr>
                  <a:xfrm>
                    <a:off x="2679396" y="2163831"/>
                    <a:ext cx="89804" cy="10262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1" name="Oval 120"/>
                  <p:cNvSpPr/>
                  <p:nvPr/>
                </p:nvSpPr>
                <p:spPr>
                  <a:xfrm>
                    <a:off x="3076644" y="2163231"/>
                    <a:ext cx="89804" cy="10262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2" name="Oval 121"/>
                  <p:cNvSpPr/>
                  <p:nvPr/>
                </p:nvSpPr>
                <p:spPr>
                  <a:xfrm>
                    <a:off x="3494926" y="2163231"/>
                    <a:ext cx="89804" cy="10262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grpSp>
          <p:nvGrpSpPr>
            <p:cNvPr id="205" name="Group 204"/>
            <p:cNvGrpSpPr/>
            <p:nvPr/>
          </p:nvGrpSpPr>
          <p:grpSpPr>
            <a:xfrm>
              <a:off x="506227" y="1247170"/>
              <a:ext cx="999085" cy="1116543"/>
              <a:chOff x="279427" y="1542010"/>
              <a:chExt cx="999085" cy="1116543"/>
            </a:xfrm>
          </p:grpSpPr>
          <p:cxnSp>
            <p:nvCxnSpPr>
              <p:cNvPr id="206" name="Straight Arrow Connector 205"/>
              <p:cNvCxnSpPr/>
              <p:nvPr/>
            </p:nvCxnSpPr>
            <p:spPr>
              <a:xfrm>
                <a:off x="635020" y="1961859"/>
                <a:ext cx="0" cy="696694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Arrow Connector 206"/>
              <p:cNvCxnSpPr/>
              <p:nvPr/>
            </p:nvCxnSpPr>
            <p:spPr>
              <a:xfrm>
                <a:off x="526600" y="2068899"/>
                <a:ext cx="687486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8" name="TextBox 207"/>
              <p:cNvSpPr txBox="1"/>
              <p:nvPr/>
            </p:nvSpPr>
            <p:spPr>
              <a:xfrm>
                <a:off x="279427" y="2126710"/>
                <a:ext cx="3817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>
                    <a:latin typeface="LM Roman 10 Regular"/>
                    <a:cs typeface="LM Roman 10 Regular"/>
                  </a:rPr>
                  <a:t>i</a:t>
                </a:r>
                <a:r>
                  <a:rPr lang="en-US" sz="2400" baseline="-25000" dirty="0">
                    <a:latin typeface="LM Roman 10 Regular"/>
                    <a:cs typeface="LM Roman 10 Regular"/>
                  </a:rPr>
                  <a:t>0</a:t>
                </a:r>
              </a:p>
            </p:txBody>
          </p:sp>
          <p:sp>
            <p:nvSpPr>
              <p:cNvPr id="209" name="TextBox 208"/>
              <p:cNvSpPr txBox="1"/>
              <p:nvPr/>
            </p:nvSpPr>
            <p:spPr>
              <a:xfrm>
                <a:off x="896767" y="1542010"/>
                <a:ext cx="3817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>
                    <a:latin typeface="LM Roman 10 Regular"/>
                    <a:cs typeface="LM Roman 10 Regular"/>
                  </a:rPr>
                  <a:t>j</a:t>
                </a:r>
                <a:r>
                  <a:rPr lang="en-US" sz="2400" baseline="-25000" dirty="0">
                    <a:latin typeface="LM Roman 10 Regular"/>
                    <a:cs typeface="LM Roman 10 Regular"/>
                  </a:rPr>
                  <a:t>0</a:t>
                </a:r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1625721" y="1774776"/>
              <a:ext cx="3075109" cy="3273584"/>
              <a:chOff x="4503130" y="1233528"/>
              <a:chExt cx="3075109" cy="3273584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5016970" y="1912390"/>
                <a:ext cx="2561269" cy="2594722"/>
                <a:chOff x="5016970" y="2139190"/>
                <a:chExt cx="2561269" cy="2594722"/>
              </a:xfrm>
            </p:grpSpPr>
            <p:grpSp>
              <p:nvGrpSpPr>
                <p:cNvPr id="124" name="Group 123"/>
                <p:cNvGrpSpPr/>
                <p:nvPr/>
              </p:nvGrpSpPr>
              <p:grpSpPr>
                <a:xfrm>
                  <a:off x="5016970" y="2139190"/>
                  <a:ext cx="2561269" cy="2594722"/>
                  <a:chOff x="1031773" y="2153031"/>
                  <a:chExt cx="2561269" cy="2594722"/>
                </a:xfrm>
                <a:solidFill>
                  <a:srgbClr val="0000FF"/>
                </a:solidFill>
              </p:grpSpPr>
              <p:grpSp>
                <p:nvGrpSpPr>
                  <p:cNvPr id="125" name="Group 124"/>
                  <p:cNvGrpSpPr/>
                  <p:nvPr/>
                </p:nvGrpSpPr>
                <p:grpSpPr>
                  <a:xfrm>
                    <a:off x="1032403" y="2153031"/>
                    <a:ext cx="2552327" cy="113422"/>
                    <a:chOff x="1032403" y="2153031"/>
                    <a:chExt cx="2552327" cy="113422"/>
                  </a:xfrm>
                  <a:grpFill/>
                </p:grpSpPr>
                <p:sp>
                  <p:nvSpPr>
                    <p:cNvPr id="174" name="Oval 173"/>
                    <p:cNvSpPr/>
                    <p:nvPr/>
                  </p:nvSpPr>
                  <p:spPr>
                    <a:xfrm>
                      <a:off x="1032403" y="2154231"/>
                      <a:ext cx="89804" cy="102622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5" name="Oval 174"/>
                    <p:cNvSpPr/>
                    <p:nvPr/>
                  </p:nvSpPr>
                  <p:spPr>
                    <a:xfrm>
                      <a:off x="1429651" y="2153631"/>
                      <a:ext cx="89804" cy="102622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6" name="Oval 175"/>
                    <p:cNvSpPr/>
                    <p:nvPr/>
                  </p:nvSpPr>
                  <p:spPr>
                    <a:xfrm>
                      <a:off x="1847933" y="2153631"/>
                      <a:ext cx="89804" cy="102622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7" name="Oval 176"/>
                    <p:cNvSpPr/>
                    <p:nvPr/>
                  </p:nvSpPr>
                  <p:spPr>
                    <a:xfrm>
                      <a:off x="2265585" y="2153031"/>
                      <a:ext cx="89804" cy="102622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8" name="Oval 177"/>
                    <p:cNvSpPr/>
                    <p:nvPr/>
                  </p:nvSpPr>
                  <p:spPr>
                    <a:xfrm>
                      <a:off x="2679396" y="2163831"/>
                      <a:ext cx="89804" cy="102622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9" name="Oval 178"/>
                    <p:cNvSpPr/>
                    <p:nvPr/>
                  </p:nvSpPr>
                  <p:spPr>
                    <a:xfrm>
                      <a:off x="3076644" y="2163231"/>
                      <a:ext cx="89804" cy="102622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0" name="Oval 179"/>
                    <p:cNvSpPr/>
                    <p:nvPr/>
                  </p:nvSpPr>
                  <p:spPr>
                    <a:xfrm>
                      <a:off x="3494926" y="2163231"/>
                      <a:ext cx="89804" cy="102622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26" name="Group 125"/>
                  <p:cNvGrpSpPr/>
                  <p:nvPr/>
                </p:nvGrpSpPr>
                <p:grpSpPr>
                  <a:xfrm>
                    <a:off x="1031773" y="2545131"/>
                    <a:ext cx="2552327" cy="113422"/>
                    <a:chOff x="1032403" y="2153031"/>
                    <a:chExt cx="2552327" cy="113422"/>
                  </a:xfrm>
                  <a:grpFill/>
                </p:grpSpPr>
                <p:sp>
                  <p:nvSpPr>
                    <p:cNvPr id="167" name="Oval 166"/>
                    <p:cNvSpPr/>
                    <p:nvPr/>
                  </p:nvSpPr>
                  <p:spPr>
                    <a:xfrm>
                      <a:off x="1032403" y="2154231"/>
                      <a:ext cx="89804" cy="102622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8" name="Oval 167"/>
                    <p:cNvSpPr/>
                    <p:nvPr/>
                  </p:nvSpPr>
                  <p:spPr>
                    <a:xfrm>
                      <a:off x="1429651" y="2153631"/>
                      <a:ext cx="89804" cy="102622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9" name="Oval 168"/>
                    <p:cNvSpPr/>
                    <p:nvPr/>
                  </p:nvSpPr>
                  <p:spPr>
                    <a:xfrm>
                      <a:off x="1847933" y="2153631"/>
                      <a:ext cx="89804" cy="102622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0" name="Oval 169"/>
                    <p:cNvSpPr/>
                    <p:nvPr/>
                  </p:nvSpPr>
                  <p:spPr>
                    <a:xfrm>
                      <a:off x="2265585" y="2153031"/>
                      <a:ext cx="89804" cy="102622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1" name="Oval 170"/>
                    <p:cNvSpPr/>
                    <p:nvPr/>
                  </p:nvSpPr>
                  <p:spPr>
                    <a:xfrm>
                      <a:off x="2679396" y="2163831"/>
                      <a:ext cx="89804" cy="102622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2" name="Oval 171"/>
                    <p:cNvSpPr/>
                    <p:nvPr/>
                  </p:nvSpPr>
                  <p:spPr>
                    <a:xfrm>
                      <a:off x="3076644" y="2163231"/>
                      <a:ext cx="89804" cy="102622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3" name="Oval 172"/>
                    <p:cNvSpPr/>
                    <p:nvPr/>
                  </p:nvSpPr>
                  <p:spPr>
                    <a:xfrm>
                      <a:off x="3494926" y="2163231"/>
                      <a:ext cx="89804" cy="102622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27" name="Group 126"/>
                  <p:cNvGrpSpPr/>
                  <p:nvPr/>
                </p:nvGrpSpPr>
                <p:grpSpPr>
                  <a:xfrm>
                    <a:off x="1036244" y="2978031"/>
                    <a:ext cx="2552327" cy="113422"/>
                    <a:chOff x="1032403" y="2153031"/>
                    <a:chExt cx="2552327" cy="113422"/>
                  </a:xfrm>
                  <a:grpFill/>
                </p:grpSpPr>
                <p:sp>
                  <p:nvSpPr>
                    <p:cNvPr id="160" name="Oval 159"/>
                    <p:cNvSpPr/>
                    <p:nvPr/>
                  </p:nvSpPr>
                  <p:spPr>
                    <a:xfrm>
                      <a:off x="1032403" y="2154231"/>
                      <a:ext cx="89804" cy="102622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1" name="Oval 160"/>
                    <p:cNvSpPr/>
                    <p:nvPr/>
                  </p:nvSpPr>
                  <p:spPr>
                    <a:xfrm>
                      <a:off x="1429651" y="2153631"/>
                      <a:ext cx="89804" cy="102622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2" name="Oval 161"/>
                    <p:cNvSpPr/>
                    <p:nvPr/>
                  </p:nvSpPr>
                  <p:spPr>
                    <a:xfrm>
                      <a:off x="1847933" y="2153631"/>
                      <a:ext cx="89804" cy="102622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3" name="Oval 162"/>
                    <p:cNvSpPr/>
                    <p:nvPr/>
                  </p:nvSpPr>
                  <p:spPr>
                    <a:xfrm>
                      <a:off x="2265585" y="2153031"/>
                      <a:ext cx="89804" cy="102622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4" name="Oval 163"/>
                    <p:cNvSpPr/>
                    <p:nvPr/>
                  </p:nvSpPr>
                  <p:spPr>
                    <a:xfrm>
                      <a:off x="2679396" y="2163831"/>
                      <a:ext cx="89804" cy="102622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5" name="Oval 164"/>
                    <p:cNvSpPr/>
                    <p:nvPr/>
                  </p:nvSpPr>
                  <p:spPr>
                    <a:xfrm>
                      <a:off x="3076644" y="2163231"/>
                      <a:ext cx="89804" cy="102622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6" name="Oval 165"/>
                    <p:cNvSpPr/>
                    <p:nvPr/>
                  </p:nvSpPr>
                  <p:spPr>
                    <a:xfrm>
                      <a:off x="3494926" y="2163231"/>
                      <a:ext cx="89804" cy="102622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28" name="Group 127"/>
                  <p:cNvGrpSpPr/>
                  <p:nvPr/>
                </p:nvGrpSpPr>
                <p:grpSpPr>
                  <a:xfrm>
                    <a:off x="1036874" y="3391731"/>
                    <a:ext cx="2552327" cy="113422"/>
                    <a:chOff x="1032403" y="2153031"/>
                    <a:chExt cx="2552327" cy="113422"/>
                  </a:xfrm>
                  <a:grpFill/>
                </p:grpSpPr>
                <p:sp>
                  <p:nvSpPr>
                    <p:cNvPr id="153" name="Oval 152"/>
                    <p:cNvSpPr/>
                    <p:nvPr/>
                  </p:nvSpPr>
                  <p:spPr>
                    <a:xfrm>
                      <a:off x="1032403" y="2154231"/>
                      <a:ext cx="89804" cy="102622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4" name="Oval 153"/>
                    <p:cNvSpPr/>
                    <p:nvPr/>
                  </p:nvSpPr>
                  <p:spPr>
                    <a:xfrm>
                      <a:off x="1429651" y="2153631"/>
                      <a:ext cx="89804" cy="102622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5" name="Oval 154"/>
                    <p:cNvSpPr/>
                    <p:nvPr/>
                  </p:nvSpPr>
                  <p:spPr>
                    <a:xfrm>
                      <a:off x="1847933" y="2153631"/>
                      <a:ext cx="89804" cy="102622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6" name="Oval 155"/>
                    <p:cNvSpPr/>
                    <p:nvPr/>
                  </p:nvSpPr>
                  <p:spPr>
                    <a:xfrm>
                      <a:off x="2265585" y="2153031"/>
                      <a:ext cx="89804" cy="102622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7" name="Oval 156"/>
                    <p:cNvSpPr/>
                    <p:nvPr/>
                  </p:nvSpPr>
                  <p:spPr>
                    <a:xfrm>
                      <a:off x="2679396" y="2163831"/>
                      <a:ext cx="89804" cy="102622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8" name="Oval 157"/>
                    <p:cNvSpPr/>
                    <p:nvPr/>
                  </p:nvSpPr>
                  <p:spPr>
                    <a:xfrm>
                      <a:off x="3076644" y="2163231"/>
                      <a:ext cx="89804" cy="102622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9" name="Oval 158"/>
                    <p:cNvSpPr/>
                    <p:nvPr/>
                  </p:nvSpPr>
                  <p:spPr>
                    <a:xfrm>
                      <a:off x="3494926" y="2163231"/>
                      <a:ext cx="89804" cy="102622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29" name="Group 128"/>
                  <p:cNvGrpSpPr/>
                  <p:nvPr/>
                </p:nvGrpSpPr>
                <p:grpSpPr>
                  <a:xfrm>
                    <a:off x="1036244" y="3799131"/>
                    <a:ext cx="2552327" cy="113422"/>
                    <a:chOff x="1032403" y="2153031"/>
                    <a:chExt cx="2552327" cy="113422"/>
                  </a:xfrm>
                  <a:grpFill/>
                </p:grpSpPr>
                <p:sp>
                  <p:nvSpPr>
                    <p:cNvPr id="146" name="Oval 145"/>
                    <p:cNvSpPr/>
                    <p:nvPr/>
                  </p:nvSpPr>
                  <p:spPr>
                    <a:xfrm>
                      <a:off x="1032403" y="2154231"/>
                      <a:ext cx="89804" cy="102622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7" name="Oval 146"/>
                    <p:cNvSpPr/>
                    <p:nvPr/>
                  </p:nvSpPr>
                  <p:spPr>
                    <a:xfrm>
                      <a:off x="1429651" y="2153631"/>
                      <a:ext cx="89804" cy="102622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8" name="Oval 147"/>
                    <p:cNvSpPr/>
                    <p:nvPr/>
                  </p:nvSpPr>
                  <p:spPr>
                    <a:xfrm>
                      <a:off x="1847933" y="2153631"/>
                      <a:ext cx="89804" cy="102622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9" name="Oval 148"/>
                    <p:cNvSpPr/>
                    <p:nvPr/>
                  </p:nvSpPr>
                  <p:spPr>
                    <a:xfrm>
                      <a:off x="2265585" y="2153031"/>
                      <a:ext cx="89804" cy="102622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0" name="Oval 149"/>
                    <p:cNvSpPr/>
                    <p:nvPr/>
                  </p:nvSpPr>
                  <p:spPr>
                    <a:xfrm>
                      <a:off x="2679396" y="2163831"/>
                      <a:ext cx="89804" cy="102622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1" name="Oval 150"/>
                    <p:cNvSpPr/>
                    <p:nvPr/>
                  </p:nvSpPr>
                  <p:spPr>
                    <a:xfrm>
                      <a:off x="3076644" y="2163231"/>
                      <a:ext cx="89804" cy="102622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2" name="Oval 151"/>
                    <p:cNvSpPr/>
                    <p:nvPr/>
                  </p:nvSpPr>
                  <p:spPr>
                    <a:xfrm>
                      <a:off x="3494926" y="2163231"/>
                      <a:ext cx="89804" cy="102622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30" name="Group 129"/>
                  <p:cNvGrpSpPr/>
                  <p:nvPr/>
                </p:nvGrpSpPr>
                <p:grpSpPr>
                  <a:xfrm>
                    <a:off x="1040715" y="4216731"/>
                    <a:ext cx="2552327" cy="113422"/>
                    <a:chOff x="1032403" y="2153031"/>
                    <a:chExt cx="2552327" cy="113422"/>
                  </a:xfrm>
                  <a:grpFill/>
                </p:grpSpPr>
                <p:sp>
                  <p:nvSpPr>
                    <p:cNvPr id="139" name="Oval 138"/>
                    <p:cNvSpPr/>
                    <p:nvPr/>
                  </p:nvSpPr>
                  <p:spPr>
                    <a:xfrm>
                      <a:off x="1032403" y="2154231"/>
                      <a:ext cx="89804" cy="102622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0" name="Oval 139"/>
                    <p:cNvSpPr/>
                    <p:nvPr/>
                  </p:nvSpPr>
                  <p:spPr>
                    <a:xfrm>
                      <a:off x="1429651" y="2153631"/>
                      <a:ext cx="89804" cy="102622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1" name="Oval 140"/>
                    <p:cNvSpPr/>
                    <p:nvPr/>
                  </p:nvSpPr>
                  <p:spPr>
                    <a:xfrm>
                      <a:off x="1847933" y="2153631"/>
                      <a:ext cx="89804" cy="102622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2" name="Oval 141"/>
                    <p:cNvSpPr/>
                    <p:nvPr/>
                  </p:nvSpPr>
                  <p:spPr>
                    <a:xfrm>
                      <a:off x="2265585" y="2153031"/>
                      <a:ext cx="89804" cy="102622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3" name="Oval 142"/>
                    <p:cNvSpPr/>
                    <p:nvPr/>
                  </p:nvSpPr>
                  <p:spPr>
                    <a:xfrm>
                      <a:off x="2679396" y="2163831"/>
                      <a:ext cx="89804" cy="102622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4" name="Oval 143"/>
                    <p:cNvSpPr/>
                    <p:nvPr/>
                  </p:nvSpPr>
                  <p:spPr>
                    <a:xfrm>
                      <a:off x="3076644" y="2163231"/>
                      <a:ext cx="89804" cy="102622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5" name="Oval 144"/>
                    <p:cNvSpPr/>
                    <p:nvPr/>
                  </p:nvSpPr>
                  <p:spPr>
                    <a:xfrm>
                      <a:off x="3494926" y="2163231"/>
                      <a:ext cx="89804" cy="102622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31" name="Group 130"/>
                  <p:cNvGrpSpPr/>
                  <p:nvPr/>
                </p:nvGrpSpPr>
                <p:grpSpPr>
                  <a:xfrm>
                    <a:off x="1034984" y="4634331"/>
                    <a:ext cx="2552327" cy="113422"/>
                    <a:chOff x="1032403" y="2153031"/>
                    <a:chExt cx="2552327" cy="113422"/>
                  </a:xfrm>
                  <a:grpFill/>
                </p:grpSpPr>
                <p:sp>
                  <p:nvSpPr>
                    <p:cNvPr id="132" name="Oval 131"/>
                    <p:cNvSpPr/>
                    <p:nvPr/>
                  </p:nvSpPr>
                  <p:spPr>
                    <a:xfrm>
                      <a:off x="1032403" y="2154231"/>
                      <a:ext cx="89804" cy="102622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3" name="Oval 132"/>
                    <p:cNvSpPr/>
                    <p:nvPr/>
                  </p:nvSpPr>
                  <p:spPr>
                    <a:xfrm>
                      <a:off x="1429651" y="2153631"/>
                      <a:ext cx="89804" cy="102622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4" name="Oval 133"/>
                    <p:cNvSpPr/>
                    <p:nvPr/>
                  </p:nvSpPr>
                  <p:spPr>
                    <a:xfrm>
                      <a:off x="1847933" y="2153631"/>
                      <a:ext cx="89804" cy="102622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5" name="Oval 134"/>
                    <p:cNvSpPr/>
                    <p:nvPr/>
                  </p:nvSpPr>
                  <p:spPr>
                    <a:xfrm>
                      <a:off x="2265585" y="2153031"/>
                      <a:ext cx="89804" cy="102622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6" name="Oval 135"/>
                    <p:cNvSpPr/>
                    <p:nvPr/>
                  </p:nvSpPr>
                  <p:spPr>
                    <a:xfrm>
                      <a:off x="2679396" y="2163831"/>
                      <a:ext cx="89804" cy="102622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7" name="Oval 136"/>
                    <p:cNvSpPr/>
                    <p:nvPr/>
                  </p:nvSpPr>
                  <p:spPr>
                    <a:xfrm>
                      <a:off x="3076644" y="2163231"/>
                      <a:ext cx="89804" cy="102622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8" name="Oval 137"/>
                    <p:cNvSpPr/>
                    <p:nvPr/>
                  </p:nvSpPr>
                  <p:spPr>
                    <a:xfrm>
                      <a:off x="3494926" y="2163231"/>
                      <a:ext cx="89804" cy="102622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81" name="Group 180"/>
                <p:cNvGrpSpPr/>
                <p:nvPr/>
              </p:nvGrpSpPr>
              <p:grpSpPr>
                <a:xfrm>
                  <a:off x="5046560" y="2199008"/>
                  <a:ext cx="2485093" cy="2487291"/>
                  <a:chOff x="1061240" y="2205368"/>
                  <a:chExt cx="2485093" cy="2487291"/>
                </a:xfrm>
              </p:grpSpPr>
              <p:grpSp>
                <p:nvGrpSpPr>
                  <p:cNvPr id="182" name="Group 181"/>
                  <p:cNvGrpSpPr/>
                  <p:nvPr/>
                </p:nvGrpSpPr>
                <p:grpSpPr>
                  <a:xfrm>
                    <a:off x="1061240" y="2205368"/>
                    <a:ext cx="2485093" cy="2478410"/>
                    <a:chOff x="847085" y="1997648"/>
                    <a:chExt cx="2891858" cy="2355654"/>
                  </a:xfrm>
                </p:grpSpPr>
                <p:cxnSp>
                  <p:nvCxnSpPr>
                    <p:cNvPr id="191" name="Straight Connector 190"/>
                    <p:cNvCxnSpPr/>
                    <p:nvPr/>
                  </p:nvCxnSpPr>
                  <p:spPr>
                    <a:xfrm flipV="1">
                      <a:off x="856247" y="1997648"/>
                      <a:ext cx="2882696" cy="0"/>
                    </a:xfrm>
                    <a:prstGeom prst="line">
                      <a:avLst/>
                    </a:prstGeom>
                    <a:ln w="3175" cmpd="sng">
                      <a:solidFill>
                        <a:schemeClr val="tx1"/>
                      </a:solidFill>
                      <a:prstDash val="dot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2" name="Straight Connector 191"/>
                    <p:cNvCxnSpPr/>
                    <p:nvPr/>
                  </p:nvCxnSpPr>
                  <p:spPr>
                    <a:xfrm flipV="1">
                      <a:off x="851666" y="2378352"/>
                      <a:ext cx="2882696" cy="0"/>
                    </a:xfrm>
                    <a:prstGeom prst="line">
                      <a:avLst/>
                    </a:prstGeom>
                    <a:ln w="3175" cmpd="sng">
                      <a:solidFill>
                        <a:schemeClr val="tx1"/>
                      </a:solidFill>
                      <a:prstDash val="dot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3" name="Straight Connector 192"/>
                    <p:cNvCxnSpPr/>
                    <p:nvPr/>
                  </p:nvCxnSpPr>
                  <p:spPr>
                    <a:xfrm flipV="1">
                      <a:off x="856247" y="2782443"/>
                      <a:ext cx="2882696" cy="0"/>
                    </a:xfrm>
                    <a:prstGeom prst="line">
                      <a:avLst/>
                    </a:prstGeom>
                    <a:ln w="3175" cmpd="sng">
                      <a:solidFill>
                        <a:schemeClr val="tx1"/>
                      </a:solidFill>
                      <a:prstDash val="dot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4" name="Straight Connector 193"/>
                    <p:cNvCxnSpPr/>
                    <p:nvPr/>
                  </p:nvCxnSpPr>
                  <p:spPr>
                    <a:xfrm flipV="1">
                      <a:off x="851666" y="3173376"/>
                      <a:ext cx="2882696" cy="0"/>
                    </a:xfrm>
                    <a:prstGeom prst="line">
                      <a:avLst/>
                    </a:prstGeom>
                    <a:ln w="3175" cmpd="sng">
                      <a:solidFill>
                        <a:schemeClr val="tx1"/>
                      </a:solidFill>
                      <a:prstDash val="dot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5" name="Straight Connector 194"/>
                    <p:cNvCxnSpPr/>
                    <p:nvPr/>
                  </p:nvCxnSpPr>
                  <p:spPr>
                    <a:xfrm flipV="1">
                      <a:off x="851666" y="3571833"/>
                      <a:ext cx="2882696" cy="0"/>
                    </a:xfrm>
                    <a:prstGeom prst="line">
                      <a:avLst/>
                    </a:prstGeom>
                    <a:ln w="3175" cmpd="sng">
                      <a:solidFill>
                        <a:schemeClr val="tx1"/>
                      </a:solidFill>
                      <a:prstDash val="dot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6" name="Straight Connector 195"/>
                    <p:cNvCxnSpPr/>
                    <p:nvPr/>
                  </p:nvCxnSpPr>
                  <p:spPr>
                    <a:xfrm flipV="1">
                      <a:off x="847085" y="3957652"/>
                      <a:ext cx="2882696" cy="0"/>
                    </a:xfrm>
                    <a:prstGeom prst="line">
                      <a:avLst/>
                    </a:prstGeom>
                    <a:ln w="3175" cmpd="sng">
                      <a:solidFill>
                        <a:schemeClr val="tx1"/>
                      </a:solidFill>
                      <a:prstDash val="dot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7" name="Straight Connector 196"/>
                    <p:cNvCxnSpPr/>
                    <p:nvPr/>
                  </p:nvCxnSpPr>
                  <p:spPr>
                    <a:xfrm flipV="1">
                      <a:off x="851666" y="4353302"/>
                      <a:ext cx="2882696" cy="0"/>
                    </a:xfrm>
                    <a:prstGeom prst="line">
                      <a:avLst/>
                    </a:prstGeom>
                    <a:ln w="3175" cmpd="sng">
                      <a:solidFill>
                        <a:schemeClr val="tx1"/>
                      </a:solidFill>
                      <a:prstDash val="dot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83" name="Group 182"/>
                  <p:cNvGrpSpPr/>
                  <p:nvPr/>
                </p:nvGrpSpPr>
                <p:grpSpPr>
                  <a:xfrm rot="5400000">
                    <a:off x="1070742" y="2217069"/>
                    <a:ext cx="2482153" cy="2469028"/>
                    <a:chOff x="847085" y="2378352"/>
                    <a:chExt cx="2891858" cy="2364095"/>
                  </a:xfrm>
                </p:grpSpPr>
                <p:cxnSp>
                  <p:nvCxnSpPr>
                    <p:cNvPr id="184" name="Straight Connector 183"/>
                    <p:cNvCxnSpPr/>
                    <p:nvPr/>
                  </p:nvCxnSpPr>
                  <p:spPr>
                    <a:xfrm flipV="1">
                      <a:off x="851666" y="2378352"/>
                      <a:ext cx="2882696" cy="0"/>
                    </a:xfrm>
                    <a:prstGeom prst="line">
                      <a:avLst/>
                    </a:prstGeom>
                    <a:ln w="3175" cmpd="sng">
                      <a:solidFill>
                        <a:schemeClr val="tx1"/>
                      </a:solidFill>
                      <a:prstDash val="dot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5" name="Straight Connector 184"/>
                    <p:cNvCxnSpPr/>
                    <p:nvPr/>
                  </p:nvCxnSpPr>
                  <p:spPr>
                    <a:xfrm flipV="1">
                      <a:off x="856247" y="2782443"/>
                      <a:ext cx="2882696" cy="0"/>
                    </a:xfrm>
                    <a:prstGeom prst="line">
                      <a:avLst/>
                    </a:prstGeom>
                    <a:ln w="3175" cmpd="sng">
                      <a:solidFill>
                        <a:schemeClr val="tx1"/>
                      </a:solidFill>
                      <a:prstDash val="dot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6" name="Straight Connector 185"/>
                    <p:cNvCxnSpPr/>
                    <p:nvPr/>
                  </p:nvCxnSpPr>
                  <p:spPr>
                    <a:xfrm flipV="1">
                      <a:off x="851666" y="3168299"/>
                      <a:ext cx="2882696" cy="0"/>
                    </a:xfrm>
                    <a:prstGeom prst="line">
                      <a:avLst/>
                    </a:prstGeom>
                    <a:ln w="3175" cmpd="sng">
                      <a:solidFill>
                        <a:schemeClr val="tx1"/>
                      </a:solidFill>
                      <a:prstDash val="dot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7" name="Straight Connector 186"/>
                    <p:cNvCxnSpPr/>
                    <p:nvPr/>
                  </p:nvCxnSpPr>
                  <p:spPr>
                    <a:xfrm flipV="1">
                      <a:off x="851666" y="3566643"/>
                      <a:ext cx="2882696" cy="0"/>
                    </a:xfrm>
                    <a:prstGeom prst="line">
                      <a:avLst/>
                    </a:prstGeom>
                    <a:ln w="3175" cmpd="sng">
                      <a:solidFill>
                        <a:schemeClr val="tx1"/>
                      </a:solidFill>
                      <a:prstDash val="dot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8" name="Straight Connector 187"/>
                    <p:cNvCxnSpPr/>
                    <p:nvPr/>
                  </p:nvCxnSpPr>
                  <p:spPr>
                    <a:xfrm flipV="1">
                      <a:off x="847085" y="3957652"/>
                      <a:ext cx="2882696" cy="0"/>
                    </a:xfrm>
                    <a:prstGeom prst="line">
                      <a:avLst/>
                    </a:prstGeom>
                    <a:ln w="3175" cmpd="sng">
                      <a:solidFill>
                        <a:schemeClr val="tx1"/>
                      </a:solidFill>
                      <a:prstDash val="dot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9" name="Straight Connector 188"/>
                    <p:cNvCxnSpPr/>
                    <p:nvPr/>
                  </p:nvCxnSpPr>
                  <p:spPr>
                    <a:xfrm flipV="1">
                      <a:off x="851666" y="4361743"/>
                      <a:ext cx="2882696" cy="0"/>
                    </a:xfrm>
                    <a:prstGeom prst="line">
                      <a:avLst/>
                    </a:prstGeom>
                    <a:ln w="3175" cmpd="sng">
                      <a:solidFill>
                        <a:schemeClr val="tx1"/>
                      </a:solidFill>
                      <a:prstDash val="dot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0" name="Straight Connector 189"/>
                    <p:cNvCxnSpPr/>
                    <p:nvPr/>
                  </p:nvCxnSpPr>
                  <p:spPr>
                    <a:xfrm flipV="1">
                      <a:off x="847085" y="4742447"/>
                      <a:ext cx="2882696" cy="0"/>
                    </a:xfrm>
                    <a:prstGeom prst="line">
                      <a:avLst/>
                    </a:prstGeom>
                    <a:ln w="3175" cmpd="sng">
                      <a:solidFill>
                        <a:schemeClr val="tx1"/>
                      </a:solidFill>
                      <a:prstDash val="dot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grpSp>
            <p:nvGrpSpPr>
              <p:cNvPr id="210" name="Group 209"/>
              <p:cNvGrpSpPr/>
              <p:nvPr/>
            </p:nvGrpSpPr>
            <p:grpSpPr>
              <a:xfrm>
                <a:off x="4503130" y="1233528"/>
                <a:ext cx="934659" cy="1116543"/>
                <a:chOff x="279427" y="1542010"/>
                <a:chExt cx="934659" cy="1116543"/>
              </a:xfrm>
            </p:grpSpPr>
            <p:cxnSp>
              <p:nvCxnSpPr>
                <p:cNvPr id="211" name="Straight Arrow Connector 210"/>
                <p:cNvCxnSpPr/>
                <p:nvPr/>
              </p:nvCxnSpPr>
              <p:spPr>
                <a:xfrm>
                  <a:off x="635020" y="1961859"/>
                  <a:ext cx="0" cy="696694"/>
                </a:xfrm>
                <a:prstGeom prst="straightConnector1">
                  <a:avLst/>
                </a:prstGeom>
                <a:ln>
                  <a:solidFill>
                    <a:srgbClr val="0000FF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Straight Arrow Connector 211"/>
                <p:cNvCxnSpPr/>
                <p:nvPr/>
              </p:nvCxnSpPr>
              <p:spPr>
                <a:xfrm>
                  <a:off x="526600" y="2068899"/>
                  <a:ext cx="687486" cy="0"/>
                </a:xfrm>
                <a:prstGeom prst="straightConnector1">
                  <a:avLst/>
                </a:prstGeom>
                <a:ln>
                  <a:solidFill>
                    <a:srgbClr val="0000FF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3" name="TextBox 212"/>
                <p:cNvSpPr txBox="1"/>
                <p:nvPr/>
              </p:nvSpPr>
              <p:spPr>
                <a:xfrm>
                  <a:off x="279427" y="2126710"/>
                  <a:ext cx="30008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i="1" dirty="0" err="1">
                      <a:latin typeface="LM Roman 10 Regular"/>
                      <a:cs typeface="LM Roman 10 Regular"/>
                    </a:rPr>
                    <a:t>i</a:t>
                  </a:r>
                  <a:endParaRPr lang="en-US" sz="2400" baseline="-25000" dirty="0">
                    <a:latin typeface="LM Roman 10 Regular"/>
                    <a:cs typeface="LM Roman 10 Regular"/>
                  </a:endParaRPr>
                </a:p>
              </p:txBody>
            </p:sp>
            <p:sp>
              <p:nvSpPr>
                <p:cNvPr id="214" name="TextBox 213"/>
                <p:cNvSpPr txBox="1"/>
                <p:nvPr/>
              </p:nvSpPr>
              <p:spPr>
                <a:xfrm>
                  <a:off x="896767" y="1542010"/>
                  <a:ext cx="31290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i="1" dirty="0">
                      <a:latin typeface="LM Roman 10 Regular"/>
                      <a:cs typeface="LM Roman 10 Regular"/>
                    </a:rPr>
                    <a:t>j</a:t>
                  </a:r>
                  <a:endParaRPr lang="en-US" sz="2400" baseline="-25000" dirty="0">
                    <a:latin typeface="LM Roman 10 Regular"/>
                    <a:cs typeface="LM Roman 10 Regular"/>
                  </a:endParaRPr>
                </a:p>
              </p:txBody>
            </p:sp>
          </p:grpSp>
        </p:grpSp>
        <p:grpSp>
          <p:nvGrpSpPr>
            <p:cNvPr id="215" name="Group 214"/>
            <p:cNvGrpSpPr/>
            <p:nvPr/>
          </p:nvGrpSpPr>
          <p:grpSpPr>
            <a:xfrm>
              <a:off x="3903262" y="5112221"/>
              <a:ext cx="2300630" cy="1249131"/>
              <a:chOff x="274834" y="1457637"/>
              <a:chExt cx="2300630" cy="1249131"/>
            </a:xfrm>
          </p:grpSpPr>
          <p:sp>
            <p:nvSpPr>
              <p:cNvPr id="218" name="TextBox 217"/>
              <p:cNvSpPr txBox="1"/>
              <p:nvPr/>
            </p:nvSpPr>
            <p:spPr>
              <a:xfrm>
                <a:off x="274834" y="1457637"/>
                <a:ext cx="230063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>
                    <a:latin typeface="LM Roman 10 Regular"/>
                    <a:cs typeface="LM Roman 10 Regular"/>
                  </a:rPr>
                  <a:t>i</a:t>
                </a:r>
                <a:r>
                  <a:rPr lang="en-US" sz="2400" baseline="-25000" dirty="0">
                    <a:latin typeface="LM Roman 10 Regular"/>
                    <a:cs typeface="LM Roman 10 Regular"/>
                  </a:rPr>
                  <a:t>0 </a:t>
                </a:r>
                <a:r>
                  <a:rPr lang="en-US" sz="2400" dirty="0">
                    <a:latin typeface="LM Roman 10 Regular"/>
                    <a:cs typeface="LM Roman 10 Regular"/>
                  </a:rPr>
                  <a:t>  =  </a:t>
                </a:r>
                <a:r>
                  <a:rPr lang="en-US" sz="2400" i="1" dirty="0" err="1">
                    <a:latin typeface="LM Roman 10 Regular"/>
                    <a:cs typeface="LM Roman 10 Regular"/>
                  </a:rPr>
                  <a:t>i</a:t>
                </a:r>
                <a:r>
                  <a:rPr lang="en-US" sz="2400" i="1" dirty="0">
                    <a:latin typeface="LM Roman 10 Regular"/>
                    <a:cs typeface="LM Roman 10 Regular"/>
                  </a:rPr>
                  <a:t> </a:t>
                </a:r>
                <a:r>
                  <a:rPr lang="en-US" sz="2400" dirty="0">
                    <a:latin typeface="LM Roman 10 Regular"/>
                    <a:cs typeface="LM Roman 10 Regular"/>
                  </a:rPr>
                  <a:t>+  1.25</a:t>
                </a:r>
                <a:endParaRPr lang="en-US" sz="2400" baseline="-25000" dirty="0">
                  <a:latin typeface="LM Roman 10 Regular"/>
                  <a:cs typeface="LM Roman 10 Regular"/>
                </a:endParaRPr>
              </a:p>
            </p:txBody>
          </p:sp>
          <p:sp>
            <p:nvSpPr>
              <p:cNvPr id="219" name="TextBox 218"/>
              <p:cNvSpPr txBox="1"/>
              <p:nvPr/>
            </p:nvSpPr>
            <p:spPr>
              <a:xfrm>
                <a:off x="306459" y="2245103"/>
                <a:ext cx="219803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>
                    <a:latin typeface="LM Roman 10 Regular"/>
                    <a:cs typeface="LM Roman 10 Regular"/>
                  </a:rPr>
                  <a:t>j</a:t>
                </a:r>
                <a:r>
                  <a:rPr lang="en-US" sz="2400" baseline="-25000" dirty="0">
                    <a:latin typeface="LM Roman 10 Regular"/>
                    <a:cs typeface="LM Roman 10 Regular"/>
                  </a:rPr>
                  <a:t>0    </a:t>
                </a:r>
                <a:r>
                  <a:rPr lang="en-US" sz="2400" dirty="0">
                    <a:latin typeface="LM Roman 10 Regular"/>
                    <a:cs typeface="LM Roman 10 Regular"/>
                  </a:rPr>
                  <a:t>=  </a:t>
                </a:r>
                <a:r>
                  <a:rPr lang="en-US" sz="2400" i="1" dirty="0">
                    <a:latin typeface="LM Roman 10 Regular"/>
                    <a:cs typeface="LM Roman 10 Regular"/>
                  </a:rPr>
                  <a:t>j </a:t>
                </a:r>
                <a:r>
                  <a:rPr lang="en-US" sz="2400" dirty="0">
                    <a:latin typeface="LM Roman 10 Regular"/>
                    <a:cs typeface="LM Roman 10 Regular"/>
                  </a:rPr>
                  <a:t>+ 2.75</a:t>
                </a:r>
                <a:endParaRPr lang="en-US" sz="2400" baseline="-25000" dirty="0">
                  <a:latin typeface="LM Roman 10 Regular"/>
                  <a:cs typeface="LM Roman 10 Regular"/>
                </a:endParaRPr>
              </a:p>
            </p:txBody>
          </p:sp>
        </p:grpSp>
        <p:sp>
          <p:nvSpPr>
            <p:cNvPr id="46" name="TextBox 45"/>
            <p:cNvSpPr txBox="1"/>
            <p:nvPr/>
          </p:nvSpPr>
          <p:spPr>
            <a:xfrm>
              <a:off x="883179" y="5134901"/>
              <a:ext cx="302791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/>
                  <a:cs typeface="Trebuchet MS"/>
                </a:rPr>
                <a:t>Coordinate Transformation:</a:t>
              </a:r>
            </a:p>
            <a:p>
              <a:r>
                <a:rPr lang="en-US" dirty="0">
                  <a:latin typeface="Trebuchet MS"/>
                  <a:cs typeface="Trebuchet MS"/>
                </a:rPr>
                <a:t>(Example: Translation)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68682" y="1926231"/>
              <a:ext cx="402957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/>
                  <a:cs typeface="Trebuchet MS"/>
                </a:rPr>
                <a:t>Algorithm:</a:t>
              </a:r>
            </a:p>
            <a:p>
              <a:endParaRPr lang="en-US" dirty="0">
                <a:latin typeface="Trebuchet MS"/>
                <a:cs typeface="Trebuchet MS"/>
              </a:endParaRPr>
            </a:p>
            <a:p>
              <a:r>
                <a:rPr lang="en-US" dirty="0">
                  <a:latin typeface="Trebuchet MS"/>
                  <a:cs typeface="Trebuchet MS"/>
                </a:rPr>
                <a:t>1)  For each (</a:t>
              </a:r>
              <a:r>
                <a:rPr lang="en-US" i="1" dirty="0" err="1">
                  <a:latin typeface="LM Roman 10 Regular"/>
                  <a:cs typeface="LM Roman 10 Regular"/>
                </a:rPr>
                <a:t>i</a:t>
              </a:r>
              <a:r>
                <a:rPr lang="en-US" dirty="0" err="1">
                  <a:latin typeface="Trebuchet MS"/>
                  <a:cs typeface="Trebuchet MS"/>
                </a:rPr>
                <a:t>,</a:t>
              </a:r>
              <a:r>
                <a:rPr lang="en-US" i="1" dirty="0" err="1">
                  <a:latin typeface="LM Roman 10 Regular"/>
                  <a:cs typeface="LM Roman 10 Regular"/>
                </a:rPr>
                <a:t>j</a:t>
              </a:r>
              <a:r>
                <a:rPr lang="en-US" dirty="0">
                  <a:latin typeface="Trebuchet MS"/>
                  <a:cs typeface="Trebuchet MS"/>
                </a:rPr>
                <a:t>) of </a:t>
              </a:r>
              <a:r>
                <a:rPr lang="en-US" dirty="0">
                  <a:solidFill>
                    <a:srgbClr val="0000FF"/>
                  </a:solidFill>
                  <a:latin typeface="LM Roman 10 Regular"/>
                  <a:cs typeface="LM Roman 10 Regular"/>
                </a:rPr>
                <a:t>J</a:t>
              </a:r>
              <a:r>
                <a:rPr lang="en-US" dirty="0">
                  <a:latin typeface="Trebuchet MS"/>
                  <a:cs typeface="Trebuchet MS"/>
                </a:rPr>
                <a:t> compute (</a:t>
              </a:r>
              <a:r>
                <a:rPr lang="en-US" i="1" dirty="0">
                  <a:latin typeface="LM Roman 10 Regular"/>
                  <a:cs typeface="LM Roman 10 Regular"/>
                </a:rPr>
                <a:t>i</a:t>
              </a:r>
              <a:r>
                <a:rPr lang="en-US" baseline="-25000" dirty="0">
                  <a:latin typeface="LM Roman 10 Regular"/>
                  <a:cs typeface="LM Roman 10 Regular"/>
                </a:rPr>
                <a:t>0</a:t>
              </a:r>
              <a:r>
                <a:rPr lang="en-US" dirty="0">
                  <a:latin typeface="Trebuchet MS"/>
                  <a:cs typeface="Trebuchet MS"/>
                </a:rPr>
                <a:t>,</a:t>
              </a:r>
              <a:r>
                <a:rPr lang="en-US" i="1" dirty="0">
                  <a:latin typeface="LM Roman 10 Regular"/>
                  <a:cs typeface="LM Roman 10 Regular"/>
                </a:rPr>
                <a:t>j</a:t>
              </a:r>
              <a:r>
                <a:rPr lang="en-US" baseline="-25000" dirty="0">
                  <a:latin typeface="LM Roman 10 Regular"/>
                  <a:cs typeface="LM Roman 10 Regular"/>
                </a:rPr>
                <a:t>0</a:t>
              </a:r>
              <a:r>
                <a:rPr lang="en-US" dirty="0">
                  <a:latin typeface="Trebuchet MS"/>
                  <a:cs typeface="Trebuchet MS"/>
                </a:rPr>
                <a:t>).</a:t>
              </a:r>
            </a:p>
            <a:p>
              <a:r>
                <a:rPr lang="en-US" dirty="0">
                  <a:latin typeface="Trebuchet MS"/>
                  <a:cs typeface="Trebuchet MS"/>
                </a:rPr>
                <a:t>2)  </a:t>
              </a:r>
              <a:r>
                <a:rPr lang="en-US" dirty="0">
                  <a:solidFill>
                    <a:srgbClr val="0000FF"/>
                  </a:solidFill>
                  <a:latin typeface="LM Roman 10 Regular"/>
                  <a:cs typeface="LM Roman 10 Regular"/>
                </a:rPr>
                <a:t>J</a:t>
              </a:r>
              <a:r>
                <a:rPr lang="en-US" dirty="0">
                  <a:latin typeface="Trebuchet MS"/>
                  <a:cs typeface="Trebuchet MS"/>
                </a:rPr>
                <a:t>(</a:t>
              </a:r>
              <a:r>
                <a:rPr lang="en-US" i="1" dirty="0" err="1">
                  <a:latin typeface="LM Roman 10 Regular"/>
                  <a:cs typeface="LM Roman 10 Regular"/>
                </a:rPr>
                <a:t>i</a:t>
              </a:r>
              <a:r>
                <a:rPr lang="en-US" dirty="0" err="1">
                  <a:latin typeface="Trebuchet MS"/>
                  <a:cs typeface="Trebuchet MS"/>
                </a:rPr>
                <a:t>,</a:t>
              </a:r>
              <a:r>
                <a:rPr lang="en-US" i="1" dirty="0" err="1">
                  <a:latin typeface="LM Roman 10 Regular"/>
                  <a:cs typeface="LM Roman 10 Regular"/>
                </a:rPr>
                <a:t>j</a:t>
              </a:r>
              <a:r>
                <a:rPr lang="en-US" dirty="0">
                  <a:latin typeface="Trebuchet MS"/>
                  <a:cs typeface="Trebuchet MS"/>
                </a:rPr>
                <a:t>) = interpolation {</a:t>
              </a:r>
              <a:r>
                <a:rPr lang="en-US" dirty="0">
                  <a:solidFill>
                    <a:srgbClr val="FF0000"/>
                  </a:solidFill>
                  <a:latin typeface="LM Roman 10 Regular"/>
                  <a:cs typeface="LM Roman 10 Regular"/>
                </a:rPr>
                <a:t>I</a:t>
              </a:r>
              <a:r>
                <a:rPr lang="en-US" dirty="0">
                  <a:latin typeface="Trebuchet MS"/>
                  <a:cs typeface="Trebuchet MS"/>
                </a:rPr>
                <a:t>(</a:t>
              </a:r>
              <a:r>
                <a:rPr lang="en-US" i="1" dirty="0">
                  <a:latin typeface="LM Roman 10 Regular"/>
                  <a:cs typeface="LM Roman 10 Regular"/>
                </a:rPr>
                <a:t>i</a:t>
              </a:r>
              <a:r>
                <a:rPr lang="en-US" baseline="-25000" dirty="0">
                  <a:latin typeface="LM Roman 10 Regular"/>
                  <a:cs typeface="LM Roman 10 Regular"/>
                </a:rPr>
                <a:t>0</a:t>
              </a:r>
              <a:r>
                <a:rPr lang="en-US" dirty="0">
                  <a:latin typeface="Trebuchet MS"/>
                  <a:cs typeface="Trebuchet MS"/>
                </a:rPr>
                <a:t>,</a:t>
              </a:r>
              <a:r>
                <a:rPr lang="en-US" i="1" dirty="0">
                  <a:latin typeface="LM Roman 10 Regular"/>
                  <a:cs typeface="LM Roman 10 Regular"/>
                </a:rPr>
                <a:t>j</a:t>
              </a:r>
              <a:r>
                <a:rPr lang="en-US" baseline="-25000" dirty="0">
                  <a:latin typeface="LM Roman 10 Regular"/>
                  <a:cs typeface="LM Roman 10 Regular"/>
                </a:rPr>
                <a:t>0</a:t>
              </a:r>
              <a:r>
                <a:rPr lang="en-US" dirty="0">
                  <a:latin typeface="Trebuchet MS"/>
                  <a:cs typeface="Trebuchet MS"/>
                </a:rPr>
                <a:t>)}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68553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creen Shot 2014-09-02 at 5.54.5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982" y="2152375"/>
            <a:ext cx="3167998" cy="3149030"/>
          </a:xfrm>
          <a:prstGeom prst="rect">
            <a:avLst/>
          </a:prstGeom>
        </p:spPr>
      </p:pic>
      <p:sp>
        <p:nvSpPr>
          <p:cNvPr id="201" name="TextBox 200"/>
          <p:cNvSpPr txBox="1"/>
          <p:nvPr/>
        </p:nvSpPr>
        <p:spPr>
          <a:xfrm>
            <a:off x="656923" y="2929594"/>
            <a:ext cx="3817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LM Roman 10 Regular"/>
                <a:cs typeface="LM Roman 10 Regular"/>
              </a:rPr>
              <a:t>i</a:t>
            </a:r>
            <a:r>
              <a:rPr lang="en-US" sz="2400" baseline="-25000" dirty="0">
                <a:latin typeface="LM Roman 10 Regular"/>
                <a:cs typeface="LM Roman 10 Regular"/>
              </a:rPr>
              <a:t>0</a:t>
            </a:r>
          </a:p>
        </p:txBody>
      </p:sp>
      <p:sp>
        <p:nvSpPr>
          <p:cNvPr id="202" name="TextBox 201"/>
          <p:cNvSpPr txBox="1"/>
          <p:nvPr/>
        </p:nvSpPr>
        <p:spPr>
          <a:xfrm>
            <a:off x="2953447" y="1483934"/>
            <a:ext cx="3817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LM Roman 10 Regular"/>
                <a:cs typeface="LM Roman 10 Regular"/>
              </a:rPr>
              <a:t>j</a:t>
            </a:r>
            <a:r>
              <a:rPr lang="en-US" sz="2400" baseline="-25000" dirty="0">
                <a:latin typeface="LM Roman 10 Regular"/>
                <a:cs typeface="LM Roman 10 Regular"/>
              </a:rPr>
              <a:t>0</a:t>
            </a:r>
          </a:p>
        </p:txBody>
      </p:sp>
      <p:sp>
        <p:nvSpPr>
          <p:cNvPr id="203" name="TextBox 202"/>
          <p:cNvSpPr txBox="1"/>
          <p:nvPr/>
        </p:nvSpPr>
        <p:spPr>
          <a:xfrm>
            <a:off x="1313206" y="2270661"/>
            <a:ext cx="406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LM Roman 10 Regular"/>
                <a:cs typeface="LM Roman 10 Regular"/>
              </a:rPr>
              <a:t>I</a:t>
            </a:r>
            <a:r>
              <a:rPr lang="en-US" sz="2400" baseline="-25000" dirty="0">
                <a:latin typeface="LM Roman 10 Regular"/>
                <a:cs typeface="LM Roman 10 Regular"/>
              </a:rPr>
              <a:t>1</a:t>
            </a:r>
          </a:p>
        </p:txBody>
      </p:sp>
      <p:sp>
        <p:nvSpPr>
          <p:cNvPr id="204" name="TextBox 203"/>
          <p:cNvSpPr txBox="1"/>
          <p:nvPr/>
        </p:nvSpPr>
        <p:spPr>
          <a:xfrm>
            <a:off x="3682986" y="2270661"/>
            <a:ext cx="3983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LM Roman 10 Regular"/>
                <a:cs typeface="LM Roman 10 Regular"/>
              </a:rPr>
              <a:t>I</a:t>
            </a:r>
            <a:r>
              <a:rPr lang="en-US" sz="2400" baseline="-25000" dirty="0">
                <a:latin typeface="LM Roman 10 Regular"/>
                <a:cs typeface="LM Roman 10 Regular"/>
              </a:rPr>
              <a:t>2</a:t>
            </a:r>
          </a:p>
        </p:txBody>
      </p:sp>
      <p:sp>
        <p:nvSpPr>
          <p:cNvPr id="216" name="TextBox 215"/>
          <p:cNvSpPr txBox="1"/>
          <p:nvPr/>
        </p:nvSpPr>
        <p:spPr>
          <a:xfrm>
            <a:off x="1314910" y="4704605"/>
            <a:ext cx="3983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LM Roman 10 Regular"/>
                <a:cs typeface="LM Roman 10 Regular"/>
              </a:rPr>
              <a:t>I</a:t>
            </a:r>
            <a:r>
              <a:rPr lang="en-US" sz="2400" baseline="-25000" dirty="0">
                <a:latin typeface="LM Roman 10 Regular"/>
                <a:cs typeface="LM Roman 10 Regular"/>
              </a:rPr>
              <a:t>3</a:t>
            </a:r>
          </a:p>
        </p:txBody>
      </p:sp>
      <p:sp>
        <p:nvSpPr>
          <p:cNvPr id="217" name="TextBox 216"/>
          <p:cNvSpPr txBox="1"/>
          <p:nvPr/>
        </p:nvSpPr>
        <p:spPr>
          <a:xfrm>
            <a:off x="3675291" y="4704605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LM Roman 10 Regular"/>
                <a:cs typeface="LM Roman 10 Regular"/>
              </a:rPr>
              <a:t>I</a:t>
            </a:r>
            <a:r>
              <a:rPr lang="en-US" sz="2400" baseline="-25000" dirty="0">
                <a:latin typeface="LM Roman 10 Regular"/>
                <a:cs typeface="LM Roman 10 Regular"/>
              </a:rPr>
              <a:t>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168682" y="2243769"/>
            <a:ext cx="36004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Nearest pixel</a:t>
            </a:r>
          </a:p>
          <a:p>
            <a:endParaRPr lang="en-US" dirty="0">
              <a:latin typeface="Trebuchet MS"/>
              <a:cs typeface="Trebuchet MS"/>
            </a:endParaRPr>
          </a:p>
          <a:p>
            <a:r>
              <a:rPr lang="en-US" dirty="0">
                <a:solidFill>
                  <a:srgbClr val="0000FF"/>
                </a:solidFill>
                <a:latin typeface="LM Roman 10 Regular"/>
                <a:cs typeface="LM Roman 10 Regular"/>
              </a:rPr>
              <a:t>J</a:t>
            </a:r>
            <a:r>
              <a:rPr lang="en-US" dirty="0">
                <a:latin typeface="Trebuchet MS"/>
                <a:cs typeface="Trebuchet MS"/>
              </a:rPr>
              <a:t>(</a:t>
            </a:r>
            <a:r>
              <a:rPr lang="en-US" i="1" dirty="0" err="1">
                <a:latin typeface="LM Roman 10 Regular"/>
                <a:cs typeface="LM Roman 10 Regular"/>
              </a:rPr>
              <a:t>i</a:t>
            </a:r>
            <a:r>
              <a:rPr lang="en-US" dirty="0" err="1">
                <a:latin typeface="Trebuchet MS"/>
                <a:cs typeface="Trebuchet MS"/>
              </a:rPr>
              <a:t>,</a:t>
            </a:r>
            <a:r>
              <a:rPr lang="en-US" i="1" dirty="0" err="1">
                <a:latin typeface="LM Roman 10 Regular"/>
                <a:cs typeface="LM Roman 10 Regular"/>
              </a:rPr>
              <a:t>j</a:t>
            </a:r>
            <a:r>
              <a:rPr lang="en-US" dirty="0">
                <a:latin typeface="Trebuchet MS"/>
                <a:cs typeface="Trebuchet MS"/>
              </a:rPr>
              <a:t>) = interpolation {</a:t>
            </a:r>
            <a:r>
              <a:rPr lang="en-US" dirty="0">
                <a:solidFill>
                  <a:srgbClr val="FF0000"/>
                </a:solidFill>
                <a:latin typeface="LM Roman 10 Regular"/>
                <a:cs typeface="LM Roman 10 Regular"/>
              </a:rPr>
              <a:t>I</a:t>
            </a:r>
            <a:r>
              <a:rPr lang="en-US" dirty="0">
                <a:latin typeface="Trebuchet MS"/>
                <a:cs typeface="Trebuchet MS"/>
              </a:rPr>
              <a:t>(</a:t>
            </a:r>
            <a:r>
              <a:rPr lang="en-US" i="1" dirty="0">
                <a:latin typeface="LM Roman 10 Regular"/>
                <a:cs typeface="LM Roman 10 Regular"/>
              </a:rPr>
              <a:t>i</a:t>
            </a:r>
            <a:r>
              <a:rPr lang="en-US" baseline="-25000" dirty="0">
                <a:latin typeface="LM Roman 10 Regular"/>
                <a:cs typeface="LM Roman 10 Regular"/>
              </a:rPr>
              <a:t>0</a:t>
            </a:r>
            <a:r>
              <a:rPr lang="en-US" dirty="0">
                <a:latin typeface="Trebuchet MS"/>
                <a:cs typeface="Trebuchet MS"/>
              </a:rPr>
              <a:t>,</a:t>
            </a:r>
            <a:r>
              <a:rPr lang="en-US" i="1" dirty="0">
                <a:latin typeface="LM Roman 10 Regular"/>
                <a:cs typeface="LM Roman 10 Regular"/>
              </a:rPr>
              <a:t>j</a:t>
            </a:r>
            <a:r>
              <a:rPr lang="en-US" baseline="-25000" dirty="0">
                <a:latin typeface="LM Roman 10 Regular"/>
                <a:cs typeface="LM Roman 10 Regular"/>
              </a:rPr>
              <a:t>0</a:t>
            </a:r>
            <a:r>
              <a:rPr lang="en-US" dirty="0">
                <a:latin typeface="Trebuchet MS"/>
                <a:cs typeface="Trebuchet MS"/>
              </a:rPr>
              <a:t>)} = </a:t>
            </a:r>
            <a:r>
              <a:rPr lang="en-US" dirty="0">
                <a:latin typeface="LM Roman 10 Regular"/>
                <a:cs typeface="LM Roman 10 Regular"/>
              </a:rPr>
              <a:t>I</a:t>
            </a:r>
            <a:r>
              <a:rPr lang="en-US" baseline="-25000" dirty="0">
                <a:latin typeface="LM Roman 10 Regular"/>
                <a:cs typeface="LM Roman 10 Regular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123918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creen Shot 2014-09-02 at 5.54.5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982" y="2152375"/>
            <a:ext cx="3167998" cy="3149030"/>
          </a:xfrm>
          <a:prstGeom prst="rect">
            <a:avLst/>
          </a:prstGeom>
        </p:spPr>
      </p:pic>
      <p:sp>
        <p:nvSpPr>
          <p:cNvPr id="201" name="TextBox 200"/>
          <p:cNvSpPr txBox="1"/>
          <p:nvPr/>
        </p:nvSpPr>
        <p:spPr>
          <a:xfrm>
            <a:off x="656923" y="2929594"/>
            <a:ext cx="3817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LM Roman 10 Regular"/>
                <a:cs typeface="LM Roman 10 Regular"/>
              </a:rPr>
              <a:t>i</a:t>
            </a:r>
            <a:r>
              <a:rPr lang="en-US" sz="2400" baseline="-25000" dirty="0">
                <a:latin typeface="LM Roman 10 Regular"/>
                <a:cs typeface="LM Roman 10 Regular"/>
              </a:rPr>
              <a:t>0</a:t>
            </a:r>
          </a:p>
        </p:txBody>
      </p:sp>
      <p:sp>
        <p:nvSpPr>
          <p:cNvPr id="202" name="TextBox 201"/>
          <p:cNvSpPr txBox="1"/>
          <p:nvPr/>
        </p:nvSpPr>
        <p:spPr>
          <a:xfrm>
            <a:off x="2953447" y="1483934"/>
            <a:ext cx="3817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LM Roman 10 Regular"/>
                <a:cs typeface="LM Roman 10 Regular"/>
              </a:rPr>
              <a:t>j</a:t>
            </a:r>
            <a:r>
              <a:rPr lang="en-US" sz="2400" baseline="-25000" dirty="0">
                <a:latin typeface="LM Roman 10 Regular"/>
                <a:cs typeface="LM Roman 10 Regular"/>
              </a:rPr>
              <a:t>0</a:t>
            </a:r>
          </a:p>
        </p:txBody>
      </p:sp>
      <p:sp>
        <p:nvSpPr>
          <p:cNvPr id="220" name="TextBox 219"/>
          <p:cNvSpPr txBox="1"/>
          <p:nvPr/>
        </p:nvSpPr>
        <p:spPr>
          <a:xfrm>
            <a:off x="5168682" y="2243769"/>
            <a:ext cx="36004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Nearest pixel</a:t>
            </a:r>
          </a:p>
          <a:p>
            <a:endParaRPr lang="en-US" dirty="0">
              <a:latin typeface="Trebuchet MS"/>
              <a:cs typeface="Trebuchet MS"/>
            </a:endParaRPr>
          </a:p>
          <a:p>
            <a:r>
              <a:rPr lang="en-US" dirty="0">
                <a:solidFill>
                  <a:srgbClr val="0000FF"/>
                </a:solidFill>
                <a:latin typeface="LM Roman 10 Regular"/>
                <a:cs typeface="LM Roman 10 Regular"/>
              </a:rPr>
              <a:t>J</a:t>
            </a:r>
            <a:r>
              <a:rPr lang="en-US" dirty="0">
                <a:latin typeface="Trebuchet MS"/>
                <a:cs typeface="Trebuchet MS"/>
              </a:rPr>
              <a:t>(</a:t>
            </a:r>
            <a:r>
              <a:rPr lang="en-US" i="1" dirty="0" err="1">
                <a:latin typeface="LM Roman 10 Regular"/>
                <a:cs typeface="LM Roman 10 Regular"/>
              </a:rPr>
              <a:t>i</a:t>
            </a:r>
            <a:r>
              <a:rPr lang="en-US" dirty="0" err="1">
                <a:latin typeface="Trebuchet MS"/>
                <a:cs typeface="Trebuchet MS"/>
              </a:rPr>
              <a:t>,</a:t>
            </a:r>
            <a:r>
              <a:rPr lang="en-US" i="1" dirty="0" err="1">
                <a:latin typeface="LM Roman 10 Regular"/>
                <a:cs typeface="LM Roman 10 Regular"/>
              </a:rPr>
              <a:t>j</a:t>
            </a:r>
            <a:r>
              <a:rPr lang="en-US" dirty="0">
                <a:latin typeface="Trebuchet MS"/>
                <a:cs typeface="Trebuchet MS"/>
              </a:rPr>
              <a:t>) = interpolation {</a:t>
            </a:r>
            <a:r>
              <a:rPr lang="en-US" dirty="0">
                <a:solidFill>
                  <a:srgbClr val="FF0000"/>
                </a:solidFill>
                <a:latin typeface="LM Roman 10 Regular"/>
                <a:cs typeface="LM Roman 10 Regular"/>
              </a:rPr>
              <a:t>I</a:t>
            </a:r>
            <a:r>
              <a:rPr lang="en-US" dirty="0">
                <a:latin typeface="Trebuchet MS"/>
                <a:cs typeface="Trebuchet MS"/>
              </a:rPr>
              <a:t>(</a:t>
            </a:r>
            <a:r>
              <a:rPr lang="en-US" i="1" dirty="0">
                <a:latin typeface="LM Roman 10 Regular"/>
                <a:cs typeface="LM Roman 10 Regular"/>
              </a:rPr>
              <a:t>i</a:t>
            </a:r>
            <a:r>
              <a:rPr lang="en-US" baseline="-25000" dirty="0">
                <a:latin typeface="LM Roman 10 Regular"/>
                <a:cs typeface="LM Roman 10 Regular"/>
              </a:rPr>
              <a:t>0</a:t>
            </a:r>
            <a:r>
              <a:rPr lang="en-US" dirty="0">
                <a:latin typeface="Trebuchet MS"/>
                <a:cs typeface="Trebuchet MS"/>
              </a:rPr>
              <a:t>,</a:t>
            </a:r>
            <a:r>
              <a:rPr lang="en-US" i="1" dirty="0">
                <a:latin typeface="LM Roman 10 Regular"/>
                <a:cs typeface="LM Roman 10 Regular"/>
              </a:rPr>
              <a:t>j</a:t>
            </a:r>
            <a:r>
              <a:rPr lang="en-US" baseline="-25000" dirty="0">
                <a:latin typeface="LM Roman 10 Regular"/>
                <a:cs typeface="LM Roman 10 Regular"/>
              </a:rPr>
              <a:t>0</a:t>
            </a:r>
            <a:r>
              <a:rPr lang="en-US" dirty="0">
                <a:latin typeface="Trebuchet MS"/>
                <a:cs typeface="Trebuchet MS"/>
              </a:rPr>
              <a:t>)} = </a:t>
            </a:r>
            <a:r>
              <a:rPr lang="en-US" dirty="0">
                <a:latin typeface="LM Roman 10 Regular"/>
                <a:cs typeface="LM Roman 10 Regular"/>
              </a:rPr>
              <a:t>I</a:t>
            </a:r>
            <a:r>
              <a:rPr lang="en-US" baseline="-25000" dirty="0">
                <a:latin typeface="LM Roman 10 Regular"/>
                <a:cs typeface="LM Roman 10 Regular"/>
              </a:rPr>
              <a:t>2</a:t>
            </a:r>
          </a:p>
        </p:txBody>
      </p:sp>
      <p:sp>
        <p:nvSpPr>
          <p:cNvPr id="3" name="Oval 2"/>
          <p:cNvSpPr/>
          <p:nvPr/>
        </p:nvSpPr>
        <p:spPr>
          <a:xfrm>
            <a:off x="1234781" y="2243769"/>
            <a:ext cx="511552" cy="56117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609788" y="2243769"/>
            <a:ext cx="511552" cy="5611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234781" y="4671878"/>
            <a:ext cx="511552" cy="561175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609788" y="4671878"/>
            <a:ext cx="511552" cy="56117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1308477" y="2270660"/>
            <a:ext cx="2777583" cy="2895609"/>
            <a:chOff x="1313206" y="2270661"/>
            <a:chExt cx="2777583" cy="2895609"/>
          </a:xfrm>
        </p:grpSpPr>
        <p:sp>
          <p:nvSpPr>
            <p:cNvPr id="203" name="TextBox 202"/>
            <p:cNvSpPr txBox="1"/>
            <p:nvPr/>
          </p:nvSpPr>
          <p:spPr>
            <a:xfrm>
              <a:off x="1313206" y="2270661"/>
              <a:ext cx="4060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LM Roman 10 Regular"/>
                  <a:cs typeface="LM Roman 10 Regular"/>
                </a:rPr>
                <a:t>I</a:t>
              </a:r>
              <a:r>
                <a:rPr lang="en-US" sz="2400" baseline="-25000" dirty="0">
                  <a:latin typeface="LM Roman 10 Regular"/>
                  <a:cs typeface="LM Roman 10 Regular"/>
                </a:rPr>
                <a:t>1</a:t>
              </a:r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3682986" y="2270661"/>
              <a:ext cx="3983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LM Roman 10 Regular"/>
                  <a:cs typeface="LM Roman 10 Regular"/>
                </a:rPr>
                <a:t>I</a:t>
              </a:r>
              <a:r>
                <a:rPr lang="en-US" sz="2400" baseline="-25000" dirty="0">
                  <a:solidFill>
                    <a:schemeClr val="bg1"/>
                  </a:solidFill>
                  <a:latin typeface="LM Roman 10 Regular"/>
                  <a:cs typeface="LM Roman 10 Regular"/>
                </a:rPr>
                <a:t>2</a:t>
              </a:r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1314910" y="4704605"/>
              <a:ext cx="3983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LM Roman 10 Regular"/>
                  <a:cs typeface="LM Roman 10 Regular"/>
                </a:rPr>
                <a:t>I</a:t>
              </a:r>
              <a:r>
                <a:rPr lang="en-US" sz="2400" baseline="-25000" dirty="0">
                  <a:latin typeface="LM Roman 10 Regular"/>
                  <a:cs typeface="LM Roman 10 Regular"/>
                </a:rPr>
                <a:t>3</a:t>
              </a:r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3675291" y="4704605"/>
              <a:ext cx="4154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LM Roman 10 Regular"/>
                  <a:cs typeface="LM Roman 10 Regular"/>
                </a:rPr>
                <a:t>I</a:t>
              </a:r>
              <a:r>
                <a:rPr lang="en-US" sz="2400" baseline="-25000" dirty="0">
                  <a:latin typeface="LM Roman 10 Regular"/>
                  <a:cs typeface="LM Roman 10 Regular"/>
                </a:rPr>
                <a:t>4</a:t>
              </a:r>
            </a:p>
          </p:txBody>
        </p:sp>
      </p:grpSp>
      <p:sp>
        <p:nvSpPr>
          <p:cNvPr id="15" name="Oval 14"/>
          <p:cNvSpPr/>
          <p:nvPr/>
        </p:nvSpPr>
        <p:spPr>
          <a:xfrm>
            <a:off x="2880043" y="2873454"/>
            <a:ext cx="511552" cy="5611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2415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creen Shot 2014-09-02 at 5.54.5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982" y="2152375"/>
            <a:ext cx="3167998" cy="3149030"/>
          </a:xfrm>
          <a:prstGeom prst="rect">
            <a:avLst/>
          </a:prstGeom>
        </p:spPr>
      </p:pic>
      <p:sp>
        <p:nvSpPr>
          <p:cNvPr id="201" name="TextBox 200"/>
          <p:cNvSpPr txBox="1"/>
          <p:nvPr/>
        </p:nvSpPr>
        <p:spPr>
          <a:xfrm>
            <a:off x="656923" y="2929594"/>
            <a:ext cx="3817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LM Roman 10 Regular"/>
                <a:cs typeface="LM Roman 10 Regular"/>
              </a:rPr>
              <a:t>i</a:t>
            </a:r>
            <a:r>
              <a:rPr lang="en-US" sz="2400" baseline="-25000" dirty="0">
                <a:latin typeface="LM Roman 10 Regular"/>
                <a:cs typeface="LM Roman 10 Regular"/>
              </a:rPr>
              <a:t>0</a:t>
            </a:r>
          </a:p>
        </p:txBody>
      </p:sp>
      <p:sp>
        <p:nvSpPr>
          <p:cNvPr id="202" name="TextBox 201"/>
          <p:cNvSpPr txBox="1"/>
          <p:nvPr/>
        </p:nvSpPr>
        <p:spPr>
          <a:xfrm>
            <a:off x="2953447" y="1483934"/>
            <a:ext cx="3817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LM Roman 10 Regular"/>
                <a:cs typeface="LM Roman 10 Regular"/>
              </a:rPr>
              <a:t>j</a:t>
            </a:r>
            <a:r>
              <a:rPr lang="en-US" sz="2400" baseline="-25000" dirty="0">
                <a:latin typeface="LM Roman 10 Regular"/>
                <a:cs typeface="LM Roman 10 Regular"/>
              </a:rPr>
              <a:t>0</a:t>
            </a:r>
          </a:p>
        </p:txBody>
      </p:sp>
      <p:sp>
        <p:nvSpPr>
          <p:cNvPr id="203" name="TextBox 202"/>
          <p:cNvSpPr txBox="1"/>
          <p:nvPr/>
        </p:nvSpPr>
        <p:spPr>
          <a:xfrm>
            <a:off x="1313206" y="2270661"/>
            <a:ext cx="406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LM Roman 10 Regular"/>
                <a:cs typeface="LM Roman 10 Regular"/>
              </a:rPr>
              <a:t>I</a:t>
            </a:r>
            <a:r>
              <a:rPr lang="en-US" sz="2400" baseline="-25000" dirty="0">
                <a:latin typeface="LM Roman 10 Regular"/>
                <a:cs typeface="LM Roman 10 Regular"/>
              </a:rPr>
              <a:t>1</a:t>
            </a:r>
          </a:p>
        </p:txBody>
      </p:sp>
      <p:sp>
        <p:nvSpPr>
          <p:cNvPr id="204" name="TextBox 203"/>
          <p:cNvSpPr txBox="1"/>
          <p:nvPr/>
        </p:nvSpPr>
        <p:spPr>
          <a:xfrm>
            <a:off x="3682986" y="2270661"/>
            <a:ext cx="3983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LM Roman 10 Regular"/>
                <a:cs typeface="LM Roman 10 Regular"/>
              </a:rPr>
              <a:t>I</a:t>
            </a:r>
            <a:r>
              <a:rPr lang="en-US" sz="2400" baseline="-25000" dirty="0">
                <a:latin typeface="LM Roman 10 Regular"/>
                <a:cs typeface="LM Roman 10 Regular"/>
              </a:rPr>
              <a:t>2</a:t>
            </a:r>
          </a:p>
        </p:txBody>
      </p:sp>
      <p:sp>
        <p:nvSpPr>
          <p:cNvPr id="216" name="TextBox 215"/>
          <p:cNvSpPr txBox="1"/>
          <p:nvPr/>
        </p:nvSpPr>
        <p:spPr>
          <a:xfrm>
            <a:off x="1314910" y="4704605"/>
            <a:ext cx="3983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LM Roman 10 Regular"/>
                <a:cs typeface="LM Roman 10 Regular"/>
              </a:rPr>
              <a:t>I</a:t>
            </a:r>
            <a:r>
              <a:rPr lang="en-US" sz="2400" baseline="-25000" dirty="0">
                <a:latin typeface="LM Roman 10 Regular"/>
                <a:cs typeface="LM Roman 10 Regular"/>
              </a:rPr>
              <a:t>3</a:t>
            </a:r>
          </a:p>
        </p:txBody>
      </p:sp>
      <p:sp>
        <p:nvSpPr>
          <p:cNvPr id="217" name="TextBox 216"/>
          <p:cNvSpPr txBox="1"/>
          <p:nvPr/>
        </p:nvSpPr>
        <p:spPr>
          <a:xfrm>
            <a:off x="3675291" y="4704605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LM Roman 10 Regular"/>
                <a:cs typeface="LM Roman 10 Regular"/>
              </a:rPr>
              <a:t>I</a:t>
            </a:r>
            <a:r>
              <a:rPr lang="en-US" sz="2400" baseline="-25000" dirty="0">
                <a:latin typeface="LM Roman 10 Regular"/>
                <a:cs typeface="LM Roman 10 Regular"/>
              </a:rPr>
              <a:t>4</a:t>
            </a:r>
          </a:p>
        </p:txBody>
      </p:sp>
      <p:sp>
        <p:nvSpPr>
          <p:cNvPr id="220" name="TextBox 219"/>
          <p:cNvSpPr txBox="1"/>
          <p:nvPr/>
        </p:nvSpPr>
        <p:spPr>
          <a:xfrm>
            <a:off x="5168682" y="2243769"/>
            <a:ext cx="3713124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Bilinear interpolation</a:t>
            </a:r>
          </a:p>
          <a:p>
            <a:endParaRPr lang="en-US" dirty="0">
              <a:latin typeface="Trebuchet MS"/>
              <a:cs typeface="Trebuchet MS"/>
            </a:endParaRPr>
          </a:p>
          <a:p>
            <a:r>
              <a:rPr lang="en-US" dirty="0">
                <a:solidFill>
                  <a:srgbClr val="0000FF"/>
                </a:solidFill>
                <a:latin typeface="LM Roman 10 Regular"/>
                <a:cs typeface="LM Roman 10 Regular"/>
              </a:rPr>
              <a:t>J</a:t>
            </a:r>
            <a:r>
              <a:rPr lang="en-US" dirty="0">
                <a:latin typeface="Trebuchet MS"/>
                <a:cs typeface="Trebuchet MS"/>
              </a:rPr>
              <a:t>(</a:t>
            </a:r>
            <a:r>
              <a:rPr lang="en-US" i="1" dirty="0" err="1">
                <a:latin typeface="LM Roman 10 Regular"/>
                <a:cs typeface="LM Roman 10 Regular"/>
              </a:rPr>
              <a:t>i</a:t>
            </a:r>
            <a:r>
              <a:rPr lang="en-US" dirty="0" err="1">
                <a:latin typeface="Trebuchet MS"/>
                <a:cs typeface="Trebuchet MS"/>
              </a:rPr>
              <a:t>,</a:t>
            </a:r>
            <a:r>
              <a:rPr lang="en-US" i="1" dirty="0" err="1">
                <a:latin typeface="LM Roman 10 Regular"/>
                <a:cs typeface="LM Roman 10 Regular"/>
              </a:rPr>
              <a:t>j</a:t>
            </a:r>
            <a:r>
              <a:rPr lang="en-US" dirty="0">
                <a:latin typeface="Trebuchet MS"/>
                <a:cs typeface="Trebuchet MS"/>
              </a:rPr>
              <a:t>) = interpolation {</a:t>
            </a:r>
            <a:r>
              <a:rPr lang="en-US" dirty="0">
                <a:solidFill>
                  <a:srgbClr val="FF0000"/>
                </a:solidFill>
                <a:latin typeface="LM Roman 10 Regular"/>
                <a:cs typeface="LM Roman 10 Regular"/>
              </a:rPr>
              <a:t>I</a:t>
            </a:r>
            <a:r>
              <a:rPr lang="en-US" dirty="0">
                <a:latin typeface="Trebuchet MS"/>
                <a:cs typeface="Trebuchet MS"/>
              </a:rPr>
              <a:t>(</a:t>
            </a:r>
            <a:r>
              <a:rPr lang="en-US" i="1" dirty="0">
                <a:latin typeface="LM Roman 10 Regular"/>
                <a:cs typeface="LM Roman 10 Regular"/>
              </a:rPr>
              <a:t>i</a:t>
            </a:r>
            <a:r>
              <a:rPr lang="en-US" baseline="-25000" dirty="0">
                <a:latin typeface="LM Roman 10 Regular"/>
                <a:cs typeface="LM Roman 10 Regular"/>
              </a:rPr>
              <a:t>0</a:t>
            </a:r>
            <a:r>
              <a:rPr lang="en-US" dirty="0">
                <a:latin typeface="Trebuchet MS"/>
                <a:cs typeface="Trebuchet MS"/>
              </a:rPr>
              <a:t>,</a:t>
            </a:r>
            <a:r>
              <a:rPr lang="en-US" i="1" dirty="0">
                <a:latin typeface="LM Roman 10 Regular"/>
                <a:cs typeface="LM Roman 10 Regular"/>
              </a:rPr>
              <a:t>j</a:t>
            </a:r>
            <a:r>
              <a:rPr lang="en-US" baseline="-25000" dirty="0">
                <a:latin typeface="LM Roman 10 Regular"/>
                <a:cs typeface="LM Roman 10 Regular"/>
              </a:rPr>
              <a:t>0</a:t>
            </a:r>
            <a:r>
              <a:rPr lang="en-US" dirty="0">
                <a:latin typeface="Trebuchet MS"/>
                <a:cs typeface="Trebuchet MS"/>
              </a:rPr>
              <a:t>)} = </a:t>
            </a:r>
          </a:p>
          <a:p>
            <a:endParaRPr lang="en-US" dirty="0">
              <a:latin typeface="Trebuchet MS"/>
              <a:cs typeface="Trebuchet MS"/>
            </a:endParaRPr>
          </a:p>
          <a:p>
            <a:r>
              <a:rPr lang="en-US" dirty="0">
                <a:latin typeface="Trebuchet MS"/>
                <a:cs typeface="Trebuchet MS"/>
              </a:rPr>
              <a:t>                        </a:t>
            </a:r>
            <a:r>
              <a:rPr lang="en-US" dirty="0">
                <a:latin typeface="LM Roman 10 Regular"/>
                <a:cs typeface="LM Roman 10 Regular"/>
              </a:rPr>
              <a:t>AI</a:t>
            </a:r>
            <a:r>
              <a:rPr lang="en-US" baseline="-25000" dirty="0">
                <a:latin typeface="LM Roman 10 Regular"/>
                <a:cs typeface="LM Roman 10 Regular"/>
              </a:rPr>
              <a:t>4</a:t>
            </a:r>
            <a:r>
              <a:rPr lang="en-US" dirty="0">
                <a:latin typeface="LM Roman 10 Regular"/>
                <a:cs typeface="LM Roman 10 Regular"/>
              </a:rPr>
              <a:t>+BI</a:t>
            </a:r>
            <a:r>
              <a:rPr lang="en-US" baseline="-25000" dirty="0">
                <a:latin typeface="LM Roman 10 Regular"/>
                <a:cs typeface="LM Roman 10 Regular"/>
              </a:rPr>
              <a:t>3</a:t>
            </a:r>
            <a:r>
              <a:rPr lang="en-US" dirty="0">
                <a:latin typeface="LM Roman 10 Regular"/>
                <a:cs typeface="LM Roman 10 Regular"/>
              </a:rPr>
              <a:t>+CI</a:t>
            </a:r>
            <a:r>
              <a:rPr lang="en-US" baseline="-25000" dirty="0">
                <a:latin typeface="LM Roman 10 Regular"/>
                <a:cs typeface="LM Roman 10 Regular"/>
              </a:rPr>
              <a:t>2</a:t>
            </a:r>
            <a:r>
              <a:rPr lang="en-US" dirty="0">
                <a:latin typeface="LM Roman 10 Regular"/>
                <a:cs typeface="LM Roman 10 Regular"/>
              </a:rPr>
              <a:t>+DI</a:t>
            </a:r>
            <a:r>
              <a:rPr lang="en-US" baseline="-25000" dirty="0">
                <a:latin typeface="LM Roman 10 Regular"/>
                <a:cs typeface="LM Roman 10 Regular"/>
              </a:rPr>
              <a:t>1</a:t>
            </a:r>
          </a:p>
          <a:p>
            <a:endParaRPr lang="en-US" baseline="-25000" dirty="0">
              <a:latin typeface="LM Roman 10 Regular"/>
              <a:cs typeface="LM Roman 10 Regular"/>
            </a:endParaRPr>
          </a:p>
          <a:p>
            <a:endParaRPr lang="en-US" baseline="-25000" dirty="0">
              <a:latin typeface="LM Roman 10 Regular"/>
              <a:cs typeface="LM Roman 10 Regular"/>
            </a:endParaRPr>
          </a:p>
          <a:p>
            <a:r>
              <a:rPr lang="en-US" dirty="0">
                <a:latin typeface="LM Roman 10 Regular"/>
                <a:cs typeface="LM Roman 10 Regular"/>
              </a:rPr>
              <a:t>A+B+C+D = 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36132" y="2653893"/>
            <a:ext cx="176078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LM Roman 10 Regular"/>
                <a:cs typeface="LM Roman 10 Regular"/>
              </a:rPr>
              <a:t>A           B</a:t>
            </a:r>
          </a:p>
          <a:p>
            <a:endParaRPr lang="en-US" sz="2400" baseline="-25000" dirty="0">
              <a:latin typeface="LM Roman 10 Regular"/>
              <a:cs typeface="LM Roman 10 Regular"/>
            </a:endParaRPr>
          </a:p>
          <a:p>
            <a:endParaRPr lang="en-US" sz="2400" baseline="-25000" dirty="0">
              <a:latin typeface="LM Roman 10 Regular"/>
              <a:cs typeface="LM Roman 10 Regular"/>
            </a:endParaRPr>
          </a:p>
          <a:p>
            <a:endParaRPr lang="en-US" sz="2400" baseline="-25000" dirty="0">
              <a:latin typeface="LM Roman 10 Regular"/>
              <a:cs typeface="LM Roman 10 Regular"/>
            </a:endParaRPr>
          </a:p>
          <a:p>
            <a:endParaRPr lang="en-US" sz="2400" baseline="-25000" dirty="0">
              <a:latin typeface="LM Roman 10 Regular"/>
              <a:cs typeface="LM Roman 10 Regular"/>
            </a:endParaRPr>
          </a:p>
          <a:p>
            <a:r>
              <a:rPr lang="en-US" sz="2400" dirty="0">
                <a:latin typeface="LM Roman 10 Regular"/>
                <a:cs typeface="LM Roman 10 Regular"/>
              </a:rPr>
              <a:t>C           D</a:t>
            </a:r>
          </a:p>
        </p:txBody>
      </p:sp>
    </p:spTree>
    <p:extLst>
      <p:ext uri="{BB962C8B-B14F-4D97-AF65-F5344CB8AC3E}">
        <p14:creationId xmlns:p14="http://schemas.microsoft.com/office/powerpoint/2010/main" val="12380721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creen Shot 2014-09-02 at 5.54.5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982" y="2152375"/>
            <a:ext cx="3167998" cy="3149030"/>
          </a:xfrm>
          <a:prstGeom prst="rect">
            <a:avLst/>
          </a:prstGeom>
        </p:spPr>
      </p:pic>
      <p:sp>
        <p:nvSpPr>
          <p:cNvPr id="201" name="TextBox 200"/>
          <p:cNvSpPr txBox="1"/>
          <p:nvPr/>
        </p:nvSpPr>
        <p:spPr>
          <a:xfrm>
            <a:off x="656923" y="2929594"/>
            <a:ext cx="3817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LM Roman 10 Regular"/>
                <a:cs typeface="LM Roman 10 Regular"/>
              </a:rPr>
              <a:t>i</a:t>
            </a:r>
            <a:r>
              <a:rPr lang="en-US" sz="2400" baseline="-25000" dirty="0">
                <a:latin typeface="LM Roman 10 Regular"/>
                <a:cs typeface="LM Roman 10 Regular"/>
              </a:rPr>
              <a:t>0</a:t>
            </a:r>
          </a:p>
        </p:txBody>
      </p:sp>
      <p:sp>
        <p:nvSpPr>
          <p:cNvPr id="202" name="TextBox 201"/>
          <p:cNvSpPr txBox="1"/>
          <p:nvPr/>
        </p:nvSpPr>
        <p:spPr>
          <a:xfrm>
            <a:off x="2953447" y="1483934"/>
            <a:ext cx="3817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LM Roman 10 Regular"/>
                <a:cs typeface="LM Roman 10 Regular"/>
              </a:rPr>
              <a:t>j</a:t>
            </a:r>
            <a:r>
              <a:rPr lang="en-US" sz="2400" baseline="-25000" dirty="0">
                <a:latin typeface="LM Roman 10 Regular"/>
                <a:cs typeface="LM Roman 10 Regular"/>
              </a:rPr>
              <a:t>0</a:t>
            </a:r>
          </a:p>
        </p:txBody>
      </p:sp>
      <p:sp>
        <p:nvSpPr>
          <p:cNvPr id="3" name="Oval 2"/>
          <p:cNvSpPr/>
          <p:nvPr/>
        </p:nvSpPr>
        <p:spPr>
          <a:xfrm>
            <a:off x="1234781" y="2243769"/>
            <a:ext cx="511552" cy="56117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609788" y="2243769"/>
            <a:ext cx="511552" cy="5611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234781" y="4671878"/>
            <a:ext cx="511552" cy="561175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609788" y="4671878"/>
            <a:ext cx="511552" cy="56117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1308477" y="2270660"/>
            <a:ext cx="2777583" cy="2895609"/>
            <a:chOff x="1313206" y="2270661"/>
            <a:chExt cx="2777583" cy="2895609"/>
          </a:xfrm>
        </p:grpSpPr>
        <p:sp>
          <p:nvSpPr>
            <p:cNvPr id="203" name="TextBox 202"/>
            <p:cNvSpPr txBox="1"/>
            <p:nvPr/>
          </p:nvSpPr>
          <p:spPr>
            <a:xfrm>
              <a:off x="1313206" y="2270661"/>
              <a:ext cx="4060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LM Roman 10 Regular"/>
                  <a:cs typeface="LM Roman 10 Regular"/>
                </a:rPr>
                <a:t>I</a:t>
              </a:r>
              <a:r>
                <a:rPr lang="en-US" sz="2400" baseline="-25000" dirty="0">
                  <a:latin typeface="LM Roman 10 Regular"/>
                  <a:cs typeface="LM Roman 10 Regular"/>
                </a:rPr>
                <a:t>1</a:t>
              </a:r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3682986" y="2270661"/>
              <a:ext cx="3983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LM Roman 10 Regular"/>
                  <a:cs typeface="LM Roman 10 Regular"/>
                </a:rPr>
                <a:t>I</a:t>
              </a:r>
              <a:r>
                <a:rPr lang="en-US" sz="2400" baseline="-25000" dirty="0">
                  <a:solidFill>
                    <a:schemeClr val="bg1"/>
                  </a:solidFill>
                  <a:latin typeface="LM Roman 10 Regular"/>
                  <a:cs typeface="LM Roman 10 Regular"/>
                </a:rPr>
                <a:t>2</a:t>
              </a:r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1314910" y="4704605"/>
              <a:ext cx="3983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LM Roman 10 Regular"/>
                  <a:cs typeface="LM Roman 10 Regular"/>
                </a:rPr>
                <a:t>I</a:t>
              </a:r>
              <a:r>
                <a:rPr lang="en-US" sz="2400" baseline="-25000" dirty="0">
                  <a:latin typeface="LM Roman 10 Regular"/>
                  <a:cs typeface="LM Roman 10 Regular"/>
                </a:rPr>
                <a:t>3</a:t>
              </a:r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3675291" y="4704605"/>
              <a:ext cx="4154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LM Roman 10 Regular"/>
                  <a:cs typeface="LM Roman 10 Regular"/>
                </a:rPr>
                <a:t>I</a:t>
              </a:r>
              <a:r>
                <a:rPr lang="en-US" sz="2400" baseline="-25000" dirty="0">
                  <a:latin typeface="LM Roman 10 Regular"/>
                  <a:cs typeface="LM Roman 10 Regular"/>
                </a:rPr>
                <a:t>4</a:t>
              </a:r>
            </a:p>
          </p:txBody>
        </p:sp>
      </p:grpSp>
      <p:sp>
        <p:nvSpPr>
          <p:cNvPr id="15" name="Oval 14"/>
          <p:cNvSpPr/>
          <p:nvPr/>
        </p:nvSpPr>
        <p:spPr>
          <a:xfrm>
            <a:off x="2880043" y="2873454"/>
            <a:ext cx="511552" cy="5611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168682" y="2243769"/>
            <a:ext cx="3713124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Bilinear interpolation</a:t>
            </a:r>
          </a:p>
          <a:p>
            <a:endParaRPr lang="en-US" dirty="0">
              <a:latin typeface="Trebuchet MS"/>
              <a:cs typeface="Trebuchet MS"/>
            </a:endParaRPr>
          </a:p>
          <a:p>
            <a:r>
              <a:rPr lang="en-US" dirty="0">
                <a:solidFill>
                  <a:srgbClr val="0000FF"/>
                </a:solidFill>
                <a:latin typeface="LM Roman 10 Regular"/>
                <a:cs typeface="LM Roman 10 Regular"/>
              </a:rPr>
              <a:t>J</a:t>
            </a:r>
            <a:r>
              <a:rPr lang="en-US" dirty="0">
                <a:latin typeface="Trebuchet MS"/>
                <a:cs typeface="Trebuchet MS"/>
              </a:rPr>
              <a:t>(</a:t>
            </a:r>
            <a:r>
              <a:rPr lang="en-US" i="1" dirty="0" err="1">
                <a:latin typeface="LM Roman 10 Regular"/>
                <a:cs typeface="LM Roman 10 Regular"/>
              </a:rPr>
              <a:t>i</a:t>
            </a:r>
            <a:r>
              <a:rPr lang="en-US" dirty="0" err="1">
                <a:latin typeface="Trebuchet MS"/>
                <a:cs typeface="Trebuchet MS"/>
              </a:rPr>
              <a:t>,</a:t>
            </a:r>
            <a:r>
              <a:rPr lang="en-US" i="1" dirty="0" err="1">
                <a:latin typeface="LM Roman 10 Regular"/>
                <a:cs typeface="LM Roman 10 Regular"/>
              </a:rPr>
              <a:t>j</a:t>
            </a:r>
            <a:r>
              <a:rPr lang="en-US" dirty="0">
                <a:latin typeface="Trebuchet MS"/>
                <a:cs typeface="Trebuchet MS"/>
              </a:rPr>
              <a:t>) = interpolation {</a:t>
            </a:r>
            <a:r>
              <a:rPr lang="en-US" dirty="0">
                <a:solidFill>
                  <a:srgbClr val="FF0000"/>
                </a:solidFill>
                <a:latin typeface="LM Roman 10 Regular"/>
                <a:cs typeface="LM Roman 10 Regular"/>
              </a:rPr>
              <a:t>I</a:t>
            </a:r>
            <a:r>
              <a:rPr lang="en-US" dirty="0">
                <a:latin typeface="Trebuchet MS"/>
                <a:cs typeface="Trebuchet MS"/>
              </a:rPr>
              <a:t>(</a:t>
            </a:r>
            <a:r>
              <a:rPr lang="en-US" i="1" dirty="0">
                <a:latin typeface="LM Roman 10 Regular"/>
                <a:cs typeface="LM Roman 10 Regular"/>
              </a:rPr>
              <a:t>i</a:t>
            </a:r>
            <a:r>
              <a:rPr lang="en-US" baseline="-25000" dirty="0">
                <a:latin typeface="LM Roman 10 Regular"/>
                <a:cs typeface="LM Roman 10 Regular"/>
              </a:rPr>
              <a:t>0</a:t>
            </a:r>
            <a:r>
              <a:rPr lang="en-US" dirty="0">
                <a:latin typeface="Trebuchet MS"/>
                <a:cs typeface="Trebuchet MS"/>
              </a:rPr>
              <a:t>,</a:t>
            </a:r>
            <a:r>
              <a:rPr lang="en-US" i="1" dirty="0">
                <a:latin typeface="LM Roman 10 Regular"/>
                <a:cs typeface="LM Roman 10 Regular"/>
              </a:rPr>
              <a:t>j</a:t>
            </a:r>
            <a:r>
              <a:rPr lang="en-US" baseline="-25000" dirty="0">
                <a:latin typeface="LM Roman 10 Regular"/>
                <a:cs typeface="LM Roman 10 Regular"/>
              </a:rPr>
              <a:t>0</a:t>
            </a:r>
            <a:r>
              <a:rPr lang="en-US" dirty="0">
                <a:latin typeface="Trebuchet MS"/>
                <a:cs typeface="Trebuchet MS"/>
              </a:rPr>
              <a:t>)} = </a:t>
            </a:r>
          </a:p>
          <a:p>
            <a:endParaRPr lang="en-US" dirty="0">
              <a:latin typeface="Trebuchet MS"/>
              <a:cs typeface="Trebuchet MS"/>
            </a:endParaRPr>
          </a:p>
          <a:p>
            <a:r>
              <a:rPr lang="en-US" dirty="0">
                <a:latin typeface="Trebuchet MS"/>
                <a:cs typeface="Trebuchet MS"/>
              </a:rPr>
              <a:t>                        </a:t>
            </a:r>
            <a:r>
              <a:rPr lang="en-US" dirty="0">
                <a:latin typeface="LM Roman 10 Regular"/>
                <a:cs typeface="LM Roman 10 Regular"/>
              </a:rPr>
              <a:t>AI</a:t>
            </a:r>
            <a:r>
              <a:rPr lang="en-US" baseline="-25000" dirty="0">
                <a:latin typeface="LM Roman 10 Regular"/>
                <a:cs typeface="LM Roman 10 Regular"/>
              </a:rPr>
              <a:t>4</a:t>
            </a:r>
            <a:r>
              <a:rPr lang="en-US" dirty="0">
                <a:latin typeface="LM Roman 10 Regular"/>
                <a:cs typeface="LM Roman 10 Regular"/>
              </a:rPr>
              <a:t>+BI</a:t>
            </a:r>
            <a:r>
              <a:rPr lang="en-US" baseline="-25000" dirty="0">
                <a:latin typeface="LM Roman 10 Regular"/>
                <a:cs typeface="LM Roman 10 Regular"/>
              </a:rPr>
              <a:t>3</a:t>
            </a:r>
            <a:r>
              <a:rPr lang="en-US" dirty="0">
                <a:latin typeface="LM Roman 10 Regular"/>
                <a:cs typeface="LM Roman 10 Regular"/>
              </a:rPr>
              <a:t>+CI</a:t>
            </a:r>
            <a:r>
              <a:rPr lang="en-US" baseline="-25000" dirty="0">
                <a:latin typeface="LM Roman 10 Regular"/>
                <a:cs typeface="LM Roman 10 Regular"/>
              </a:rPr>
              <a:t>2</a:t>
            </a:r>
            <a:r>
              <a:rPr lang="en-US" dirty="0">
                <a:latin typeface="LM Roman 10 Regular"/>
                <a:cs typeface="LM Roman 10 Regular"/>
              </a:rPr>
              <a:t>+DI</a:t>
            </a:r>
            <a:r>
              <a:rPr lang="en-US" baseline="-25000" dirty="0">
                <a:latin typeface="LM Roman 10 Regular"/>
                <a:cs typeface="LM Roman 10 Regular"/>
              </a:rPr>
              <a:t>1</a:t>
            </a:r>
          </a:p>
          <a:p>
            <a:endParaRPr lang="en-US" baseline="-25000" dirty="0">
              <a:latin typeface="LM Roman 10 Regular"/>
              <a:cs typeface="LM Roman 10 Regular"/>
            </a:endParaRPr>
          </a:p>
          <a:p>
            <a:endParaRPr lang="en-US" baseline="-25000" dirty="0">
              <a:latin typeface="LM Roman 10 Regular"/>
              <a:cs typeface="LM Roman 10 Regular"/>
            </a:endParaRPr>
          </a:p>
          <a:p>
            <a:r>
              <a:rPr lang="en-US" dirty="0">
                <a:latin typeface="LM Roman 10 Regular"/>
                <a:cs typeface="LM Roman 10 Regular"/>
              </a:rPr>
              <a:t>A+B+C+D = 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036132" y="2653893"/>
            <a:ext cx="176078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LM Roman 10 Regular"/>
                <a:cs typeface="LM Roman 10 Regular"/>
              </a:rPr>
              <a:t>A           B</a:t>
            </a:r>
          </a:p>
          <a:p>
            <a:endParaRPr lang="en-US" sz="2400" baseline="-25000" dirty="0">
              <a:latin typeface="LM Roman 10 Regular"/>
              <a:cs typeface="LM Roman 10 Regular"/>
            </a:endParaRPr>
          </a:p>
          <a:p>
            <a:endParaRPr lang="en-US" sz="2400" baseline="-25000" dirty="0">
              <a:latin typeface="LM Roman 10 Regular"/>
              <a:cs typeface="LM Roman 10 Regular"/>
            </a:endParaRPr>
          </a:p>
          <a:p>
            <a:endParaRPr lang="en-US" sz="2400" baseline="-25000" dirty="0">
              <a:latin typeface="LM Roman 10 Regular"/>
              <a:cs typeface="LM Roman 10 Regular"/>
            </a:endParaRPr>
          </a:p>
          <a:p>
            <a:endParaRPr lang="en-US" sz="2400" baseline="-25000" dirty="0">
              <a:latin typeface="LM Roman 10 Regular"/>
              <a:cs typeface="LM Roman 10 Regular"/>
            </a:endParaRPr>
          </a:p>
          <a:p>
            <a:r>
              <a:rPr lang="en-US" sz="2400" dirty="0">
                <a:latin typeface="LM Roman 10 Regular"/>
                <a:cs typeface="LM Roman 10 Regular"/>
              </a:rPr>
              <a:t>C           D</a:t>
            </a:r>
          </a:p>
        </p:txBody>
      </p:sp>
    </p:spTree>
    <p:extLst>
      <p:ext uri="{BB962C8B-B14F-4D97-AF65-F5344CB8AC3E}">
        <p14:creationId xmlns:p14="http://schemas.microsoft.com/office/powerpoint/2010/main" val="26324434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031773" y="1926231"/>
            <a:ext cx="2561269" cy="2594722"/>
            <a:chOff x="1031773" y="2153031"/>
            <a:chExt cx="2561269" cy="2594722"/>
          </a:xfrm>
        </p:grpSpPr>
        <p:grpSp>
          <p:nvGrpSpPr>
            <p:cNvPr id="65" name="Group 64"/>
            <p:cNvGrpSpPr/>
            <p:nvPr/>
          </p:nvGrpSpPr>
          <p:grpSpPr>
            <a:xfrm>
              <a:off x="1061240" y="2205368"/>
              <a:ext cx="2485093" cy="2487291"/>
              <a:chOff x="1061240" y="2205368"/>
              <a:chExt cx="2485093" cy="2487291"/>
            </a:xfrm>
          </p:grpSpPr>
          <p:grpSp>
            <p:nvGrpSpPr>
              <p:cNvPr id="47" name="Group 46"/>
              <p:cNvGrpSpPr/>
              <p:nvPr/>
            </p:nvGrpSpPr>
            <p:grpSpPr>
              <a:xfrm>
                <a:off x="1061240" y="2205368"/>
                <a:ext cx="2485093" cy="2487291"/>
                <a:chOff x="847085" y="1997648"/>
                <a:chExt cx="2891858" cy="2364095"/>
              </a:xfrm>
            </p:grpSpPr>
            <p:cxnSp>
              <p:nvCxnSpPr>
                <p:cNvPr id="57" name="Straight Connector 56"/>
                <p:cNvCxnSpPr/>
                <p:nvPr/>
              </p:nvCxnSpPr>
              <p:spPr>
                <a:xfrm flipV="1">
                  <a:off x="856247" y="1997648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>
                <a:xfrm flipV="1">
                  <a:off x="851666" y="2378352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>
                <a:xfrm flipV="1">
                  <a:off x="856247" y="278244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/>
                <p:nvPr/>
              </p:nvCxnSpPr>
              <p:spPr>
                <a:xfrm flipV="1">
                  <a:off x="851666" y="3173376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/>
                <p:nvPr/>
              </p:nvCxnSpPr>
              <p:spPr>
                <a:xfrm flipV="1">
                  <a:off x="851666" y="357183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/>
                <p:cNvCxnSpPr/>
                <p:nvPr/>
              </p:nvCxnSpPr>
              <p:spPr>
                <a:xfrm flipV="1">
                  <a:off x="847085" y="3957652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/>
                <p:cNvCxnSpPr/>
                <p:nvPr/>
              </p:nvCxnSpPr>
              <p:spPr>
                <a:xfrm flipV="1">
                  <a:off x="851666" y="436174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8" name="Group 47"/>
              <p:cNvGrpSpPr/>
              <p:nvPr/>
            </p:nvGrpSpPr>
            <p:grpSpPr>
              <a:xfrm rot="5400000">
                <a:off x="1070742" y="2217069"/>
                <a:ext cx="2482153" cy="2469028"/>
                <a:chOff x="847085" y="2378352"/>
                <a:chExt cx="2891858" cy="2364095"/>
              </a:xfrm>
            </p:grpSpPr>
            <p:cxnSp>
              <p:nvCxnSpPr>
                <p:cNvPr id="50" name="Straight Connector 49"/>
                <p:cNvCxnSpPr/>
                <p:nvPr/>
              </p:nvCxnSpPr>
              <p:spPr>
                <a:xfrm flipV="1">
                  <a:off x="851666" y="2378352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/>
                <p:nvPr/>
              </p:nvCxnSpPr>
              <p:spPr>
                <a:xfrm flipV="1">
                  <a:off x="856247" y="278244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/>
                <p:cNvCxnSpPr/>
                <p:nvPr/>
              </p:nvCxnSpPr>
              <p:spPr>
                <a:xfrm flipV="1">
                  <a:off x="851666" y="3168299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>
                <a:xfrm flipV="1">
                  <a:off x="851666" y="356664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>
                <a:xfrm flipV="1">
                  <a:off x="847085" y="3957652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>
                <a:xfrm flipV="1">
                  <a:off x="851666" y="436174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>
                <a:xfrm flipV="1">
                  <a:off x="847085" y="4742447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23" name="Group 122"/>
            <p:cNvGrpSpPr/>
            <p:nvPr/>
          </p:nvGrpSpPr>
          <p:grpSpPr>
            <a:xfrm>
              <a:off x="1031773" y="2153031"/>
              <a:ext cx="2561269" cy="2594722"/>
              <a:chOff x="1031773" y="2153031"/>
              <a:chExt cx="2561269" cy="2594722"/>
            </a:xfrm>
          </p:grpSpPr>
          <p:grpSp>
            <p:nvGrpSpPr>
              <p:cNvPr id="74" name="Group 73"/>
              <p:cNvGrpSpPr/>
              <p:nvPr/>
            </p:nvGrpSpPr>
            <p:grpSpPr>
              <a:xfrm>
                <a:off x="1032403" y="2153031"/>
                <a:ext cx="2552327" cy="113422"/>
                <a:chOff x="1032403" y="2153031"/>
                <a:chExt cx="2552327" cy="113422"/>
              </a:xfrm>
            </p:grpSpPr>
            <p:sp>
              <p:nvSpPr>
                <p:cNvPr id="66" name="Oval 65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Oval 66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Oval 67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Oval 68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Oval 69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Oval 70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Oval 71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5" name="Group 74"/>
              <p:cNvGrpSpPr/>
              <p:nvPr/>
            </p:nvGrpSpPr>
            <p:grpSpPr>
              <a:xfrm>
                <a:off x="1031773" y="2545131"/>
                <a:ext cx="2552327" cy="113422"/>
                <a:chOff x="1032403" y="2153031"/>
                <a:chExt cx="2552327" cy="113422"/>
              </a:xfrm>
            </p:grpSpPr>
            <p:sp>
              <p:nvSpPr>
                <p:cNvPr id="76" name="Oval 75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Oval 76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Oval 77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Oval 78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Oval 79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Oval 80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Oval 81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3" name="Group 82"/>
              <p:cNvGrpSpPr/>
              <p:nvPr/>
            </p:nvGrpSpPr>
            <p:grpSpPr>
              <a:xfrm>
                <a:off x="1036244" y="2978031"/>
                <a:ext cx="2552327" cy="113422"/>
                <a:chOff x="1032403" y="2153031"/>
                <a:chExt cx="2552327" cy="113422"/>
              </a:xfrm>
            </p:grpSpPr>
            <p:sp>
              <p:nvSpPr>
                <p:cNvPr id="84" name="Oval 83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Oval 84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Oval 85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Oval 86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Oval 87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Oval 88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Oval 89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1" name="Group 90"/>
              <p:cNvGrpSpPr/>
              <p:nvPr/>
            </p:nvGrpSpPr>
            <p:grpSpPr>
              <a:xfrm>
                <a:off x="1036874" y="3391731"/>
                <a:ext cx="2552327" cy="113422"/>
                <a:chOff x="1032403" y="2153031"/>
                <a:chExt cx="2552327" cy="113422"/>
              </a:xfrm>
            </p:grpSpPr>
            <p:sp>
              <p:nvSpPr>
                <p:cNvPr id="92" name="Oval 91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Oval 92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Oval 93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Oval 94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Oval 95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Oval 96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Oval 97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9" name="Group 98"/>
              <p:cNvGrpSpPr/>
              <p:nvPr/>
            </p:nvGrpSpPr>
            <p:grpSpPr>
              <a:xfrm>
                <a:off x="1036244" y="3799131"/>
                <a:ext cx="2552327" cy="113422"/>
                <a:chOff x="1032403" y="2153031"/>
                <a:chExt cx="2552327" cy="113422"/>
              </a:xfrm>
            </p:grpSpPr>
            <p:sp>
              <p:nvSpPr>
                <p:cNvPr id="100" name="Oval 99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Oval 100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Oval 101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Oval 102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Oval 103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Oval 104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Oval 105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7" name="Group 106"/>
              <p:cNvGrpSpPr/>
              <p:nvPr/>
            </p:nvGrpSpPr>
            <p:grpSpPr>
              <a:xfrm>
                <a:off x="1040715" y="4216731"/>
                <a:ext cx="2552327" cy="113422"/>
                <a:chOff x="1032403" y="2153031"/>
                <a:chExt cx="2552327" cy="113422"/>
              </a:xfrm>
            </p:grpSpPr>
            <p:sp>
              <p:nvSpPr>
                <p:cNvPr id="108" name="Oval 107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Oval 108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Oval 109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Oval 110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Oval 111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Oval 112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Oval 113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5" name="Group 114"/>
              <p:cNvGrpSpPr/>
              <p:nvPr/>
            </p:nvGrpSpPr>
            <p:grpSpPr>
              <a:xfrm>
                <a:off x="1034984" y="4634331"/>
                <a:ext cx="2552327" cy="113422"/>
                <a:chOff x="1032403" y="2153031"/>
                <a:chExt cx="2552327" cy="113422"/>
              </a:xfrm>
            </p:grpSpPr>
            <p:sp>
              <p:nvSpPr>
                <p:cNvPr id="116" name="Oval 115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Oval 116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Oval 117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Oval 118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Oval 119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Oval 120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Oval 121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205" name="Group 204"/>
          <p:cNvGrpSpPr/>
          <p:nvPr/>
        </p:nvGrpSpPr>
        <p:grpSpPr>
          <a:xfrm>
            <a:off x="506227" y="1247170"/>
            <a:ext cx="999085" cy="1116543"/>
            <a:chOff x="279427" y="1542010"/>
            <a:chExt cx="999085" cy="1116543"/>
          </a:xfrm>
        </p:grpSpPr>
        <p:cxnSp>
          <p:nvCxnSpPr>
            <p:cNvPr id="206" name="Straight Arrow Connector 205"/>
            <p:cNvCxnSpPr/>
            <p:nvPr/>
          </p:nvCxnSpPr>
          <p:spPr>
            <a:xfrm>
              <a:off x="635020" y="1961859"/>
              <a:ext cx="0" cy="696694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Arrow Connector 206"/>
            <p:cNvCxnSpPr/>
            <p:nvPr/>
          </p:nvCxnSpPr>
          <p:spPr>
            <a:xfrm>
              <a:off x="526600" y="2068899"/>
              <a:ext cx="687486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8" name="TextBox 207"/>
            <p:cNvSpPr txBox="1"/>
            <p:nvPr/>
          </p:nvSpPr>
          <p:spPr>
            <a:xfrm>
              <a:off x="279427" y="2126710"/>
              <a:ext cx="3817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LM Roman 10 Regular"/>
                  <a:cs typeface="LM Roman 10 Regular"/>
                </a:rPr>
                <a:t>i</a:t>
              </a:r>
              <a:r>
                <a:rPr lang="en-US" sz="2400" baseline="-25000" dirty="0">
                  <a:latin typeface="LM Roman 10 Regular"/>
                  <a:cs typeface="LM Roman 10 Regular"/>
                </a:rPr>
                <a:t>0</a:t>
              </a:r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896767" y="1542010"/>
              <a:ext cx="3817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LM Roman 10 Regular"/>
                  <a:cs typeface="LM Roman 10 Regular"/>
                </a:rPr>
                <a:t>j</a:t>
              </a:r>
              <a:r>
                <a:rPr lang="en-US" sz="2400" baseline="-25000" dirty="0">
                  <a:latin typeface="LM Roman 10 Regular"/>
                  <a:cs typeface="LM Roman 10 Regular"/>
                </a:rPr>
                <a:t>0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 rot="2092558">
            <a:off x="1220001" y="1739494"/>
            <a:ext cx="3075109" cy="3273584"/>
            <a:chOff x="4503130" y="1233528"/>
            <a:chExt cx="3075109" cy="3273584"/>
          </a:xfrm>
        </p:grpSpPr>
        <p:grpSp>
          <p:nvGrpSpPr>
            <p:cNvPr id="2" name="Group 1"/>
            <p:cNvGrpSpPr/>
            <p:nvPr/>
          </p:nvGrpSpPr>
          <p:grpSpPr>
            <a:xfrm>
              <a:off x="5016970" y="1912390"/>
              <a:ext cx="2561269" cy="2594722"/>
              <a:chOff x="5016970" y="2139190"/>
              <a:chExt cx="2561269" cy="2594722"/>
            </a:xfrm>
          </p:grpSpPr>
          <p:grpSp>
            <p:nvGrpSpPr>
              <p:cNvPr id="124" name="Group 123"/>
              <p:cNvGrpSpPr/>
              <p:nvPr/>
            </p:nvGrpSpPr>
            <p:grpSpPr>
              <a:xfrm>
                <a:off x="5016970" y="2139190"/>
                <a:ext cx="2561269" cy="2594722"/>
                <a:chOff x="1031773" y="2153031"/>
                <a:chExt cx="2561269" cy="2594722"/>
              </a:xfrm>
              <a:solidFill>
                <a:srgbClr val="0000FF"/>
              </a:solidFill>
            </p:grpSpPr>
            <p:grpSp>
              <p:nvGrpSpPr>
                <p:cNvPr id="125" name="Group 124"/>
                <p:cNvGrpSpPr/>
                <p:nvPr/>
              </p:nvGrpSpPr>
              <p:grpSpPr>
                <a:xfrm>
                  <a:off x="1032403" y="2153031"/>
                  <a:ext cx="2552327" cy="113422"/>
                  <a:chOff x="1032403" y="2153031"/>
                  <a:chExt cx="2552327" cy="113422"/>
                </a:xfrm>
                <a:grpFill/>
              </p:grpSpPr>
              <p:sp>
                <p:nvSpPr>
                  <p:cNvPr id="174" name="Oval 173"/>
                  <p:cNvSpPr/>
                  <p:nvPr/>
                </p:nvSpPr>
                <p:spPr>
                  <a:xfrm>
                    <a:off x="1032403" y="2154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5" name="Oval 174"/>
                  <p:cNvSpPr/>
                  <p:nvPr/>
                </p:nvSpPr>
                <p:spPr>
                  <a:xfrm>
                    <a:off x="1429651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6" name="Oval 175"/>
                  <p:cNvSpPr/>
                  <p:nvPr/>
                </p:nvSpPr>
                <p:spPr>
                  <a:xfrm>
                    <a:off x="1847933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7" name="Oval 176"/>
                  <p:cNvSpPr/>
                  <p:nvPr/>
                </p:nvSpPr>
                <p:spPr>
                  <a:xfrm>
                    <a:off x="2265585" y="21530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8" name="Oval 177"/>
                  <p:cNvSpPr/>
                  <p:nvPr/>
                </p:nvSpPr>
                <p:spPr>
                  <a:xfrm>
                    <a:off x="2679396" y="21638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9" name="Oval 178"/>
                  <p:cNvSpPr/>
                  <p:nvPr/>
                </p:nvSpPr>
                <p:spPr>
                  <a:xfrm>
                    <a:off x="3076644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0" name="Oval 179"/>
                  <p:cNvSpPr/>
                  <p:nvPr/>
                </p:nvSpPr>
                <p:spPr>
                  <a:xfrm>
                    <a:off x="3494926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26" name="Group 125"/>
                <p:cNvGrpSpPr/>
                <p:nvPr/>
              </p:nvGrpSpPr>
              <p:grpSpPr>
                <a:xfrm>
                  <a:off x="1031773" y="2545131"/>
                  <a:ext cx="2552327" cy="113422"/>
                  <a:chOff x="1032403" y="2153031"/>
                  <a:chExt cx="2552327" cy="113422"/>
                </a:xfrm>
                <a:grpFill/>
              </p:grpSpPr>
              <p:sp>
                <p:nvSpPr>
                  <p:cNvPr id="167" name="Oval 166"/>
                  <p:cNvSpPr/>
                  <p:nvPr/>
                </p:nvSpPr>
                <p:spPr>
                  <a:xfrm>
                    <a:off x="1032403" y="2154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8" name="Oval 167"/>
                  <p:cNvSpPr/>
                  <p:nvPr/>
                </p:nvSpPr>
                <p:spPr>
                  <a:xfrm>
                    <a:off x="1429651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9" name="Oval 168"/>
                  <p:cNvSpPr/>
                  <p:nvPr/>
                </p:nvSpPr>
                <p:spPr>
                  <a:xfrm>
                    <a:off x="1847933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0" name="Oval 169"/>
                  <p:cNvSpPr/>
                  <p:nvPr/>
                </p:nvSpPr>
                <p:spPr>
                  <a:xfrm>
                    <a:off x="2265585" y="21530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1" name="Oval 170"/>
                  <p:cNvSpPr/>
                  <p:nvPr/>
                </p:nvSpPr>
                <p:spPr>
                  <a:xfrm>
                    <a:off x="2679396" y="21638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2" name="Oval 171"/>
                  <p:cNvSpPr/>
                  <p:nvPr/>
                </p:nvSpPr>
                <p:spPr>
                  <a:xfrm>
                    <a:off x="3076644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3" name="Oval 172"/>
                  <p:cNvSpPr/>
                  <p:nvPr/>
                </p:nvSpPr>
                <p:spPr>
                  <a:xfrm>
                    <a:off x="3494926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27" name="Group 126"/>
                <p:cNvGrpSpPr/>
                <p:nvPr/>
              </p:nvGrpSpPr>
              <p:grpSpPr>
                <a:xfrm>
                  <a:off x="1036244" y="2978031"/>
                  <a:ext cx="2552327" cy="113422"/>
                  <a:chOff x="1032403" y="2153031"/>
                  <a:chExt cx="2552327" cy="113422"/>
                </a:xfrm>
                <a:grpFill/>
              </p:grpSpPr>
              <p:sp>
                <p:nvSpPr>
                  <p:cNvPr id="160" name="Oval 159"/>
                  <p:cNvSpPr/>
                  <p:nvPr/>
                </p:nvSpPr>
                <p:spPr>
                  <a:xfrm>
                    <a:off x="1032403" y="2154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1" name="Oval 160"/>
                  <p:cNvSpPr/>
                  <p:nvPr/>
                </p:nvSpPr>
                <p:spPr>
                  <a:xfrm>
                    <a:off x="1429651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2" name="Oval 161"/>
                  <p:cNvSpPr/>
                  <p:nvPr/>
                </p:nvSpPr>
                <p:spPr>
                  <a:xfrm>
                    <a:off x="1847933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3" name="Oval 162"/>
                  <p:cNvSpPr/>
                  <p:nvPr/>
                </p:nvSpPr>
                <p:spPr>
                  <a:xfrm>
                    <a:off x="2265585" y="21530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4" name="Oval 163"/>
                  <p:cNvSpPr/>
                  <p:nvPr/>
                </p:nvSpPr>
                <p:spPr>
                  <a:xfrm>
                    <a:off x="2679396" y="21638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5" name="Oval 164"/>
                  <p:cNvSpPr/>
                  <p:nvPr/>
                </p:nvSpPr>
                <p:spPr>
                  <a:xfrm>
                    <a:off x="3076644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6" name="Oval 165"/>
                  <p:cNvSpPr/>
                  <p:nvPr/>
                </p:nvSpPr>
                <p:spPr>
                  <a:xfrm>
                    <a:off x="3494926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28" name="Group 127"/>
                <p:cNvGrpSpPr/>
                <p:nvPr/>
              </p:nvGrpSpPr>
              <p:grpSpPr>
                <a:xfrm>
                  <a:off x="1036874" y="3391731"/>
                  <a:ext cx="2552327" cy="113422"/>
                  <a:chOff x="1032403" y="2153031"/>
                  <a:chExt cx="2552327" cy="113422"/>
                </a:xfrm>
                <a:grpFill/>
              </p:grpSpPr>
              <p:sp>
                <p:nvSpPr>
                  <p:cNvPr id="153" name="Oval 152"/>
                  <p:cNvSpPr/>
                  <p:nvPr/>
                </p:nvSpPr>
                <p:spPr>
                  <a:xfrm>
                    <a:off x="1032403" y="2154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4" name="Oval 153"/>
                  <p:cNvSpPr/>
                  <p:nvPr/>
                </p:nvSpPr>
                <p:spPr>
                  <a:xfrm>
                    <a:off x="1429651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5" name="Oval 154"/>
                  <p:cNvSpPr/>
                  <p:nvPr/>
                </p:nvSpPr>
                <p:spPr>
                  <a:xfrm>
                    <a:off x="1847933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6" name="Oval 155"/>
                  <p:cNvSpPr/>
                  <p:nvPr/>
                </p:nvSpPr>
                <p:spPr>
                  <a:xfrm>
                    <a:off x="2265585" y="21530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7" name="Oval 156"/>
                  <p:cNvSpPr/>
                  <p:nvPr/>
                </p:nvSpPr>
                <p:spPr>
                  <a:xfrm>
                    <a:off x="2679396" y="21638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8" name="Oval 157"/>
                  <p:cNvSpPr/>
                  <p:nvPr/>
                </p:nvSpPr>
                <p:spPr>
                  <a:xfrm>
                    <a:off x="3076644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9" name="Oval 158"/>
                  <p:cNvSpPr/>
                  <p:nvPr/>
                </p:nvSpPr>
                <p:spPr>
                  <a:xfrm>
                    <a:off x="3494926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29" name="Group 128"/>
                <p:cNvGrpSpPr/>
                <p:nvPr/>
              </p:nvGrpSpPr>
              <p:grpSpPr>
                <a:xfrm>
                  <a:off x="1036244" y="3799131"/>
                  <a:ext cx="2552327" cy="113422"/>
                  <a:chOff x="1032403" y="2153031"/>
                  <a:chExt cx="2552327" cy="113422"/>
                </a:xfrm>
                <a:grpFill/>
              </p:grpSpPr>
              <p:sp>
                <p:nvSpPr>
                  <p:cNvPr id="146" name="Oval 145"/>
                  <p:cNvSpPr/>
                  <p:nvPr/>
                </p:nvSpPr>
                <p:spPr>
                  <a:xfrm>
                    <a:off x="1032403" y="2154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7" name="Oval 146"/>
                  <p:cNvSpPr/>
                  <p:nvPr/>
                </p:nvSpPr>
                <p:spPr>
                  <a:xfrm>
                    <a:off x="1429651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8" name="Oval 147"/>
                  <p:cNvSpPr/>
                  <p:nvPr/>
                </p:nvSpPr>
                <p:spPr>
                  <a:xfrm>
                    <a:off x="1847933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9" name="Oval 148"/>
                  <p:cNvSpPr/>
                  <p:nvPr/>
                </p:nvSpPr>
                <p:spPr>
                  <a:xfrm>
                    <a:off x="2265585" y="21530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0" name="Oval 149"/>
                  <p:cNvSpPr/>
                  <p:nvPr/>
                </p:nvSpPr>
                <p:spPr>
                  <a:xfrm>
                    <a:off x="2679396" y="21638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1" name="Oval 150"/>
                  <p:cNvSpPr/>
                  <p:nvPr/>
                </p:nvSpPr>
                <p:spPr>
                  <a:xfrm>
                    <a:off x="3076644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2" name="Oval 151"/>
                  <p:cNvSpPr/>
                  <p:nvPr/>
                </p:nvSpPr>
                <p:spPr>
                  <a:xfrm>
                    <a:off x="3494926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0" name="Group 129"/>
                <p:cNvGrpSpPr/>
                <p:nvPr/>
              </p:nvGrpSpPr>
              <p:grpSpPr>
                <a:xfrm>
                  <a:off x="1040715" y="4216731"/>
                  <a:ext cx="2552327" cy="113422"/>
                  <a:chOff x="1032403" y="2153031"/>
                  <a:chExt cx="2552327" cy="113422"/>
                </a:xfrm>
                <a:grpFill/>
              </p:grpSpPr>
              <p:sp>
                <p:nvSpPr>
                  <p:cNvPr id="139" name="Oval 138"/>
                  <p:cNvSpPr/>
                  <p:nvPr/>
                </p:nvSpPr>
                <p:spPr>
                  <a:xfrm>
                    <a:off x="1032403" y="2154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0" name="Oval 139"/>
                  <p:cNvSpPr/>
                  <p:nvPr/>
                </p:nvSpPr>
                <p:spPr>
                  <a:xfrm>
                    <a:off x="1429651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1" name="Oval 140"/>
                  <p:cNvSpPr/>
                  <p:nvPr/>
                </p:nvSpPr>
                <p:spPr>
                  <a:xfrm>
                    <a:off x="1847933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2" name="Oval 141"/>
                  <p:cNvSpPr/>
                  <p:nvPr/>
                </p:nvSpPr>
                <p:spPr>
                  <a:xfrm>
                    <a:off x="2265585" y="21530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3" name="Oval 142"/>
                  <p:cNvSpPr/>
                  <p:nvPr/>
                </p:nvSpPr>
                <p:spPr>
                  <a:xfrm>
                    <a:off x="2679396" y="21638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4" name="Oval 143"/>
                  <p:cNvSpPr/>
                  <p:nvPr/>
                </p:nvSpPr>
                <p:spPr>
                  <a:xfrm>
                    <a:off x="3076644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5" name="Oval 144"/>
                  <p:cNvSpPr/>
                  <p:nvPr/>
                </p:nvSpPr>
                <p:spPr>
                  <a:xfrm>
                    <a:off x="3494926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1" name="Group 130"/>
                <p:cNvGrpSpPr/>
                <p:nvPr/>
              </p:nvGrpSpPr>
              <p:grpSpPr>
                <a:xfrm>
                  <a:off x="1034984" y="4634331"/>
                  <a:ext cx="2552327" cy="113422"/>
                  <a:chOff x="1032403" y="2153031"/>
                  <a:chExt cx="2552327" cy="113422"/>
                </a:xfrm>
                <a:grpFill/>
              </p:grpSpPr>
              <p:sp>
                <p:nvSpPr>
                  <p:cNvPr id="132" name="Oval 131"/>
                  <p:cNvSpPr/>
                  <p:nvPr/>
                </p:nvSpPr>
                <p:spPr>
                  <a:xfrm>
                    <a:off x="1032403" y="2154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3" name="Oval 132"/>
                  <p:cNvSpPr/>
                  <p:nvPr/>
                </p:nvSpPr>
                <p:spPr>
                  <a:xfrm>
                    <a:off x="1429651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4" name="Oval 133"/>
                  <p:cNvSpPr/>
                  <p:nvPr/>
                </p:nvSpPr>
                <p:spPr>
                  <a:xfrm>
                    <a:off x="1847933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5" name="Oval 134"/>
                  <p:cNvSpPr/>
                  <p:nvPr/>
                </p:nvSpPr>
                <p:spPr>
                  <a:xfrm>
                    <a:off x="2265585" y="21530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6" name="Oval 135"/>
                  <p:cNvSpPr/>
                  <p:nvPr/>
                </p:nvSpPr>
                <p:spPr>
                  <a:xfrm>
                    <a:off x="2679396" y="21638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7" name="Oval 136"/>
                  <p:cNvSpPr/>
                  <p:nvPr/>
                </p:nvSpPr>
                <p:spPr>
                  <a:xfrm>
                    <a:off x="3076644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8" name="Oval 137"/>
                  <p:cNvSpPr/>
                  <p:nvPr/>
                </p:nvSpPr>
                <p:spPr>
                  <a:xfrm>
                    <a:off x="3494926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81" name="Group 180"/>
              <p:cNvGrpSpPr/>
              <p:nvPr/>
            </p:nvGrpSpPr>
            <p:grpSpPr>
              <a:xfrm>
                <a:off x="5046560" y="2199008"/>
                <a:ext cx="2485093" cy="2487291"/>
                <a:chOff x="1061240" y="2205368"/>
                <a:chExt cx="2485093" cy="2487291"/>
              </a:xfrm>
            </p:grpSpPr>
            <p:grpSp>
              <p:nvGrpSpPr>
                <p:cNvPr id="182" name="Group 181"/>
                <p:cNvGrpSpPr/>
                <p:nvPr/>
              </p:nvGrpSpPr>
              <p:grpSpPr>
                <a:xfrm>
                  <a:off x="1061240" y="2205368"/>
                  <a:ext cx="2485093" cy="2478410"/>
                  <a:chOff x="847085" y="1997648"/>
                  <a:chExt cx="2891858" cy="2355654"/>
                </a:xfrm>
              </p:grpSpPr>
              <p:cxnSp>
                <p:nvCxnSpPr>
                  <p:cNvPr id="191" name="Straight Connector 190"/>
                  <p:cNvCxnSpPr/>
                  <p:nvPr/>
                </p:nvCxnSpPr>
                <p:spPr>
                  <a:xfrm flipV="1">
                    <a:off x="856247" y="1997648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2" name="Straight Connector 191"/>
                  <p:cNvCxnSpPr/>
                  <p:nvPr/>
                </p:nvCxnSpPr>
                <p:spPr>
                  <a:xfrm flipV="1">
                    <a:off x="851666" y="2378352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3" name="Straight Connector 192"/>
                  <p:cNvCxnSpPr/>
                  <p:nvPr/>
                </p:nvCxnSpPr>
                <p:spPr>
                  <a:xfrm flipV="1">
                    <a:off x="856247" y="2782443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4" name="Straight Connector 193"/>
                  <p:cNvCxnSpPr/>
                  <p:nvPr/>
                </p:nvCxnSpPr>
                <p:spPr>
                  <a:xfrm flipV="1">
                    <a:off x="851666" y="3173376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5" name="Straight Connector 194"/>
                  <p:cNvCxnSpPr/>
                  <p:nvPr/>
                </p:nvCxnSpPr>
                <p:spPr>
                  <a:xfrm flipV="1">
                    <a:off x="851666" y="3571833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6" name="Straight Connector 195"/>
                  <p:cNvCxnSpPr/>
                  <p:nvPr/>
                </p:nvCxnSpPr>
                <p:spPr>
                  <a:xfrm flipV="1">
                    <a:off x="847085" y="3957652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7" name="Straight Connector 196"/>
                  <p:cNvCxnSpPr/>
                  <p:nvPr/>
                </p:nvCxnSpPr>
                <p:spPr>
                  <a:xfrm flipV="1">
                    <a:off x="851666" y="4353302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3" name="Group 182"/>
                <p:cNvGrpSpPr/>
                <p:nvPr/>
              </p:nvGrpSpPr>
              <p:grpSpPr>
                <a:xfrm rot="5400000">
                  <a:off x="1070742" y="2217069"/>
                  <a:ext cx="2482153" cy="2469028"/>
                  <a:chOff x="847085" y="2378352"/>
                  <a:chExt cx="2891858" cy="2364095"/>
                </a:xfrm>
              </p:grpSpPr>
              <p:cxnSp>
                <p:nvCxnSpPr>
                  <p:cNvPr id="184" name="Straight Connector 183"/>
                  <p:cNvCxnSpPr/>
                  <p:nvPr/>
                </p:nvCxnSpPr>
                <p:spPr>
                  <a:xfrm flipV="1">
                    <a:off x="851666" y="2378352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5" name="Straight Connector 184"/>
                  <p:cNvCxnSpPr/>
                  <p:nvPr/>
                </p:nvCxnSpPr>
                <p:spPr>
                  <a:xfrm flipV="1">
                    <a:off x="856247" y="2782443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6" name="Straight Connector 185"/>
                  <p:cNvCxnSpPr/>
                  <p:nvPr/>
                </p:nvCxnSpPr>
                <p:spPr>
                  <a:xfrm flipV="1">
                    <a:off x="851666" y="3168299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7" name="Straight Connector 186"/>
                  <p:cNvCxnSpPr/>
                  <p:nvPr/>
                </p:nvCxnSpPr>
                <p:spPr>
                  <a:xfrm flipV="1">
                    <a:off x="851666" y="3566643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Straight Connector 187"/>
                  <p:cNvCxnSpPr/>
                  <p:nvPr/>
                </p:nvCxnSpPr>
                <p:spPr>
                  <a:xfrm flipV="1">
                    <a:off x="847085" y="3957652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" name="Straight Connector 188"/>
                  <p:cNvCxnSpPr/>
                  <p:nvPr/>
                </p:nvCxnSpPr>
                <p:spPr>
                  <a:xfrm flipV="1">
                    <a:off x="851666" y="4361743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0" name="Straight Connector 189"/>
                  <p:cNvCxnSpPr/>
                  <p:nvPr/>
                </p:nvCxnSpPr>
                <p:spPr>
                  <a:xfrm flipV="1">
                    <a:off x="847085" y="4742447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210" name="Group 209"/>
            <p:cNvGrpSpPr/>
            <p:nvPr/>
          </p:nvGrpSpPr>
          <p:grpSpPr>
            <a:xfrm>
              <a:off x="4503130" y="1233528"/>
              <a:ext cx="934659" cy="1116543"/>
              <a:chOff x="279427" y="1542010"/>
              <a:chExt cx="934659" cy="1116543"/>
            </a:xfrm>
          </p:grpSpPr>
          <p:cxnSp>
            <p:nvCxnSpPr>
              <p:cNvPr id="211" name="Straight Arrow Connector 210"/>
              <p:cNvCxnSpPr/>
              <p:nvPr/>
            </p:nvCxnSpPr>
            <p:spPr>
              <a:xfrm>
                <a:off x="635020" y="1961859"/>
                <a:ext cx="0" cy="696694"/>
              </a:xfrm>
              <a:prstGeom prst="straightConnector1">
                <a:avLst/>
              </a:prstGeom>
              <a:ln>
                <a:solidFill>
                  <a:srgbClr val="0000FF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Arrow Connector 211"/>
              <p:cNvCxnSpPr/>
              <p:nvPr/>
            </p:nvCxnSpPr>
            <p:spPr>
              <a:xfrm>
                <a:off x="526600" y="2068899"/>
                <a:ext cx="687486" cy="0"/>
              </a:xfrm>
              <a:prstGeom prst="straightConnector1">
                <a:avLst/>
              </a:prstGeom>
              <a:ln>
                <a:solidFill>
                  <a:srgbClr val="0000FF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3" name="TextBox 212"/>
              <p:cNvSpPr txBox="1"/>
              <p:nvPr/>
            </p:nvSpPr>
            <p:spPr>
              <a:xfrm>
                <a:off x="279427" y="2126710"/>
                <a:ext cx="3000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 err="1">
                    <a:latin typeface="LM Roman 10 Regular"/>
                    <a:cs typeface="LM Roman 10 Regular"/>
                  </a:rPr>
                  <a:t>i</a:t>
                </a:r>
                <a:endParaRPr lang="en-US" sz="2400" baseline="-25000" dirty="0">
                  <a:latin typeface="LM Roman 10 Regular"/>
                  <a:cs typeface="LM Roman 10 Regular"/>
                </a:endParaRPr>
              </a:p>
            </p:txBody>
          </p:sp>
          <p:sp>
            <p:nvSpPr>
              <p:cNvPr id="214" name="TextBox 213"/>
              <p:cNvSpPr txBox="1"/>
              <p:nvPr/>
            </p:nvSpPr>
            <p:spPr>
              <a:xfrm>
                <a:off x="896767" y="1542010"/>
                <a:ext cx="3129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>
                    <a:latin typeface="LM Roman 10 Regular"/>
                    <a:cs typeface="LM Roman 10 Regular"/>
                  </a:rPr>
                  <a:t>j</a:t>
                </a:r>
                <a:endParaRPr lang="en-US" sz="2400" baseline="-25000" dirty="0">
                  <a:latin typeface="LM Roman 10 Regular"/>
                  <a:cs typeface="LM Roman 10 Regular"/>
                </a:endParaRPr>
              </a:p>
            </p:txBody>
          </p:sp>
        </p:grpSp>
      </p:grpSp>
      <p:grpSp>
        <p:nvGrpSpPr>
          <p:cNvPr id="215" name="Group 214"/>
          <p:cNvGrpSpPr/>
          <p:nvPr/>
        </p:nvGrpSpPr>
        <p:grpSpPr>
          <a:xfrm>
            <a:off x="3903262" y="5112221"/>
            <a:ext cx="3845490" cy="1249131"/>
            <a:chOff x="274834" y="1457637"/>
            <a:chExt cx="3845490" cy="1249131"/>
          </a:xfrm>
        </p:grpSpPr>
        <p:sp>
          <p:nvSpPr>
            <p:cNvPr id="218" name="TextBox 217"/>
            <p:cNvSpPr txBox="1"/>
            <p:nvPr/>
          </p:nvSpPr>
          <p:spPr>
            <a:xfrm>
              <a:off x="274834" y="1457637"/>
              <a:ext cx="36215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LM Roman 10 Regular"/>
                  <a:cs typeface="LM Roman 10 Regular"/>
                </a:rPr>
                <a:t>i</a:t>
              </a:r>
              <a:r>
                <a:rPr lang="en-US" sz="2400" baseline="-25000" dirty="0">
                  <a:latin typeface="LM Roman 10 Regular"/>
                  <a:cs typeface="LM Roman 10 Regular"/>
                </a:rPr>
                <a:t>0 </a:t>
              </a:r>
              <a:r>
                <a:rPr lang="en-US" sz="2400" dirty="0">
                  <a:latin typeface="LM Roman 10 Regular"/>
                  <a:cs typeface="LM Roman 10 Regular"/>
                </a:rPr>
                <a:t>  =  </a:t>
              </a:r>
              <a:r>
                <a:rPr lang="en-US" sz="2400" i="1" dirty="0" err="1">
                  <a:latin typeface="LM Roman 10 Regular"/>
                  <a:cs typeface="LM Roman 10 Regular"/>
                </a:rPr>
                <a:t>i</a:t>
              </a:r>
              <a:r>
                <a:rPr lang="en-US" sz="2400" i="1" dirty="0">
                  <a:latin typeface="LM Roman 10 Regular"/>
                  <a:cs typeface="LM Roman 10 Regular"/>
                </a:rPr>
                <a:t> </a:t>
              </a:r>
              <a:r>
                <a:rPr lang="en-US" sz="2400" dirty="0" err="1">
                  <a:latin typeface="LM Roman 10 Regular"/>
                  <a:cs typeface="LM Roman 10 Regular"/>
                </a:rPr>
                <a:t>cos</a:t>
              </a:r>
              <a:r>
                <a:rPr lang="en-US" sz="2400" i="1" dirty="0" err="1">
                  <a:latin typeface="LM Roman 10 Regular"/>
                  <a:cs typeface="LM Roman 10 Regular"/>
                </a:rPr>
                <a:t>Θ</a:t>
              </a:r>
              <a:r>
                <a:rPr lang="en-US" sz="2400" dirty="0">
                  <a:latin typeface="LM Roman 10 Regular"/>
                  <a:cs typeface="LM Roman 10 Regular"/>
                </a:rPr>
                <a:t>+ </a:t>
              </a:r>
              <a:r>
                <a:rPr lang="en-US" sz="2400" i="1" dirty="0">
                  <a:latin typeface="LM Roman 10 Regular"/>
                  <a:cs typeface="LM Roman 10 Regular"/>
                </a:rPr>
                <a:t>j </a:t>
              </a:r>
              <a:r>
                <a:rPr lang="en-US" sz="2400" dirty="0" err="1">
                  <a:latin typeface="LM Roman 10 Regular"/>
                  <a:cs typeface="LM Roman 10 Regular"/>
                </a:rPr>
                <a:t>sin</a:t>
              </a:r>
              <a:r>
                <a:rPr lang="en-US" sz="2400" i="1" dirty="0" err="1">
                  <a:latin typeface="LM Roman 10 Regular"/>
                  <a:cs typeface="LM Roman 10 Regular"/>
                </a:rPr>
                <a:t>Θ</a:t>
              </a:r>
              <a:r>
                <a:rPr lang="en-US" sz="2400" dirty="0">
                  <a:latin typeface="LM Roman 10 Regular"/>
                  <a:cs typeface="LM Roman 10 Regular"/>
                </a:rPr>
                <a:t> +</a:t>
              </a:r>
              <a:r>
                <a:rPr lang="en-US" sz="2400" i="1" dirty="0">
                  <a:latin typeface="LM Roman 10 Regular"/>
                  <a:cs typeface="LM Roman 10 Regular"/>
                </a:rPr>
                <a:t>a</a:t>
              </a:r>
              <a:endParaRPr lang="en-US" sz="2400" i="1" baseline="-25000" dirty="0">
                <a:latin typeface="LM Roman 10 Regular"/>
                <a:cs typeface="LM Roman 10 Regular"/>
              </a:endParaRPr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306459" y="2245103"/>
              <a:ext cx="38138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LM Roman 10 Regular"/>
                  <a:cs typeface="LM Roman 10 Regular"/>
                </a:rPr>
                <a:t>j</a:t>
              </a:r>
              <a:r>
                <a:rPr lang="en-US" sz="2400" baseline="-25000" dirty="0">
                  <a:latin typeface="LM Roman 10 Regular"/>
                  <a:cs typeface="LM Roman 10 Regular"/>
                </a:rPr>
                <a:t>0    </a:t>
              </a:r>
              <a:r>
                <a:rPr lang="en-US" sz="2400" dirty="0">
                  <a:latin typeface="LM Roman 10 Regular"/>
                  <a:cs typeface="LM Roman 10 Regular"/>
                </a:rPr>
                <a:t>=  -</a:t>
              </a:r>
              <a:r>
                <a:rPr lang="en-US" sz="2400" i="1" dirty="0" err="1">
                  <a:latin typeface="LM Roman 10 Regular"/>
                  <a:cs typeface="LM Roman 10 Regular"/>
                </a:rPr>
                <a:t>i</a:t>
              </a:r>
              <a:r>
                <a:rPr lang="en-US" sz="2400" i="1" dirty="0">
                  <a:latin typeface="LM Roman 10 Regular"/>
                  <a:cs typeface="LM Roman 10 Regular"/>
                </a:rPr>
                <a:t> </a:t>
              </a:r>
              <a:r>
                <a:rPr lang="en-US" sz="2400" dirty="0" err="1">
                  <a:latin typeface="LM Roman 10 Regular"/>
                  <a:cs typeface="LM Roman 10 Regular"/>
                </a:rPr>
                <a:t>sin</a:t>
              </a:r>
              <a:r>
                <a:rPr lang="en-US" sz="2400" i="1" dirty="0" err="1">
                  <a:latin typeface="LM Roman 10 Regular"/>
                  <a:cs typeface="LM Roman 10 Regular"/>
                </a:rPr>
                <a:t>Θ</a:t>
              </a:r>
              <a:r>
                <a:rPr lang="en-US" sz="2400" dirty="0">
                  <a:latin typeface="LM Roman 10 Regular"/>
                  <a:cs typeface="LM Roman 10 Regular"/>
                </a:rPr>
                <a:t>+ </a:t>
              </a:r>
              <a:r>
                <a:rPr lang="en-US" sz="2400" i="1" dirty="0">
                  <a:latin typeface="LM Roman 10 Regular"/>
                  <a:cs typeface="LM Roman 10 Regular"/>
                </a:rPr>
                <a:t>j </a:t>
              </a:r>
              <a:r>
                <a:rPr lang="en-US" sz="2400" dirty="0" err="1">
                  <a:latin typeface="LM Roman 10 Regular"/>
                  <a:cs typeface="LM Roman 10 Regular"/>
                </a:rPr>
                <a:t>cos</a:t>
              </a:r>
              <a:r>
                <a:rPr lang="en-US" sz="2400" i="1" dirty="0" err="1">
                  <a:latin typeface="LM Roman 10 Regular"/>
                  <a:cs typeface="LM Roman 10 Regular"/>
                </a:rPr>
                <a:t>Θ</a:t>
              </a:r>
              <a:r>
                <a:rPr lang="en-US" sz="2400" i="1" dirty="0">
                  <a:latin typeface="LM Roman 10 Regular"/>
                  <a:cs typeface="LM Roman 10 Regular"/>
                </a:rPr>
                <a:t> </a:t>
              </a:r>
              <a:r>
                <a:rPr lang="en-US" sz="2400" dirty="0">
                  <a:latin typeface="LM Roman 10 Regular"/>
                  <a:cs typeface="LM Roman 10 Regular"/>
                </a:rPr>
                <a:t>+ </a:t>
              </a:r>
              <a:r>
                <a:rPr lang="en-US" sz="2400" i="1" dirty="0">
                  <a:latin typeface="LM Roman 10 Regular"/>
                  <a:cs typeface="LM Roman 10 Regular"/>
                </a:rPr>
                <a:t>b</a:t>
              </a:r>
              <a:endParaRPr lang="en-US" sz="2400" i="1" baseline="-25000" dirty="0">
                <a:latin typeface="LM Roman 10 Regular"/>
                <a:cs typeface="LM Roman 10 Regular"/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424539" y="5311311"/>
            <a:ext cx="36206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Coordinate Transformation:</a:t>
            </a:r>
          </a:p>
          <a:p>
            <a:r>
              <a:rPr lang="en-US" dirty="0">
                <a:latin typeface="Trebuchet MS"/>
                <a:cs typeface="Trebuchet MS"/>
              </a:rPr>
              <a:t>(Example: Rotation &amp;Translation)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68682" y="1926231"/>
            <a:ext cx="40295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Algorithm:</a:t>
            </a:r>
          </a:p>
          <a:p>
            <a:endParaRPr lang="en-US" dirty="0">
              <a:latin typeface="Trebuchet MS"/>
              <a:cs typeface="Trebuchet MS"/>
            </a:endParaRPr>
          </a:p>
          <a:p>
            <a:r>
              <a:rPr lang="en-US" dirty="0">
                <a:latin typeface="Trebuchet MS"/>
                <a:cs typeface="Trebuchet MS"/>
              </a:rPr>
              <a:t>1)  For each (</a:t>
            </a:r>
            <a:r>
              <a:rPr lang="en-US" i="1" dirty="0" err="1">
                <a:latin typeface="LM Roman 10 Regular"/>
                <a:cs typeface="LM Roman 10 Regular"/>
              </a:rPr>
              <a:t>i</a:t>
            </a:r>
            <a:r>
              <a:rPr lang="en-US" dirty="0" err="1">
                <a:latin typeface="Trebuchet MS"/>
                <a:cs typeface="Trebuchet MS"/>
              </a:rPr>
              <a:t>,</a:t>
            </a:r>
            <a:r>
              <a:rPr lang="en-US" i="1" dirty="0" err="1">
                <a:latin typeface="LM Roman 10 Regular"/>
                <a:cs typeface="LM Roman 10 Regular"/>
              </a:rPr>
              <a:t>j</a:t>
            </a:r>
            <a:r>
              <a:rPr lang="en-US" dirty="0">
                <a:latin typeface="Trebuchet MS"/>
                <a:cs typeface="Trebuchet MS"/>
              </a:rPr>
              <a:t>) of </a:t>
            </a:r>
            <a:r>
              <a:rPr lang="en-US" dirty="0">
                <a:solidFill>
                  <a:srgbClr val="0000FF"/>
                </a:solidFill>
                <a:latin typeface="LM Roman 10 Regular"/>
                <a:cs typeface="LM Roman 10 Regular"/>
              </a:rPr>
              <a:t>J</a:t>
            </a:r>
            <a:r>
              <a:rPr lang="en-US" dirty="0">
                <a:latin typeface="Trebuchet MS"/>
                <a:cs typeface="Trebuchet MS"/>
              </a:rPr>
              <a:t> compute (</a:t>
            </a:r>
            <a:r>
              <a:rPr lang="en-US" i="1" dirty="0">
                <a:latin typeface="LM Roman 10 Regular"/>
                <a:cs typeface="LM Roman 10 Regular"/>
              </a:rPr>
              <a:t>i</a:t>
            </a:r>
            <a:r>
              <a:rPr lang="en-US" baseline="-25000" dirty="0">
                <a:latin typeface="LM Roman 10 Regular"/>
                <a:cs typeface="LM Roman 10 Regular"/>
              </a:rPr>
              <a:t>0</a:t>
            </a:r>
            <a:r>
              <a:rPr lang="en-US" dirty="0">
                <a:latin typeface="Trebuchet MS"/>
                <a:cs typeface="Trebuchet MS"/>
              </a:rPr>
              <a:t>,</a:t>
            </a:r>
            <a:r>
              <a:rPr lang="en-US" i="1" dirty="0">
                <a:latin typeface="LM Roman 10 Regular"/>
                <a:cs typeface="LM Roman 10 Regular"/>
              </a:rPr>
              <a:t>j</a:t>
            </a:r>
            <a:r>
              <a:rPr lang="en-US" baseline="-25000" dirty="0">
                <a:latin typeface="LM Roman 10 Regular"/>
                <a:cs typeface="LM Roman 10 Regular"/>
              </a:rPr>
              <a:t>0</a:t>
            </a:r>
            <a:r>
              <a:rPr lang="en-US" dirty="0">
                <a:latin typeface="Trebuchet MS"/>
                <a:cs typeface="Trebuchet MS"/>
              </a:rPr>
              <a:t>).</a:t>
            </a:r>
          </a:p>
          <a:p>
            <a:r>
              <a:rPr lang="en-US" dirty="0">
                <a:latin typeface="Trebuchet MS"/>
                <a:cs typeface="Trebuchet MS"/>
              </a:rPr>
              <a:t>2)  </a:t>
            </a:r>
            <a:r>
              <a:rPr lang="en-US" dirty="0">
                <a:solidFill>
                  <a:srgbClr val="0000FF"/>
                </a:solidFill>
                <a:latin typeface="LM Roman 10 Regular"/>
                <a:cs typeface="LM Roman 10 Regular"/>
              </a:rPr>
              <a:t>J</a:t>
            </a:r>
            <a:r>
              <a:rPr lang="en-US" dirty="0">
                <a:latin typeface="Trebuchet MS"/>
                <a:cs typeface="Trebuchet MS"/>
              </a:rPr>
              <a:t>(</a:t>
            </a:r>
            <a:r>
              <a:rPr lang="en-US" i="1" dirty="0" err="1">
                <a:latin typeface="LM Roman 10 Regular"/>
                <a:cs typeface="LM Roman 10 Regular"/>
              </a:rPr>
              <a:t>i</a:t>
            </a:r>
            <a:r>
              <a:rPr lang="en-US" dirty="0" err="1">
                <a:latin typeface="Trebuchet MS"/>
                <a:cs typeface="Trebuchet MS"/>
              </a:rPr>
              <a:t>,</a:t>
            </a:r>
            <a:r>
              <a:rPr lang="en-US" i="1" dirty="0" err="1">
                <a:latin typeface="LM Roman 10 Regular"/>
                <a:cs typeface="LM Roman 10 Regular"/>
              </a:rPr>
              <a:t>j</a:t>
            </a:r>
            <a:r>
              <a:rPr lang="en-US" dirty="0">
                <a:latin typeface="Trebuchet MS"/>
                <a:cs typeface="Trebuchet MS"/>
              </a:rPr>
              <a:t>) = interpolation {</a:t>
            </a:r>
            <a:r>
              <a:rPr lang="en-US" dirty="0">
                <a:solidFill>
                  <a:srgbClr val="FF0000"/>
                </a:solidFill>
                <a:latin typeface="LM Roman 10 Regular"/>
                <a:cs typeface="LM Roman 10 Regular"/>
              </a:rPr>
              <a:t>I</a:t>
            </a:r>
            <a:r>
              <a:rPr lang="en-US" dirty="0">
                <a:latin typeface="Trebuchet MS"/>
                <a:cs typeface="Trebuchet MS"/>
              </a:rPr>
              <a:t>(</a:t>
            </a:r>
            <a:r>
              <a:rPr lang="en-US" i="1" dirty="0">
                <a:latin typeface="LM Roman 10 Regular"/>
                <a:cs typeface="LM Roman 10 Regular"/>
              </a:rPr>
              <a:t>i</a:t>
            </a:r>
            <a:r>
              <a:rPr lang="en-US" baseline="-25000" dirty="0">
                <a:latin typeface="LM Roman 10 Regular"/>
                <a:cs typeface="LM Roman 10 Regular"/>
              </a:rPr>
              <a:t>0</a:t>
            </a:r>
            <a:r>
              <a:rPr lang="en-US" dirty="0">
                <a:latin typeface="Trebuchet MS"/>
                <a:cs typeface="Trebuchet MS"/>
              </a:rPr>
              <a:t>,</a:t>
            </a:r>
            <a:r>
              <a:rPr lang="en-US" i="1" dirty="0">
                <a:latin typeface="LM Roman 10 Regular"/>
                <a:cs typeface="LM Roman 10 Regular"/>
              </a:rPr>
              <a:t>j</a:t>
            </a:r>
            <a:r>
              <a:rPr lang="en-US" baseline="-25000" dirty="0">
                <a:latin typeface="LM Roman 10 Regular"/>
                <a:cs typeface="LM Roman 10 Regular"/>
              </a:rPr>
              <a:t>0</a:t>
            </a:r>
            <a:r>
              <a:rPr lang="en-US" dirty="0">
                <a:latin typeface="Trebuchet MS"/>
                <a:cs typeface="Trebuchet MS"/>
              </a:rPr>
              <a:t>)}</a:t>
            </a:r>
          </a:p>
        </p:txBody>
      </p:sp>
    </p:spTree>
    <p:extLst>
      <p:ext uri="{BB962C8B-B14F-4D97-AF65-F5344CB8AC3E}">
        <p14:creationId xmlns:p14="http://schemas.microsoft.com/office/powerpoint/2010/main" val="28424895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2" y="1130300"/>
            <a:ext cx="9121255" cy="4595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8653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031773" y="1926231"/>
            <a:ext cx="2561269" cy="2594722"/>
            <a:chOff x="1031773" y="2153031"/>
            <a:chExt cx="2561269" cy="2594722"/>
          </a:xfrm>
        </p:grpSpPr>
        <p:grpSp>
          <p:nvGrpSpPr>
            <p:cNvPr id="65" name="Group 64"/>
            <p:cNvGrpSpPr/>
            <p:nvPr/>
          </p:nvGrpSpPr>
          <p:grpSpPr>
            <a:xfrm>
              <a:off x="1061240" y="2205368"/>
              <a:ext cx="2485093" cy="2487291"/>
              <a:chOff x="1061240" y="2205368"/>
              <a:chExt cx="2485093" cy="2487291"/>
            </a:xfrm>
          </p:grpSpPr>
          <p:grpSp>
            <p:nvGrpSpPr>
              <p:cNvPr id="47" name="Group 46"/>
              <p:cNvGrpSpPr/>
              <p:nvPr/>
            </p:nvGrpSpPr>
            <p:grpSpPr>
              <a:xfrm>
                <a:off x="1061240" y="2205368"/>
                <a:ext cx="2485093" cy="2487291"/>
                <a:chOff x="847085" y="1997648"/>
                <a:chExt cx="2891858" cy="2364095"/>
              </a:xfrm>
            </p:grpSpPr>
            <p:cxnSp>
              <p:nvCxnSpPr>
                <p:cNvPr id="57" name="Straight Connector 56"/>
                <p:cNvCxnSpPr/>
                <p:nvPr/>
              </p:nvCxnSpPr>
              <p:spPr>
                <a:xfrm flipV="1">
                  <a:off x="856247" y="1997648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>
                <a:xfrm flipV="1">
                  <a:off x="851666" y="2378352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>
                <a:xfrm flipV="1">
                  <a:off x="856247" y="278244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/>
                <p:nvPr/>
              </p:nvCxnSpPr>
              <p:spPr>
                <a:xfrm flipV="1">
                  <a:off x="851666" y="3173376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/>
                <p:nvPr/>
              </p:nvCxnSpPr>
              <p:spPr>
                <a:xfrm flipV="1">
                  <a:off x="851666" y="357183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/>
                <p:cNvCxnSpPr/>
                <p:nvPr/>
              </p:nvCxnSpPr>
              <p:spPr>
                <a:xfrm flipV="1">
                  <a:off x="847085" y="3957652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/>
                <p:cNvCxnSpPr/>
                <p:nvPr/>
              </p:nvCxnSpPr>
              <p:spPr>
                <a:xfrm flipV="1">
                  <a:off x="851666" y="436174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8" name="Group 47"/>
              <p:cNvGrpSpPr/>
              <p:nvPr/>
            </p:nvGrpSpPr>
            <p:grpSpPr>
              <a:xfrm rot="5400000">
                <a:off x="1070742" y="2217069"/>
                <a:ext cx="2482153" cy="2469028"/>
                <a:chOff x="847085" y="2378352"/>
                <a:chExt cx="2891858" cy="2364095"/>
              </a:xfrm>
            </p:grpSpPr>
            <p:cxnSp>
              <p:nvCxnSpPr>
                <p:cNvPr id="50" name="Straight Connector 49"/>
                <p:cNvCxnSpPr/>
                <p:nvPr/>
              </p:nvCxnSpPr>
              <p:spPr>
                <a:xfrm flipV="1">
                  <a:off x="851666" y="2378352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/>
                <p:nvPr/>
              </p:nvCxnSpPr>
              <p:spPr>
                <a:xfrm flipV="1">
                  <a:off x="856247" y="278244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/>
                <p:cNvCxnSpPr/>
                <p:nvPr/>
              </p:nvCxnSpPr>
              <p:spPr>
                <a:xfrm flipV="1">
                  <a:off x="851666" y="3168299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>
                <a:xfrm flipV="1">
                  <a:off x="851666" y="356664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>
                <a:xfrm flipV="1">
                  <a:off x="847085" y="3957652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>
                <a:xfrm flipV="1">
                  <a:off x="851666" y="436174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>
                <a:xfrm flipV="1">
                  <a:off x="847085" y="4742447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23" name="Group 122"/>
            <p:cNvGrpSpPr/>
            <p:nvPr/>
          </p:nvGrpSpPr>
          <p:grpSpPr>
            <a:xfrm>
              <a:off x="1031773" y="2153031"/>
              <a:ext cx="2561269" cy="2594722"/>
              <a:chOff x="1031773" y="2153031"/>
              <a:chExt cx="2561269" cy="2594722"/>
            </a:xfrm>
          </p:grpSpPr>
          <p:grpSp>
            <p:nvGrpSpPr>
              <p:cNvPr id="74" name="Group 73"/>
              <p:cNvGrpSpPr/>
              <p:nvPr/>
            </p:nvGrpSpPr>
            <p:grpSpPr>
              <a:xfrm>
                <a:off x="1032403" y="2153031"/>
                <a:ext cx="2552327" cy="113422"/>
                <a:chOff x="1032403" y="2153031"/>
                <a:chExt cx="2552327" cy="113422"/>
              </a:xfrm>
            </p:grpSpPr>
            <p:sp>
              <p:nvSpPr>
                <p:cNvPr id="66" name="Oval 65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Oval 66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Oval 67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Oval 68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Oval 69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Oval 70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Oval 71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5" name="Group 74"/>
              <p:cNvGrpSpPr/>
              <p:nvPr/>
            </p:nvGrpSpPr>
            <p:grpSpPr>
              <a:xfrm>
                <a:off x="1031773" y="2545131"/>
                <a:ext cx="2552327" cy="113422"/>
                <a:chOff x="1032403" y="2153031"/>
                <a:chExt cx="2552327" cy="113422"/>
              </a:xfrm>
            </p:grpSpPr>
            <p:sp>
              <p:nvSpPr>
                <p:cNvPr id="76" name="Oval 75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Oval 76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Oval 77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Oval 78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Oval 79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Oval 80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Oval 81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3" name="Group 82"/>
              <p:cNvGrpSpPr/>
              <p:nvPr/>
            </p:nvGrpSpPr>
            <p:grpSpPr>
              <a:xfrm>
                <a:off x="1036244" y="2978031"/>
                <a:ext cx="2552327" cy="113422"/>
                <a:chOff x="1032403" y="2153031"/>
                <a:chExt cx="2552327" cy="113422"/>
              </a:xfrm>
            </p:grpSpPr>
            <p:sp>
              <p:nvSpPr>
                <p:cNvPr id="84" name="Oval 83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Oval 84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Oval 85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Oval 86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Oval 87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Oval 88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Oval 89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1" name="Group 90"/>
              <p:cNvGrpSpPr/>
              <p:nvPr/>
            </p:nvGrpSpPr>
            <p:grpSpPr>
              <a:xfrm>
                <a:off x="1036874" y="3391731"/>
                <a:ext cx="2552327" cy="113422"/>
                <a:chOff x="1032403" y="2153031"/>
                <a:chExt cx="2552327" cy="113422"/>
              </a:xfrm>
            </p:grpSpPr>
            <p:sp>
              <p:nvSpPr>
                <p:cNvPr id="92" name="Oval 91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Oval 92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Oval 93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Oval 94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Oval 95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Oval 96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Oval 97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9" name="Group 98"/>
              <p:cNvGrpSpPr/>
              <p:nvPr/>
            </p:nvGrpSpPr>
            <p:grpSpPr>
              <a:xfrm>
                <a:off x="1036244" y="3799131"/>
                <a:ext cx="2552327" cy="113422"/>
                <a:chOff x="1032403" y="2153031"/>
                <a:chExt cx="2552327" cy="113422"/>
              </a:xfrm>
            </p:grpSpPr>
            <p:sp>
              <p:nvSpPr>
                <p:cNvPr id="100" name="Oval 99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Oval 100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Oval 101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Oval 102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Oval 103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Oval 104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Oval 105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7" name="Group 106"/>
              <p:cNvGrpSpPr/>
              <p:nvPr/>
            </p:nvGrpSpPr>
            <p:grpSpPr>
              <a:xfrm>
                <a:off x="1040715" y="4216731"/>
                <a:ext cx="2552327" cy="113422"/>
                <a:chOff x="1032403" y="2153031"/>
                <a:chExt cx="2552327" cy="113422"/>
              </a:xfrm>
            </p:grpSpPr>
            <p:sp>
              <p:nvSpPr>
                <p:cNvPr id="108" name="Oval 107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Oval 108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Oval 109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Oval 110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Oval 111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Oval 112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Oval 113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5" name="Group 114"/>
              <p:cNvGrpSpPr/>
              <p:nvPr/>
            </p:nvGrpSpPr>
            <p:grpSpPr>
              <a:xfrm>
                <a:off x="1034984" y="4634331"/>
                <a:ext cx="2552327" cy="113422"/>
                <a:chOff x="1032403" y="2153031"/>
                <a:chExt cx="2552327" cy="113422"/>
              </a:xfrm>
            </p:grpSpPr>
            <p:sp>
              <p:nvSpPr>
                <p:cNvPr id="116" name="Oval 115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Oval 116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Oval 117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Oval 118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Oval 119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Oval 120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Oval 121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205" name="Group 204"/>
          <p:cNvGrpSpPr/>
          <p:nvPr/>
        </p:nvGrpSpPr>
        <p:grpSpPr>
          <a:xfrm>
            <a:off x="506227" y="1247170"/>
            <a:ext cx="999085" cy="1116543"/>
            <a:chOff x="279427" y="1542010"/>
            <a:chExt cx="999085" cy="1116543"/>
          </a:xfrm>
        </p:grpSpPr>
        <p:cxnSp>
          <p:nvCxnSpPr>
            <p:cNvPr id="206" name="Straight Arrow Connector 205"/>
            <p:cNvCxnSpPr/>
            <p:nvPr/>
          </p:nvCxnSpPr>
          <p:spPr>
            <a:xfrm>
              <a:off x="635020" y="1961859"/>
              <a:ext cx="0" cy="696694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Arrow Connector 206"/>
            <p:cNvCxnSpPr/>
            <p:nvPr/>
          </p:nvCxnSpPr>
          <p:spPr>
            <a:xfrm>
              <a:off x="526600" y="2068899"/>
              <a:ext cx="687486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8" name="TextBox 207"/>
            <p:cNvSpPr txBox="1"/>
            <p:nvPr/>
          </p:nvSpPr>
          <p:spPr>
            <a:xfrm>
              <a:off x="279427" y="2126710"/>
              <a:ext cx="3817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LM Roman 10 Regular"/>
                  <a:cs typeface="LM Roman 10 Regular"/>
                </a:rPr>
                <a:t>i</a:t>
              </a:r>
              <a:r>
                <a:rPr lang="en-US" sz="2400" baseline="-25000" dirty="0">
                  <a:latin typeface="LM Roman 10 Regular"/>
                  <a:cs typeface="LM Roman 10 Regular"/>
                </a:rPr>
                <a:t>0</a:t>
              </a:r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896767" y="1542010"/>
              <a:ext cx="3817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LM Roman 10 Regular"/>
                  <a:cs typeface="LM Roman 10 Regular"/>
                </a:rPr>
                <a:t>j</a:t>
              </a:r>
              <a:r>
                <a:rPr lang="en-US" sz="2400" baseline="-25000" dirty="0">
                  <a:latin typeface="LM Roman 10 Regular"/>
                  <a:cs typeface="LM Roman 10 Regular"/>
                </a:rPr>
                <a:t>0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 rot="2092558">
            <a:off x="1447068" y="2321200"/>
            <a:ext cx="2089618" cy="2092354"/>
            <a:chOff x="4503130" y="1233528"/>
            <a:chExt cx="3075109" cy="3273584"/>
          </a:xfrm>
        </p:grpSpPr>
        <p:grpSp>
          <p:nvGrpSpPr>
            <p:cNvPr id="2" name="Group 1"/>
            <p:cNvGrpSpPr/>
            <p:nvPr/>
          </p:nvGrpSpPr>
          <p:grpSpPr>
            <a:xfrm>
              <a:off x="5016970" y="1912390"/>
              <a:ext cx="2561269" cy="2594722"/>
              <a:chOff x="5016970" y="2139190"/>
              <a:chExt cx="2561269" cy="2594722"/>
            </a:xfrm>
          </p:grpSpPr>
          <p:grpSp>
            <p:nvGrpSpPr>
              <p:cNvPr id="124" name="Group 123"/>
              <p:cNvGrpSpPr/>
              <p:nvPr/>
            </p:nvGrpSpPr>
            <p:grpSpPr>
              <a:xfrm>
                <a:off x="5016970" y="2139190"/>
                <a:ext cx="2561269" cy="2594722"/>
                <a:chOff x="1031773" y="2153031"/>
                <a:chExt cx="2561269" cy="2594722"/>
              </a:xfrm>
              <a:solidFill>
                <a:srgbClr val="0000FF"/>
              </a:solidFill>
            </p:grpSpPr>
            <p:grpSp>
              <p:nvGrpSpPr>
                <p:cNvPr id="125" name="Group 124"/>
                <p:cNvGrpSpPr/>
                <p:nvPr/>
              </p:nvGrpSpPr>
              <p:grpSpPr>
                <a:xfrm>
                  <a:off x="1032403" y="2153031"/>
                  <a:ext cx="2552327" cy="113422"/>
                  <a:chOff x="1032403" y="2153031"/>
                  <a:chExt cx="2552327" cy="113422"/>
                </a:xfrm>
                <a:grpFill/>
              </p:grpSpPr>
              <p:sp>
                <p:nvSpPr>
                  <p:cNvPr id="174" name="Oval 173"/>
                  <p:cNvSpPr/>
                  <p:nvPr/>
                </p:nvSpPr>
                <p:spPr>
                  <a:xfrm>
                    <a:off x="1032403" y="2154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5" name="Oval 174"/>
                  <p:cNvSpPr/>
                  <p:nvPr/>
                </p:nvSpPr>
                <p:spPr>
                  <a:xfrm>
                    <a:off x="1429651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6" name="Oval 175"/>
                  <p:cNvSpPr/>
                  <p:nvPr/>
                </p:nvSpPr>
                <p:spPr>
                  <a:xfrm>
                    <a:off x="1847933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7" name="Oval 176"/>
                  <p:cNvSpPr/>
                  <p:nvPr/>
                </p:nvSpPr>
                <p:spPr>
                  <a:xfrm>
                    <a:off x="2265585" y="21530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8" name="Oval 177"/>
                  <p:cNvSpPr/>
                  <p:nvPr/>
                </p:nvSpPr>
                <p:spPr>
                  <a:xfrm>
                    <a:off x="2679396" y="21638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9" name="Oval 178"/>
                  <p:cNvSpPr/>
                  <p:nvPr/>
                </p:nvSpPr>
                <p:spPr>
                  <a:xfrm>
                    <a:off x="3076644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0" name="Oval 179"/>
                  <p:cNvSpPr/>
                  <p:nvPr/>
                </p:nvSpPr>
                <p:spPr>
                  <a:xfrm>
                    <a:off x="3494926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26" name="Group 125"/>
                <p:cNvGrpSpPr/>
                <p:nvPr/>
              </p:nvGrpSpPr>
              <p:grpSpPr>
                <a:xfrm>
                  <a:off x="1031773" y="2545131"/>
                  <a:ext cx="2552327" cy="113422"/>
                  <a:chOff x="1032403" y="2153031"/>
                  <a:chExt cx="2552327" cy="113422"/>
                </a:xfrm>
                <a:grpFill/>
              </p:grpSpPr>
              <p:sp>
                <p:nvSpPr>
                  <p:cNvPr id="167" name="Oval 166"/>
                  <p:cNvSpPr/>
                  <p:nvPr/>
                </p:nvSpPr>
                <p:spPr>
                  <a:xfrm>
                    <a:off x="1032403" y="2154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8" name="Oval 167"/>
                  <p:cNvSpPr/>
                  <p:nvPr/>
                </p:nvSpPr>
                <p:spPr>
                  <a:xfrm>
                    <a:off x="1429651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9" name="Oval 168"/>
                  <p:cNvSpPr/>
                  <p:nvPr/>
                </p:nvSpPr>
                <p:spPr>
                  <a:xfrm>
                    <a:off x="1847933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0" name="Oval 169"/>
                  <p:cNvSpPr/>
                  <p:nvPr/>
                </p:nvSpPr>
                <p:spPr>
                  <a:xfrm>
                    <a:off x="2265585" y="21530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1" name="Oval 170"/>
                  <p:cNvSpPr/>
                  <p:nvPr/>
                </p:nvSpPr>
                <p:spPr>
                  <a:xfrm>
                    <a:off x="2679396" y="21638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2" name="Oval 171"/>
                  <p:cNvSpPr/>
                  <p:nvPr/>
                </p:nvSpPr>
                <p:spPr>
                  <a:xfrm>
                    <a:off x="3076644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3" name="Oval 172"/>
                  <p:cNvSpPr/>
                  <p:nvPr/>
                </p:nvSpPr>
                <p:spPr>
                  <a:xfrm>
                    <a:off x="3494926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27" name="Group 126"/>
                <p:cNvGrpSpPr/>
                <p:nvPr/>
              </p:nvGrpSpPr>
              <p:grpSpPr>
                <a:xfrm>
                  <a:off x="1036244" y="2978031"/>
                  <a:ext cx="2552327" cy="113422"/>
                  <a:chOff x="1032403" y="2153031"/>
                  <a:chExt cx="2552327" cy="113422"/>
                </a:xfrm>
                <a:grpFill/>
              </p:grpSpPr>
              <p:sp>
                <p:nvSpPr>
                  <p:cNvPr id="160" name="Oval 159"/>
                  <p:cNvSpPr/>
                  <p:nvPr/>
                </p:nvSpPr>
                <p:spPr>
                  <a:xfrm>
                    <a:off x="1032403" y="2154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1" name="Oval 160"/>
                  <p:cNvSpPr/>
                  <p:nvPr/>
                </p:nvSpPr>
                <p:spPr>
                  <a:xfrm>
                    <a:off x="1429651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2" name="Oval 161"/>
                  <p:cNvSpPr/>
                  <p:nvPr/>
                </p:nvSpPr>
                <p:spPr>
                  <a:xfrm>
                    <a:off x="1847933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3" name="Oval 162"/>
                  <p:cNvSpPr/>
                  <p:nvPr/>
                </p:nvSpPr>
                <p:spPr>
                  <a:xfrm>
                    <a:off x="2265585" y="21530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4" name="Oval 163"/>
                  <p:cNvSpPr/>
                  <p:nvPr/>
                </p:nvSpPr>
                <p:spPr>
                  <a:xfrm>
                    <a:off x="2679396" y="21638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5" name="Oval 164"/>
                  <p:cNvSpPr/>
                  <p:nvPr/>
                </p:nvSpPr>
                <p:spPr>
                  <a:xfrm>
                    <a:off x="3076644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6" name="Oval 165"/>
                  <p:cNvSpPr/>
                  <p:nvPr/>
                </p:nvSpPr>
                <p:spPr>
                  <a:xfrm>
                    <a:off x="3494926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28" name="Group 127"/>
                <p:cNvGrpSpPr/>
                <p:nvPr/>
              </p:nvGrpSpPr>
              <p:grpSpPr>
                <a:xfrm>
                  <a:off x="1036874" y="3391731"/>
                  <a:ext cx="2552327" cy="113422"/>
                  <a:chOff x="1032403" y="2153031"/>
                  <a:chExt cx="2552327" cy="113422"/>
                </a:xfrm>
                <a:grpFill/>
              </p:grpSpPr>
              <p:sp>
                <p:nvSpPr>
                  <p:cNvPr id="153" name="Oval 152"/>
                  <p:cNvSpPr/>
                  <p:nvPr/>
                </p:nvSpPr>
                <p:spPr>
                  <a:xfrm>
                    <a:off x="1032403" y="2154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4" name="Oval 153"/>
                  <p:cNvSpPr/>
                  <p:nvPr/>
                </p:nvSpPr>
                <p:spPr>
                  <a:xfrm>
                    <a:off x="1429651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5" name="Oval 154"/>
                  <p:cNvSpPr/>
                  <p:nvPr/>
                </p:nvSpPr>
                <p:spPr>
                  <a:xfrm>
                    <a:off x="1847933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6" name="Oval 155"/>
                  <p:cNvSpPr/>
                  <p:nvPr/>
                </p:nvSpPr>
                <p:spPr>
                  <a:xfrm>
                    <a:off x="2265585" y="21530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7" name="Oval 156"/>
                  <p:cNvSpPr/>
                  <p:nvPr/>
                </p:nvSpPr>
                <p:spPr>
                  <a:xfrm>
                    <a:off x="2679396" y="21638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8" name="Oval 157"/>
                  <p:cNvSpPr/>
                  <p:nvPr/>
                </p:nvSpPr>
                <p:spPr>
                  <a:xfrm>
                    <a:off x="3076644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9" name="Oval 158"/>
                  <p:cNvSpPr/>
                  <p:nvPr/>
                </p:nvSpPr>
                <p:spPr>
                  <a:xfrm>
                    <a:off x="3494926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29" name="Group 128"/>
                <p:cNvGrpSpPr/>
                <p:nvPr/>
              </p:nvGrpSpPr>
              <p:grpSpPr>
                <a:xfrm>
                  <a:off x="1036244" y="3799131"/>
                  <a:ext cx="2552327" cy="113422"/>
                  <a:chOff x="1032403" y="2153031"/>
                  <a:chExt cx="2552327" cy="113422"/>
                </a:xfrm>
                <a:grpFill/>
              </p:grpSpPr>
              <p:sp>
                <p:nvSpPr>
                  <p:cNvPr id="146" name="Oval 145"/>
                  <p:cNvSpPr/>
                  <p:nvPr/>
                </p:nvSpPr>
                <p:spPr>
                  <a:xfrm>
                    <a:off x="1032403" y="2154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7" name="Oval 146"/>
                  <p:cNvSpPr/>
                  <p:nvPr/>
                </p:nvSpPr>
                <p:spPr>
                  <a:xfrm>
                    <a:off x="1429651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8" name="Oval 147"/>
                  <p:cNvSpPr/>
                  <p:nvPr/>
                </p:nvSpPr>
                <p:spPr>
                  <a:xfrm>
                    <a:off x="1847933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9" name="Oval 148"/>
                  <p:cNvSpPr/>
                  <p:nvPr/>
                </p:nvSpPr>
                <p:spPr>
                  <a:xfrm>
                    <a:off x="2265585" y="21530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0" name="Oval 149"/>
                  <p:cNvSpPr/>
                  <p:nvPr/>
                </p:nvSpPr>
                <p:spPr>
                  <a:xfrm>
                    <a:off x="2679396" y="21638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1" name="Oval 150"/>
                  <p:cNvSpPr/>
                  <p:nvPr/>
                </p:nvSpPr>
                <p:spPr>
                  <a:xfrm>
                    <a:off x="3076644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2" name="Oval 151"/>
                  <p:cNvSpPr/>
                  <p:nvPr/>
                </p:nvSpPr>
                <p:spPr>
                  <a:xfrm>
                    <a:off x="3494926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0" name="Group 129"/>
                <p:cNvGrpSpPr/>
                <p:nvPr/>
              </p:nvGrpSpPr>
              <p:grpSpPr>
                <a:xfrm>
                  <a:off x="1040715" y="4216731"/>
                  <a:ext cx="2552327" cy="113422"/>
                  <a:chOff x="1032403" y="2153031"/>
                  <a:chExt cx="2552327" cy="113422"/>
                </a:xfrm>
                <a:grpFill/>
              </p:grpSpPr>
              <p:sp>
                <p:nvSpPr>
                  <p:cNvPr id="139" name="Oval 138"/>
                  <p:cNvSpPr/>
                  <p:nvPr/>
                </p:nvSpPr>
                <p:spPr>
                  <a:xfrm>
                    <a:off x="1032403" y="2154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0" name="Oval 139"/>
                  <p:cNvSpPr/>
                  <p:nvPr/>
                </p:nvSpPr>
                <p:spPr>
                  <a:xfrm>
                    <a:off x="1429651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1" name="Oval 140"/>
                  <p:cNvSpPr/>
                  <p:nvPr/>
                </p:nvSpPr>
                <p:spPr>
                  <a:xfrm>
                    <a:off x="1847933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2" name="Oval 141"/>
                  <p:cNvSpPr/>
                  <p:nvPr/>
                </p:nvSpPr>
                <p:spPr>
                  <a:xfrm>
                    <a:off x="2265585" y="21530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3" name="Oval 142"/>
                  <p:cNvSpPr/>
                  <p:nvPr/>
                </p:nvSpPr>
                <p:spPr>
                  <a:xfrm>
                    <a:off x="2679396" y="21638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4" name="Oval 143"/>
                  <p:cNvSpPr/>
                  <p:nvPr/>
                </p:nvSpPr>
                <p:spPr>
                  <a:xfrm>
                    <a:off x="3076644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5" name="Oval 144"/>
                  <p:cNvSpPr/>
                  <p:nvPr/>
                </p:nvSpPr>
                <p:spPr>
                  <a:xfrm>
                    <a:off x="3494926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1" name="Group 130"/>
                <p:cNvGrpSpPr/>
                <p:nvPr/>
              </p:nvGrpSpPr>
              <p:grpSpPr>
                <a:xfrm>
                  <a:off x="1034984" y="4634331"/>
                  <a:ext cx="2552327" cy="113422"/>
                  <a:chOff x="1032403" y="2153031"/>
                  <a:chExt cx="2552327" cy="113422"/>
                </a:xfrm>
                <a:grpFill/>
              </p:grpSpPr>
              <p:sp>
                <p:nvSpPr>
                  <p:cNvPr id="132" name="Oval 131"/>
                  <p:cNvSpPr/>
                  <p:nvPr/>
                </p:nvSpPr>
                <p:spPr>
                  <a:xfrm>
                    <a:off x="1032403" y="2154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3" name="Oval 132"/>
                  <p:cNvSpPr/>
                  <p:nvPr/>
                </p:nvSpPr>
                <p:spPr>
                  <a:xfrm>
                    <a:off x="1429651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4" name="Oval 133"/>
                  <p:cNvSpPr/>
                  <p:nvPr/>
                </p:nvSpPr>
                <p:spPr>
                  <a:xfrm>
                    <a:off x="1847933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5" name="Oval 134"/>
                  <p:cNvSpPr/>
                  <p:nvPr/>
                </p:nvSpPr>
                <p:spPr>
                  <a:xfrm>
                    <a:off x="2265585" y="21530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6" name="Oval 135"/>
                  <p:cNvSpPr/>
                  <p:nvPr/>
                </p:nvSpPr>
                <p:spPr>
                  <a:xfrm>
                    <a:off x="2679396" y="21638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7" name="Oval 136"/>
                  <p:cNvSpPr/>
                  <p:nvPr/>
                </p:nvSpPr>
                <p:spPr>
                  <a:xfrm>
                    <a:off x="3076644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8" name="Oval 137"/>
                  <p:cNvSpPr/>
                  <p:nvPr/>
                </p:nvSpPr>
                <p:spPr>
                  <a:xfrm>
                    <a:off x="3494926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81" name="Group 180"/>
              <p:cNvGrpSpPr/>
              <p:nvPr/>
            </p:nvGrpSpPr>
            <p:grpSpPr>
              <a:xfrm>
                <a:off x="5046560" y="2199008"/>
                <a:ext cx="2485093" cy="2487291"/>
                <a:chOff x="1061240" y="2205368"/>
                <a:chExt cx="2485093" cy="2487291"/>
              </a:xfrm>
            </p:grpSpPr>
            <p:grpSp>
              <p:nvGrpSpPr>
                <p:cNvPr id="182" name="Group 181"/>
                <p:cNvGrpSpPr/>
                <p:nvPr/>
              </p:nvGrpSpPr>
              <p:grpSpPr>
                <a:xfrm>
                  <a:off x="1061240" y="2205368"/>
                  <a:ext cx="2485093" cy="2478410"/>
                  <a:chOff x="847085" y="1997648"/>
                  <a:chExt cx="2891858" cy="2355654"/>
                </a:xfrm>
              </p:grpSpPr>
              <p:cxnSp>
                <p:nvCxnSpPr>
                  <p:cNvPr id="191" name="Straight Connector 190"/>
                  <p:cNvCxnSpPr/>
                  <p:nvPr/>
                </p:nvCxnSpPr>
                <p:spPr>
                  <a:xfrm flipV="1">
                    <a:off x="856247" y="1997648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2" name="Straight Connector 191"/>
                  <p:cNvCxnSpPr/>
                  <p:nvPr/>
                </p:nvCxnSpPr>
                <p:spPr>
                  <a:xfrm flipV="1">
                    <a:off x="851666" y="2378352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3" name="Straight Connector 192"/>
                  <p:cNvCxnSpPr/>
                  <p:nvPr/>
                </p:nvCxnSpPr>
                <p:spPr>
                  <a:xfrm flipV="1">
                    <a:off x="856247" y="2782443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4" name="Straight Connector 193"/>
                  <p:cNvCxnSpPr/>
                  <p:nvPr/>
                </p:nvCxnSpPr>
                <p:spPr>
                  <a:xfrm flipV="1">
                    <a:off x="851666" y="3173376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5" name="Straight Connector 194"/>
                  <p:cNvCxnSpPr/>
                  <p:nvPr/>
                </p:nvCxnSpPr>
                <p:spPr>
                  <a:xfrm flipV="1">
                    <a:off x="851666" y="3571833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6" name="Straight Connector 195"/>
                  <p:cNvCxnSpPr/>
                  <p:nvPr/>
                </p:nvCxnSpPr>
                <p:spPr>
                  <a:xfrm flipV="1">
                    <a:off x="847085" y="3957652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7" name="Straight Connector 196"/>
                  <p:cNvCxnSpPr/>
                  <p:nvPr/>
                </p:nvCxnSpPr>
                <p:spPr>
                  <a:xfrm flipV="1">
                    <a:off x="851666" y="4353302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3" name="Group 182"/>
                <p:cNvGrpSpPr/>
                <p:nvPr/>
              </p:nvGrpSpPr>
              <p:grpSpPr>
                <a:xfrm rot="5400000">
                  <a:off x="1070742" y="2217069"/>
                  <a:ext cx="2482153" cy="2469028"/>
                  <a:chOff x="847085" y="2378352"/>
                  <a:chExt cx="2891858" cy="2364095"/>
                </a:xfrm>
              </p:grpSpPr>
              <p:cxnSp>
                <p:nvCxnSpPr>
                  <p:cNvPr id="184" name="Straight Connector 183"/>
                  <p:cNvCxnSpPr/>
                  <p:nvPr/>
                </p:nvCxnSpPr>
                <p:spPr>
                  <a:xfrm flipV="1">
                    <a:off x="851666" y="2378352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5" name="Straight Connector 184"/>
                  <p:cNvCxnSpPr/>
                  <p:nvPr/>
                </p:nvCxnSpPr>
                <p:spPr>
                  <a:xfrm flipV="1">
                    <a:off x="856247" y="2782443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6" name="Straight Connector 185"/>
                  <p:cNvCxnSpPr/>
                  <p:nvPr/>
                </p:nvCxnSpPr>
                <p:spPr>
                  <a:xfrm flipV="1">
                    <a:off x="851666" y="3168299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7" name="Straight Connector 186"/>
                  <p:cNvCxnSpPr/>
                  <p:nvPr/>
                </p:nvCxnSpPr>
                <p:spPr>
                  <a:xfrm flipV="1">
                    <a:off x="851666" y="3566643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Straight Connector 187"/>
                  <p:cNvCxnSpPr/>
                  <p:nvPr/>
                </p:nvCxnSpPr>
                <p:spPr>
                  <a:xfrm flipV="1">
                    <a:off x="847085" y="3957652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" name="Straight Connector 188"/>
                  <p:cNvCxnSpPr/>
                  <p:nvPr/>
                </p:nvCxnSpPr>
                <p:spPr>
                  <a:xfrm flipV="1">
                    <a:off x="851666" y="4361743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0" name="Straight Connector 189"/>
                  <p:cNvCxnSpPr/>
                  <p:nvPr/>
                </p:nvCxnSpPr>
                <p:spPr>
                  <a:xfrm flipV="1">
                    <a:off x="847085" y="4742447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210" name="Group 209"/>
            <p:cNvGrpSpPr/>
            <p:nvPr/>
          </p:nvGrpSpPr>
          <p:grpSpPr>
            <a:xfrm>
              <a:off x="4503130" y="1233528"/>
              <a:ext cx="934659" cy="1116543"/>
              <a:chOff x="279427" y="1542010"/>
              <a:chExt cx="934659" cy="1116543"/>
            </a:xfrm>
          </p:grpSpPr>
          <p:cxnSp>
            <p:nvCxnSpPr>
              <p:cNvPr id="211" name="Straight Arrow Connector 210"/>
              <p:cNvCxnSpPr/>
              <p:nvPr/>
            </p:nvCxnSpPr>
            <p:spPr>
              <a:xfrm>
                <a:off x="635020" y="1961859"/>
                <a:ext cx="0" cy="696694"/>
              </a:xfrm>
              <a:prstGeom prst="straightConnector1">
                <a:avLst/>
              </a:prstGeom>
              <a:ln>
                <a:solidFill>
                  <a:srgbClr val="0000FF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Arrow Connector 211"/>
              <p:cNvCxnSpPr/>
              <p:nvPr/>
            </p:nvCxnSpPr>
            <p:spPr>
              <a:xfrm>
                <a:off x="526600" y="2068899"/>
                <a:ext cx="687486" cy="0"/>
              </a:xfrm>
              <a:prstGeom prst="straightConnector1">
                <a:avLst/>
              </a:prstGeom>
              <a:ln>
                <a:solidFill>
                  <a:srgbClr val="0000FF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3" name="TextBox 212"/>
              <p:cNvSpPr txBox="1"/>
              <p:nvPr/>
            </p:nvSpPr>
            <p:spPr>
              <a:xfrm>
                <a:off x="279427" y="2126710"/>
                <a:ext cx="3000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 err="1">
                    <a:latin typeface="LM Roman 10 Regular"/>
                    <a:cs typeface="LM Roman 10 Regular"/>
                  </a:rPr>
                  <a:t>i</a:t>
                </a:r>
                <a:endParaRPr lang="en-US" sz="2400" baseline="-25000" dirty="0">
                  <a:latin typeface="LM Roman 10 Regular"/>
                  <a:cs typeface="LM Roman 10 Regular"/>
                </a:endParaRPr>
              </a:p>
            </p:txBody>
          </p:sp>
          <p:sp>
            <p:nvSpPr>
              <p:cNvPr id="214" name="TextBox 213"/>
              <p:cNvSpPr txBox="1"/>
              <p:nvPr/>
            </p:nvSpPr>
            <p:spPr>
              <a:xfrm>
                <a:off x="896767" y="1542010"/>
                <a:ext cx="3129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>
                    <a:latin typeface="LM Roman 10 Regular"/>
                    <a:cs typeface="LM Roman 10 Regular"/>
                  </a:rPr>
                  <a:t>j</a:t>
                </a:r>
                <a:endParaRPr lang="en-US" sz="2400" baseline="-25000" dirty="0">
                  <a:latin typeface="LM Roman 10 Regular"/>
                  <a:cs typeface="LM Roman 10 Regular"/>
                </a:endParaRPr>
              </a:p>
            </p:txBody>
          </p:sp>
        </p:grpSp>
      </p:grpSp>
      <p:grpSp>
        <p:nvGrpSpPr>
          <p:cNvPr id="215" name="Group 214"/>
          <p:cNvGrpSpPr/>
          <p:nvPr/>
        </p:nvGrpSpPr>
        <p:grpSpPr>
          <a:xfrm>
            <a:off x="3903262" y="5112221"/>
            <a:ext cx="4415078" cy="1249131"/>
            <a:chOff x="274834" y="1457637"/>
            <a:chExt cx="4415078" cy="1249131"/>
          </a:xfrm>
        </p:grpSpPr>
        <p:sp>
          <p:nvSpPr>
            <p:cNvPr id="218" name="TextBox 217"/>
            <p:cNvSpPr txBox="1"/>
            <p:nvPr/>
          </p:nvSpPr>
          <p:spPr>
            <a:xfrm>
              <a:off x="274834" y="1457637"/>
              <a:ext cx="40831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LM Roman 10 Regular"/>
                  <a:cs typeface="LM Roman 10 Regular"/>
                </a:rPr>
                <a:t>i</a:t>
              </a:r>
              <a:r>
                <a:rPr lang="en-US" sz="2400" baseline="-25000" dirty="0">
                  <a:latin typeface="LM Roman 10 Regular"/>
                  <a:cs typeface="LM Roman 10 Regular"/>
                </a:rPr>
                <a:t>0 </a:t>
              </a:r>
              <a:r>
                <a:rPr lang="en-US" sz="2400" dirty="0">
                  <a:latin typeface="LM Roman 10 Regular"/>
                  <a:cs typeface="LM Roman 10 Regular"/>
                </a:rPr>
                <a:t>  =  </a:t>
              </a:r>
              <a:r>
                <a:rPr lang="en-US" sz="2400" i="1" dirty="0">
                  <a:latin typeface="LM Roman 10 Regular"/>
                  <a:ea typeface="Lucida Grande"/>
                  <a:cs typeface="LM Roman 10 Regular"/>
                </a:rPr>
                <a:t>s</a:t>
              </a:r>
              <a:r>
                <a:rPr lang="en-US" sz="2400" dirty="0">
                  <a:latin typeface="LM Roman 10 Regular"/>
                  <a:ea typeface="Lucida Grande"/>
                  <a:cs typeface="LM Roman 10 Regular"/>
                </a:rPr>
                <a:t> </a:t>
              </a:r>
              <a:r>
                <a:rPr lang="en-US" sz="2400" i="1" dirty="0" err="1">
                  <a:latin typeface="LM Roman 10 Regular"/>
                  <a:cs typeface="LM Roman 10 Regular"/>
                </a:rPr>
                <a:t>i</a:t>
              </a:r>
              <a:r>
                <a:rPr lang="en-US" sz="2400" i="1" dirty="0">
                  <a:latin typeface="LM Roman 10 Regular"/>
                  <a:cs typeface="LM Roman 10 Regular"/>
                </a:rPr>
                <a:t> </a:t>
              </a:r>
              <a:r>
                <a:rPr lang="en-US" sz="2400" dirty="0" err="1">
                  <a:latin typeface="LM Roman 10 Regular"/>
                  <a:cs typeface="LM Roman 10 Regular"/>
                </a:rPr>
                <a:t>cos</a:t>
              </a:r>
              <a:r>
                <a:rPr lang="en-US" sz="2400" i="1" dirty="0" err="1">
                  <a:latin typeface="LM Roman 10 Regular"/>
                  <a:cs typeface="LM Roman 10 Regular"/>
                </a:rPr>
                <a:t>Θ</a:t>
              </a:r>
              <a:r>
                <a:rPr lang="en-US" sz="2400" dirty="0">
                  <a:latin typeface="LM Roman 10 Regular"/>
                  <a:cs typeface="LM Roman 10 Regular"/>
                </a:rPr>
                <a:t>+ </a:t>
              </a:r>
              <a:r>
                <a:rPr lang="en-US" sz="2400" i="1" dirty="0">
                  <a:latin typeface="LM Roman 10 Regular"/>
                  <a:ea typeface="Lucida Grande"/>
                  <a:cs typeface="LM Roman 10 Regular"/>
                </a:rPr>
                <a:t>s </a:t>
              </a:r>
              <a:r>
                <a:rPr lang="en-US" sz="2400" i="1" dirty="0">
                  <a:latin typeface="LM Roman 10 Regular"/>
                  <a:cs typeface="LM Roman 10 Regular"/>
                </a:rPr>
                <a:t>j </a:t>
              </a:r>
              <a:r>
                <a:rPr lang="en-US" sz="2400" dirty="0" err="1">
                  <a:latin typeface="LM Roman 10 Regular"/>
                  <a:cs typeface="LM Roman 10 Regular"/>
                </a:rPr>
                <a:t>sin</a:t>
              </a:r>
              <a:r>
                <a:rPr lang="en-US" sz="2400" i="1" dirty="0" err="1">
                  <a:latin typeface="LM Roman 10 Regular"/>
                  <a:cs typeface="LM Roman 10 Regular"/>
                </a:rPr>
                <a:t>Θ</a:t>
              </a:r>
              <a:r>
                <a:rPr lang="en-US" sz="2400" dirty="0">
                  <a:latin typeface="LM Roman 10 Regular"/>
                  <a:cs typeface="LM Roman 10 Regular"/>
                </a:rPr>
                <a:t> +</a:t>
              </a:r>
              <a:r>
                <a:rPr lang="en-US" sz="2400" i="1" dirty="0">
                  <a:latin typeface="LM Roman 10 Regular"/>
                  <a:cs typeface="LM Roman 10 Regular"/>
                </a:rPr>
                <a:t>a</a:t>
              </a:r>
              <a:endParaRPr lang="en-US" sz="2400" i="1" baseline="-25000" dirty="0">
                <a:latin typeface="LM Roman 10 Regular"/>
                <a:cs typeface="LM Roman 10 Regular"/>
              </a:endParaRPr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306459" y="2245103"/>
              <a:ext cx="43834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LM Roman 10 Regular"/>
                  <a:cs typeface="LM Roman 10 Regular"/>
                </a:rPr>
                <a:t>j</a:t>
              </a:r>
              <a:r>
                <a:rPr lang="en-US" sz="2400" baseline="-25000" dirty="0">
                  <a:latin typeface="LM Roman 10 Regular"/>
                  <a:cs typeface="LM Roman 10 Regular"/>
                </a:rPr>
                <a:t>0    </a:t>
              </a:r>
              <a:r>
                <a:rPr lang="en-US" sz="2400" dirty="0">
                  <a:latin typeface="LM Roman 10 Regular"/>
                  <a:cs typeface="LM Roman 10 Regular"/>
                </a:rPr>
                <a:t>=  - </a:t>
              </a:r>
              <a:r>
                <a:rPr lang="en-US" sz="2400" i="1" dirty="0">
                  <a:latin typeface="LM Roman 10 Regular"/>
                  <a:ea typeface="Lucida Grande"/>
                  <a:cs typeface="LM Roman 10 Regular"/>
                </a:rPr>
                <a:t>s </a:t>
              </a:r>
              <a:r>
                <a:rPr lang="en-US" sz="2400" i="1" dirty="0" err="1">
                  <a:latin typeface="LM Roman 10 Regular"/>
                  <a:cs typeface="LM Roman 10 Regular"/>
                </a:rPr>
                <a:t>i</a:t>
              </a:r>
              <a:r>
                <a:rPr lang="en-US" sz="2400" i="1" dirty="0">
                  <a:latin typeface="LM Roman 10 Regular"/>
                  <a:cs typeface="LM Roman 10 Regular"/>
                </a:rPr>
                <a:t> </a:t>
              </a:r>
              <a:r>
                <a:rPr lang="en-US" sz="2400" dirty="0" err="1">
                  <a:latin typeface="LM Roman 10 Regular"/>
                  <a:cs typeface="LM Roman 10 Regular"/>
                </a:rPr>
                <a:t>sin</a:t>
              </a:r>
              <a:r>
                <a:rPr lang="en-US" sz="2400" i="1" dirty="0" err="1">
                  <a:latin typeface="LM Roman 10 Regular"/>
                  <a:cs typeface="LM Roman 10 Regular"/>
                </a:rPr>
                <a:t>Θ</a:t>
              </a:r>
              <a:r>
                <a:rPr lang="en-US" sz="2400" dirty="0">
                  <a:latin typeface="LM Roman 10 Regular"/>
                  <a:cs typeface="LM Roman 10 Regular"/>
                </a:rPr>
                <a:t>+ </a:t>
              </a:r>
              <a:r>
                <a:rPr lang="en-US" sz="2400" i="1" dirty="0">
                  <a:latin typeface="LM Roman 10 Regular"/>
                  <a:ea typeface="Lucida Grande"/>
                  <a:cs typeface="LM Roman 10 Regular"/>
                </a:rPr>
                <a:t>s </a:t>
              </a:r>
              <a:r>
                <a:rPr lang="en-US" sz="2400" i="1" dirty="0">
                  <a:latin typeface="LM Roman 10 Regular"/>
                  <a:cs typeface="LM Roman 10 Regular"/>
                </a:rPr>
                <a:t>j </a:t>
              </a:r>
              <a:r>
                <a:rPr lang="en-US" sz="2400" dirty="0" err="1">
                  <a:latin typeface="LM Roman 10 Regular"/>
                  <a:cs typeface="LM Roman 10 Regular"/>
                </a:rPr>
                <a:t>cos</a:t>
              </a:r>
              <a:r>
                <a:rPr lang="en-US" sz="2400" i="1" dirty="0" err="1">
                  <a:latin typeface="LM Roman 10 Regular"/>
                  <a:cs typeface="LM Roman 10 Regular"/>
                </a:rPr>
                <a:t>Θ</a:t>
              </a:r>
              <a:r>
                <a:rPr lang="en-US" sz="2400" i="1" dirty="0">
                  <a:latin typeface="LM Roman 10 Regular"/>
                  <a:cs typeface="LM Roman 10 Regular"/>
                </a:rPr>
                <a:t> </a:t>
              </a:r>
              <a:r>
                <a:rPr lang="en-US" sz="2400" dirty="0">
                  <a:latin typeface="LM Roman 10 Regular"/>
                  <a:cs typeface="LM Roman 10 Regular"/>
                </a:rPr>
                <a:t>+ </a:t>
              </a:r>
              <a:r>
                <a:rPr lang="en-US" sz="2400" i="1" dirty="0">
                  <a:latin typeface="LM Roman 10 Regular"/>
                  <a:cs typeface="LM Roman 10 Regular"/>
                </a:rPr>
                <a:t>b</a:t>
              </a:r>
              <a:endParaRPr lang="en-US" sz="2400" i="1" baseline="-25000" dirty="0">
                <a:latin typeface="LM Roman 10 Regular"/>
                <a:cs typeface="LM Roman 10 Regular"/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424539" y="5311311"/>
            <a:ext cx="36012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Coordinate Transformation:</a:t>
            </a:r>
          </a:p>
          <a:p>
            <a:r>
              <a:rPr lang="en-US" dirty="0">
                <a:latin typeface="Trebuchet MS"/>
                <a:cs typeface="Trebuchet MS"/>
              </a:rPr>
              <a:t>(Example: Rotation &amp; Translation</a:t>
            </a:r>
          </a:p>
          <a:p>
            <a:r>
              <a:rPr lang="en-US" dirty="0">
                <a:latin typeface="Trebuchet MS"/>
                <a:cs typeface="Trebuchet MS"/>
              </a:rPr>
              <a:t>                 &amp; Scale)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68682" y="1926231"/>
            <a:ext cx="40295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Algorithm:</a:t>
            </a:r>
          </a:p>
          <a:p>
            <a:endParaRPr lang="en-US" dirty="0">
              <a:latin typeface="Trebuchet MS"/>
              <a:cs typeface="Trebuchet MS"/>
            </a:endParaRPr>
          </a:p>
          <a:p>
            <a:r>
              <a:rPr lang="en-US" dirty="0">
                <a:latin typeface="Trebuchet MS"/>
                <a:cs typeface="Trebuchet MS"/>
              </a:rPr>
              <a:t>1)  For each (</a:t>
            </a:r>
            <a:r>
              <a:rPr lang="en-US" i="1" dirty="0" err="1">
                <a:latin typeface="LM Roman 10 Regular"/>
                <a:cs typeface="LM Roman 10 Regular"/>
              </a:rPr>
              <a:t>i</a:t>
            </a:r>
            <a:r>
              <a:rPr lang="en-US" dirty="0" err="1">
                <a:latin typeface="Trebuchet MS"/>
                <a:cs typeface="Trebuchet MS"/>
              </a:rPr>
              <a:t>,</a:t>
            </a:r>
            <a:r>
              <a:rPr lang="en-US" i="1" dirty="0" err="1">
                <a:latin typeface="LM Roman 10 Regular"/>
                <a:cs typeface="LM Roman 10 Regular"/>
              </a:rPr>
              <a:t>j</a:t>
            </a:r>
            <a:r>
              <a:rPr lang="en-US" dirty="0">
                <a:latin typeface="Trebuchet MS"/>
                <a:cs typeface="Trebuchet MS"/>
              </a:rPr>
              <a:t>) of </a:t>
            </a:r>
            <a:r>
              <a:rPr lang="en-US" dirty="0">
                <a:solidFill>
                  <a:srgbClr val="0000FF"/>
                </a:solidFill>
                <a:latin typeface="LM Roman 10 Regular"/>
                <a:cs typeface="LM Roman 10 Regular"/>
              </a:rPr>
              <a:t>J</a:t>
            </a:r>
            <a:r>
              <a:rPr lang="en-US" dirty="0">
                <a:latin typeface="Trebuchet MS"/>
                <a:cs typeface="Trebuchet MS"/>
              </a:rPr>
              <a:t> compute (</a:t>
            </a:r>
            <a:r>
              <a:rPr lang="en-US" i="1" dirty="0">
                <a:latin typeface="LM Roman 10 Regular"/>
                <a:cs typeface="LM Roman 10 Regular"/>
              </a:rPr>
              <a:t>i</a:t>
            </a:r>
            <a:r>
              <a:rPr lang="en-US" baseline="-25000" dirty="0">
                <a:latin typeface="LM Roman 10 Regular"/>
                <a:cs typeface="LM Roman 10 Regular"/>
              </a:rPr>
              <a:t>0</a:t>
            </a:r>
            <a:r>
              <a:rPr lang="en-US" dirty="0">
                <a:latin typeface="Trebuchet MS"/>
                <a:cs typeface="Trebuchet MS"/>
              </a:rPr>
              <a:t>,</a:t>
            </a:r>
            <a:r>
              <a:rPr lang="en-US" i="1" dirty="0">
                <a:latin typeface="LM Roman 10 Regular"/>
                <a:cs typeface="LM Roman 10 Regular"/>
              </a:rPr>
              <a:t>j</a:t>
            </a:r>
            <a:r>
              <a:rPr lang="en-US" baseline="-25000" dirty="0">
                <a:latin typeface="LM Roman 10 Regular"/>
                <a:cs typeface="LM Roman 10 Regular"/>
              </a:rPr>
              <a:t>0</a:t>
            </a:r>
            <a:r>
              <a:rPr lang="en-US" dirty="0">
                <a:latin typeface="Trebuchet MS"/>
                <a:cs typeface="Trebuchet MS"/>
              </a:rPr>
              <a:t>).</a:t>
            </a:r>
          </a:p>
          <a:p>
            <a:r>
              <a:rPr lang="en-US" dirty="0">
                <a:latin typeface="Trebuchet MS"/>
                <a:cs typeface="Trebuchet MS"/>
              </a:rPr>
              <a:t>2)  </a:t>
            </a:r>
            <a:r>
              <a:rPr lang="en-US" dirty="0">
                <a:solidFill>
                  <a:srgbClr val="0000FF"/>
                </a:solidFill>
                <a:latin typeface="LM Roman 10 Regular"/>
                <a:cs typeface="LM Roman 10 Regular"/>
              </a:rPr>
              <a:t>J</a:t>
            </a:r>
            <a:r>
              <a:rPr lang="en-US" dirty="0">
                <a:latin typeface="Trebuchet MS"/>
                <a:cs typeface="Trebuchet MS"/>
              </a:rPr>
              <a:t>(</a:t>
            </a:r>
            <a:r>
              <a:rPr lang="en-US" i="1" dirty="0" err="1">
                <a:latin typeface="LM Roman 10 Regular"/>
                <a:cs typeface="LM Roman 10 Regular"/>
              </a:rPr>
              <a:t>i</a:t>
            </a:r>
            <a:r>
              <a:rPr lang="en-US" dirty="0" err="1">
                <a:latin typeface="Trebuchet MS"/>
                <a:cs typeface="Trebuchet MS"/>
              </a:rPr>
              <a:t>,</a:t>
            </a:r>
            <a:r>
              <a:rPr lang="en-US" i="1" dirty="0" err="1">
                <a:latin typeface="LM Roman 10 Regular"/>
                <a:cs typeface="LM Roman 10 Regular"/>
              </a:rPr>
              <a:t>j</a:t>
            </a:r>
            <a:r>
              <a:rPr lang="en-US" dirty="0">
                <a:latin typeface="Trebuchet MS"/>
                <a:cs typeface="Trebuchet MS"/>
              </a:rPr>
              <a:t>) = interpolation {</a:t>
            </a:r>
            <a:r>
              <a:rPr lang="en-US" dirty="0">
                <a:solidFill>
                  <a:srgbClr val="FF0000"/>
                </a:solidFill>
                <a:latin typeface="LM Roman 10 Regular"/>
                <a:cs typeface="LM Roman 10 Regular"/>
              </a:rPr>
              <a:t>I</a:t>
            </a:r>
            <a:r>
              <a:rPr lang="en-US" dirty="0">
                <a:latin typeface="Trebuchet MS"/>
                <a:cs typeface="Trebuchet MS"/>
              </a:rPr>
              <a:t>(</a:t>
            </a:r>
            <a:r>
              <a:rPr lang="en-US" i="1" dirty="0">
                <a:latin typeface="LM Roman 10 Regular"/>
                <a:cs typeface="LM Roman 10 Regular"/>
              </a:rPr>
              <a:t>i</a:t>
            </a:r>
            <a:r>
              <a:rPr lang="en-US" baseline="-25000" dirty="0">
                <a:latin typeface="LM Roman 10 Regular"/>
                <a:cs typeface="LM Roman 10 Regular"/>
              </a:rPr>
              <a:t>0</a:t>
            </a:r>
            <a:r>
              <a:rPr lang="en-US" dirty="0">
                <a:latin typeface="Trebuchet MS"/>
                <a:cs typeface="Trebuchet MS"/>
              </a:rPr>
              <a:t>,</a:t>
            </a:r>
            <a:r>
              <a:rPr lang="en-US" i="1" dirty="0">
                <a:latin typeface="LM Roman 10 Regular"/>
                <a:cs typeface="LM Roman 10 Regular"/>
              </a:rPr>
              <a:t>j</a:t>
            </a:r>
            <a:r>
              <a:rPr lang="en-US" baseline="-25000" dirty="0">
                <a:latin typeface="LM Roman 10 Regular"/>
                <a:cs typeface="LM Roman 10 Regular"/>
              </a:rPr>
              <a:t>0</a:t>
            </a:r>
            <a:r>
              <a:rPr lang="en-US" dirty="0">
                <a:latin typeface="Trebuchet MS"/>
                <a:cs typeface="Trebuchet MS"/>
              </a:rPr>
              <a:t>)}</a:t>
            </a:r>
          </a:p>
        </p:txBody>
      </p:sp>
    </p:spTree>
    <p:extLst>
      <p:ext uri="{BB962C8B-B14F-4D97-AF65-F5344CB8AC3E}">
        <p14:creationId xmlns:p14="http://schemas.microsoft.com/office/powerpoint/2010/main" val="2121223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847085" y="1770848"/>
            <a:ext cx="2891858" cy="2896996"/>
            <a:chOff x="847085" y="1997648"/>
            <a:chExt cx="2891858" cy="2896996"/>
          </a:xfrm>
        </p:grpSpPr>
        <p:grpSp>
          <p:nvGrpSpPr>
            <p:cNvPr id="15" name="Group 14"/>
            <p:cNvGrpSpPr/>
            <p:nvPr/>
          </p:nvGrpSpPr>
          <p:grpSpPr>
            <a:xfrm>
              <a:off x="847085" y="1997648"/>
              <a:ext cx="2891858" cy="2887834"/>
              <a:chOff x="847085" y="1997648"/>
              <a:chExt cx="2891858" cy="2744799"/>
            </a:xfrm>
          </p:grpSpPr>
          <p:cxnSp>
            <p:nvCxnSpPr>
              <p:cNvPr id="5" name="Straight Connector 4"/>
              <p:cNvCxnSpPr/>
              <p:nvPr/>
            </p:nvCxnSpPr>
            <p:spPr>
              <a:xfrm flipV="1">
                <a:off x="856247" y="1997648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flipV="1">
                <a:off x="851666" y="2378352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flipV="1">
                <a:off x="856247" y="278244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flipV="1">
                <a:off x="851666" y="3173376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flipV="1">
                <a:off x="851666" y="357183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V="1">
                <a:off x="847085" y="3957652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V="1">
                <a:off x="851666" y="436174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flipV="1">
                <a:off x="847085" y="4742447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>
            <a:xfrm rot="5400000">
              <a:off x="850536" y="2015400"/>
              <a:ext cx="2891858" cy="2866630"/>
              <a:chOff x="847085" y="1997648"/>
              <a:chExt cx="2891858" cy="2744799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 flipV="1">
                <a:off x="856247" y="1997648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V="1">
                <a:off x="851666" y="2378352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V="1">
                <a:off x="856247" y="278244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flipV="1">
                <a:off x="851666" y="3168299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V="1">
                <a:off x="851666" y="356664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V="1">
                <a:off x="847085" y="3957652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flipV="1">
                <a:off x="851666" y="436174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flipV="1">
                <a:off x="847085" y="4742447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" name="Group 26"/>
          <p:cNvGrpSpPr/>
          <p:nvPr/>
        </p:nvGrpSpPr>
        <p:grpSpPr>
          <a:xfrm>
            <a:off x="4839188" y="1761686"/>
            <a:ext cx="2891858" cy="2896996"/>
            <a:chOff x="847085" y="1997648"/>
            <a:chExt cx="2891858" cy="2896996"/>
          </a:xfrm>
        </p:grpSpPr>
        <p:grpSp>
          <p:nvGrpSpPr>
            <p:cNvPr id="28" name="Group 27"/>
            <p:cNvGrpSpPr/>
            <p:nvPr/>
          </p:nvGrpSpPr>
          <p:grpSpPr>
            <a:xfrm>
              <a:off x="847085" y="1997648"/>
              <a:ext cx="2891858" cy="2887834"/>
              <a:chOff x="847085" y="1997648"/>
              <a:chExt cx="2891858" cy="2744799"/>
            </a:xfrm>
          </p:grpSpPr>
          <p:cxnSp>
            <p:nvCxnSpPr>
              <p:cNvPr id="38" name="Straight Connector 37"/>
              <p:cNvCxnSpPr/>
              <p:nvPr/>
            </p:nvCxnSpPr>
            <p:spPr>
              <a:xfrm flipV="1">
                <a:off x="856247" y="1997648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flipV="1">
                <a:off x="851666" y="2378352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flipV="1">
                <a:off x="856247" y="278244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 flipV="1">
                <a:off x="851666" y="3173376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flipV="1">
                <a:off x="851666" y="357183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 flipV="1">
                <a:off x="847085" y="3957652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flipV="1">
                <a:off x="851666" y="436174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 flipV="1">
                <a:off x="847085" y="4742447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 rot="5400000">
              <a:off x="850536" y="2015400"/>
              <a:ext cx="2891858" cy="2866630"/>
              <a:chOff x="847085" y="1997648"/>
              <a:chExt cx="2891858" cy="2744799"/>
            </a:xfrm>
          </p:grpSpPr>
          <p:cxnSp>
            <p:nvCxnSpPr>
              <p:cNvPr id="30" name="Straight Connector 29"/>
              <p:cNvCxnSpPr/>
              <p:nvPr/>
            </p:nvCxnSpPr>
            <p:spPr>
              <a:xfrm flipV="1">
                <a:off x="856247" y="1997648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flipV="1">
                <a:off x="851666" y="2378352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flipV="1">
                <a:off x="856247" y="278244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flipV="1">
                <a:off x="851666" y="3168299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flipV="1">
                <a:off x="851666" y="356664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flipV="1">
                <a:off x="847085" y="3957652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 flipV="1">
                <a:off x="851666" y="436174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V="1">
                <a:off x="847085" y="4742447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8" name="TextBox 197"/>
          <p:cNvSpPr txBox="1"/>
          <p:nvPr/>
        </p:nvSpPr>
        <p:spPr>
          <a:xfrm>
            <a:off x="817613" y="1100013"/>
            <a:ext cx="312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LM Roman Caps 10 Regular"/>
                <a:cs typeface="LM Roman Caps 10 Regular"/>
              </a:rPr>
              <a:t>I</a:t>
            </a:r>
          </a:p>
        </p:txBody>
      </p:sp>
      <p:sp>
        <p:nvSpPr>
          <p:cNvPr id="199" name="TextBox 198"/>
          <p:cNvSpPr txBox="1"/>
          <p:nvPr/>
        </p:nvSpPr>
        <p:spPr>
          <a:xfrm>
            <a:off x="4791650" y="1104993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LM Roman Caps 10 Regular"/>
                <a:cs typeface="LM Roman Caps 10 Regular"/>
              </a:rPr>
              <a:t>J</a:t>
            </a:r>
          </a:p>
        </p:txBody>
      </p:sp>
      <p:sp>
        <p:nvSpPr>
          <p:cNvPr id="200" name="TextBox 199"/>
          <p:cNvSpPr txBox="1"/>
          <p:nvPr/>
        </p:nvSpPr>
        <p:spPr>
          <a:xfrm>
            <a:off x="4082269" y="3066723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LM Roman Caps 10 Regular"/>
                <a:cs typeface="LM Roman Caps 10 Regular"/>
              </a:rPr>
              <a:t>T</a:t>
            </a:r>
          </a:p>
        </p:txBody>
      </p:sp>
      <p:cxnSp>
        <p:nvCxnSpPr>
          <p:cNvPr id="202" name="Straight Arrow Connector 201"/>
          <p:cNvCxnSpPr/>
          <p:nvPr/>
        </p:nvCxnSpPr>
        <p:spPr>
          <a:xfrm>
            <a:off x="4116289" y="3628426"/>
            <a:ext cx="44114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4814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847085" y="1770848"/>
            <a:ext cx="2891858" cy="2896996"/>
            <a:chOff x="847085" y="1997648"/>
            <a:chExt cx="2891858" cy="2896996"/>
          </a:xfrm>
        </p:grpSpPr>
        <p:grpSp>
          <p:nvGrpSpPr>
            <p:cNvPr id="15" name="Group 14"/>
            <p:cNvGrpSpPr/>
            <p:nvPr/>
          </p:nvGrpSpPr>
          <p:grpSpPr>
            <a:xfrm>
              <a:off x="847085" y="1997648"/>
              <a:ext cx="2891858" cy="2887834"/>
              <a:chOff x="847085" y="1997648"/>
              <a:chExt cx="2891858" cy="2744799"/>
            </a:xfrm>
          </p:grpSpPr>
          <p:cxnSp>
            <p:nvCxnSpPr>
              <p:cNvPr id="5" name="Straight Connector 4"/>
              <p:cNvCxnSpPr/>
              <p:nvPr/>
            </p:nvCxnSpPr>
            <p:spPr>
              <a:xfrm flipV="1">
                <a:off x="856247" y="1997648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flipV="1">
                <a:off x="851666" y="2378352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flipV="1">
                <a:off x="856247" y="278244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flipV="1">
                <a:off x="851666" y="3173376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flipV="1">
                <a:off x="851666" y="357183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V="1">
                <a:off x="847085" y="3957652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V="1">
                <a:off x="851666" y="436174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flipV="1">
                <a:off x="847085" y="4742447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>
            <a:xfrm rot="5400000">
              <a:off x="850536" y="2015400"/>
              <a:ext cx="2891858" cy="2866630"/>
              <a:chOff x="847085" y="1997648"/>
              <a:chExt cx="2891858" cy="2744799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 flipV="1">
                <a:off x="856247" y="1997648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V="1">
                <a:off x="851666" y="2378352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V="1">
                <a:off x="856247" y="278244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flipV="1">
                <a:off x="851666" y="3168299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V="1">
                <a:off x="851666" y="356664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V="1">
                <a:off x="847085" y="3957652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flipV="1">
                <a:off x="851666" y="436174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flipV="1">
                <a:off x="847085" y="4742447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" name="Group 26"/>
          <p:cNvGrpSpPr/>
          <p:nvPr/>
        </p:nvGrpSpPr>
        <p:grpSpPr>
          <a:xfrm>
            <a:off x="4839188" y="1761686"/>
            <a:ext cx="2891858" cy="2896996"/>
            <a:chOff x="847085" y="1997648"/>
            <a:chExt cx="2891858" cy="2896996"/>
          </a:xfrm>
        </p:grpSpPr>
        <p:grpSp>
          <p:nvGrpSpPr>
            <p:cNvPr id="28" name="Group 27"/>
            <p:cNvGrpSpPr/>
            <p:nvPr/>
          </p:nvGrpSpPr>
          <p:grpSpPr>
            <a:xfrm>
              <a:off x="847085" y="1997648"/>
              <a:ext cx="2891858" cy="2887834"/>
              <a:chOff x="847085" y="1997648"/>
              <a:chExt cx="2891858" cy="2744799"/>
            </a:xfrm>
          </p:grpSpPr>
          <p:cxnSp>
            <p:nvCxnSpPr>
              <p:cNvPr id="38" name="Straight Connector 37"/>
              <p:cNvCxnSpPr/>
              <p:nvPr/>
            </p:nvCxnSpPr>
            <p:spPr>
              <a:xfrm flipV="1">
                <a:off x="856247" y="1997648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flipV="1">
                <a:off x="851666" y="2378352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flipV="1">
                <a:off x="856247" y="278244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 flipV="1">
                <a:off x="851666" y="3173376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flipV="1">
                <a:off x="851666" y="357183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 flipV="1">
                <a:off x="847085" y="3957652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flipV="1">
                <a:off x="851666" y="436174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 flipV="1">
                <a:off x="847085" y="4742447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 rot="5400000">
              <a:off x="850536" y="2015400"/>
              <a:ext cx="2891858" cy="2866630"/>
              <a:chOff x="847085" y="1997648"/>
              <a:chExt cx="2891858" cy="2744799"/>
            </a:xfrm>
          </p:grpSpPr>
          <p:cxnSp>
            <p:nvCxnSpPr>
              <p:cNvPr id="30" name="Straight Connector 29"/>
              <p:cNvCxnSpPr/>
              <p:nvPr/>
            </p:nvCxnSpPr>
            <p:spPr>
              <a:xfrm flipV="1">
                <a:off x="856247" y="1997648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flipV="1">
                <a:off x="851666" y="2378352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flipV="1">
                <a:off x="856247" y="278244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flipV="1">
                <a:off x="851666" y="3168299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flipV="1">
                <a:off x="851666" y="356664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flipV="1">
                <a:off x="847085" y="3957652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 flipV="1">
                <a:off x="851666" y="436174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V="1">
                <a:off x="847085" y="4742447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5" name="Group 64"/>
          <p:cNvGrpSpPr/>
          <p:nvPr/>
        </p:nvGrpSpPr>
        <p:grpSpPr>
          <a:xfrm>
            <a:off x="1061240" y="1978568"/>
            <a:ext cx="2485093" cy="2487291"/>
            <a:chOff x="1061240" y="2205368"/>
            <a:chExt cx="2485093" cy="2487291"/>
          </a:xfrm>
        </p:grpSpPr>
        <p:grpSp>
          <p:nvGrpSpPr>
            <p:cNvPr id="47" name="Group 46"/>
            <p:cNvGrpSpPr/>
            <p:nvPr/>
          </p:nvGrpSpPr>
          <p:grpSpPr>
            <a:xfrm>
              <a:off x="1061240" y="2205368"/>
              <a:ext cx="2485093" cy="2487291"/>
              <a:chOff x="847085" y="1997648"/>
              <a:chExt cx="2891858" cy="2364095"/>
            </a:xfrm>
          </p:grpSpPr>
          <p:cxnSp>
            <p:nvCxnSpPr>
              <p:cNvPr id="57" name="Straight Connector 56"/>
              <p:cNvCxnSpPr/>
              <p:nvPr/>
            </p:nvCxnSpPr>
            <p:spPr>
              <a:xfrm flipV="1">
                <a:off x="856247" y="1997648"/>
                <a:ext cx="2882696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flipV="1">
                <a:off x="851666" y="2378352"/>
                <a:ext cx="2882696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flipV="1">
                <a:off x="856247" y="2782443"/>
                <a:ext cx="2882696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 flipV="1">
                <a:off x="851666" y="3173376"/>
                <a:ext cx="2882696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flipV="1">
                <a:off x="851666" y="3571833"/>
                <a:ext cx="2882696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 flipV="1">
                <a:off x="847085" y="3957652"/>
                <a:ext cx="2882696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 flipV="1">
                <a:off x="851666" y="4361743"/>
                <a:ext cx="2882696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oup 47"/>
            <p:cNvGrpSpPr/>
            <p:nvPr/>
          </p:nvGrpSpPr>
          <p:grpSpPr>
            <a:xfrm rot="5400000">
              <a:off x="1070742" y="2217069"/>
              <a:ext cx="2482153" cy="2469028"/>
              <a:chOff x="847085" y="2378352"/>
              <a:chExt cx="2891858" cy="2364095"/>
            </a:xfrm>
          </p:grpSpPr>
          <p:cxnSp>
            <p:nvCxnSpPr>
              <p:cNvPr id="50" name="Straight Connector 49"/>
              <p:cNvCxnSpPr/>
              <p:nvPr/>
            </p:nvCxnSpPr>
            <p:spPr>
              <a:xfrm flipV="1">
                <a:off x="851666" y="2378352"/>
                <a:ext cx="2882696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flipV="1">
                <a:off x="856247" y="2782443"/>
                <a:ext cx="2882696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V="1">
                <a:off x="851666" y="3168299"/>
                <a:ext cx="2882696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V="1">
                <a:off x="851666" y="3566643"/>
                <a:ext cx="2882696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V="1">
                <a:off x="847085" y="3957652"/>
                <a:ext cx="2882696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flipV="1">
                <a:off x="851666" y="4361743"/>
                <a:ext cx="2882696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flipV="1">
                <a:off x="847085" y="4742447"/>
                <a:ext cx="2882696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3" name="Group 122"/>
          <p:cNvGrpSpPr/>
          <p:nvPr/>
        </p:nvGrpSpPr>
        <p:grpSpPr>
          <a:xfrm>
            <a:off x="1031773" y="1926231"/>
            <a:ext cx="2561269" cy="2594722"/>
            <a:chOff x="1031773" y="2153031"/>
            <a:chExt cx="2561269" cy="2594722"/>
          </a:xfrm>
        </p:grpSpPr>
        <p:grpSp>
          <p:nvGrpSpPr>
            <p:cNvPr id="74" name="Group 73"/>
            <p:cNvGrpSpPr/>
            <p:nvPr/>
          </p:nvGrpSpPr>
          <p:grpSpPr>
            <a:xfrm>
              <a:off x="1032403" y="2153031"/>
              <a:ext cx="2552327" cy="113422"/>
              <a:chOff x="1032403" y="2153031"/>
              <a:chExt cx="2552327" cy="113422"/>
            </a:xfrm>
          </p:grpSpPr>
          <p:sp>
            <p:nvSpPr>
              <p:cNvPr id="66" name="Oval 65"/>
              <p:cNvSpPr/>
              <p:nvPr/>
            </p:nvSpPr>
            <p:spPr>
              <a:xfrm>
                <a:off x="1032403" y="21542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1429651" y="21536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1847933" y="21536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2265585" y="21530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2679396" y="21638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3076644" y="21632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3494926" y="21632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>
              <a:off x="1031773" y="2545131"/>
              <a:ext cx="2552327" cy="113422"/>
              <a:chOff x="1032403" y="2153031"/>
              <a:chExt cx="2552327" cy="113422"/>
            </a:xfrm>
          </p:grpSpPr>
          <p:sp>
            <p:nvSpPr>
              <p:cNvPr id="76" name="Oval 75"/>
              <p:cNvSpPr/>
              <p:nvPr/>
            </p:nvSpPr>
            <p:spPr>
              <a:xfrm>
                <a:off x="1032403" y="21542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1429651" y="21536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1847933" y="21536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2265585" y="21530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2679396" y="21638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3076644" y="21632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3494926" y="21632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3" name="Group 82"/>
            <p:cNvGrpSpPr/>
            <p:nvPr/>
          </p:nvGrpSpPr>
          <p:grpSpPr>
            <a:xfrm>
              <a:off x="1036244" y="2978031"/>
              <a:ext cx="2552327" cy="113422"/>
              <a:chOff x="1032403" y="2153031"/>
              <a:chExt cx="2552327" cy="113422"/>
            </a:xfrm>
          </p:grpSpPr>
          <p:sp>
            <p:nvSpPr>
              <p:cNvPr id="84" name="Oval 83"/>
              <p:cNvSpPr/>
              <p:nvPr/>
            </p:nvSpPr>
            <p:spPr>
              <a:xfrm>
                <a:off x="1032403" y="21542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1429651" y="21536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Oval 85"/>
              <p:cNvSpPr/>
              <p:nvPr/>
            </p:nvSpPr>
            <p:spPr>
              <a:xfrm>
                <a:off x="1847933" y="21536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Oval 86"/>
              <p:cNvSpPr/>
              <p:nvPr/>
            </p:nvSpPr>
            <p:spPr>
              <a:xfrm>
                <a:off x="2265585" y="21530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Oval 87"/>
              <p:cNvSpPr/>
              <p:nvPr/>
            </p:nvSpPr>
            <p:spPr>
              <a:xfrm>
                <a:off x="2679396" y="21638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Oval 88"/>
              <p:cNvSpPr/>
              <p:nvPr/>
            </p:nvSpPr>
            <p:spPr>
              <a:xfrm>
                <a:off x="3076644" y="21632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3494926" y="21632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1" name="Group 90"/>
            <p:cNvGrpSpPr/>
            <p:nvPr/>
          </p:nvGrpSpPr>
          <p:grpSpPr>
            <a:xfrm>
              <a:off x="1036874" y="3391731"/>
              <a:ext cx="2552327" cy="113422"/>
              <a:chOff x="1032403" y="2153031"/>
              <a:chExt cx="2552327" cy="113422"/>
            </a:xfrm>
          </p:grpSpPr>
          <p:sp>
            <p:nvSpPr>
              <p:cNvPr id="92" name="Oval 91"/>
              <p:cNvSpPr/>
              <p:nvPr/>
            </p:nvSpPr>
            <p:spPr>
              <a:xfrm>
                <a:off x="1032403" y="21542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92"/>
              <p:cNvSpPr/>
              <p:nvPr/>
            </p:nvSpPr>
            <p:spPr>
              <a:xfrm>
                <a:off x="1429651" y="21536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/>
              <p:cNvSpPr/>
              <p:nvPr/>
            </p:nvSpPr>
            <p:spPr>
              <a:xfrm>
                <a:off x="1847933" y="21536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/>
              <p:cNvSpPr/>
              <p:nvPr/>
            </p:nvSpPr>
            <p:spPr>
              <a:xfrm>
                <a:off x="2265585" y="21530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Oval 95"/>
              <p:cNvSpPr/>
              <p:nvPr/>
            </p:nvSpPr>
            <p:spPr>
              <a:xfrm>
                <a:off x="2679396" y="21638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Oval 96"/>
              <p:cNvSpPr/>
              <p:nvPr/>
            </p:nvSpPr>
            <p:spPr>
              <a:xfrm>
                <a:off x="3076644" y="21632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/>
              <p:cNvSpPr/>
              <p:nvPr/>
            </p:nvSpPr>
            <p:spPr>
              <a:xfrm>
                <a:off x="3494926" y="21632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1036244" y="3799131"/>
              <a:ext cx="2552327" cy="113422"/>
              <a:chOff x="1032403" y="2153031"/>
              <a:chExt cx="2552327" cy="113422"/>
            </a:xfrm>
          </p:grpSpPr>
          <p:sp>
            <p:nvSpPr>
              <p:cNvPr id="100" name="Oval 99"/>
              <p:cNvSpPr/>
              <p:nvPr/>
            </p:nvSpPr>
            <p:spPr>
              <a:xfrm>
                <a:off x="1032403" y="21542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/>
              <p:cNvSpPr/>
              <p:nvPr/>
            </p:nvSpPr>
            <p:spPr>
              <a:xfrm>
                <a:off x="1429651" y="21536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/>
              <p:cNvSpPr/>
              <p:nvPr/>
            </p:nvSpPr>
            <p:spPr>
              <a:xfrm>
                <a:off x="1847933" y="21536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/>
              <p:cNvSpPr/>
              <p:nvPr/>
            </p:nvSpPr>
            <p:spPr>
              <a:xfrm>
                <a:off x="2265585" y="21530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/>
              <p:cNvSpPr/>
              <p:nvPr/>
            </p:nvSpPr>
            <p:spPr>
              <a:xfrm>
                <a:off x="2679396" y="21638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/>
              <p:cNvSpPr/>
              <p:nvPr/>
            </p:nvSpPr>
            <p:spPr>
              <a:xfrm>
                <a:off x="3076644" y="21632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105"/>
              <p:cNvSpPr/>
              <p:nvPr/>
            </p:nvSpPr>
            <p:spPr>
              <a:xfrm>
                <a:off x="3494926" y="21632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7" name="Group 106"/>
            <p:cNvGrpSpPr/>
            <p:nvPr/>
          </p:nvGrpSpPr>
          <p:grpSpPr>
            <a:xfrm>
              <a:off x="1040715" y="4216731"/>
              <a:ext cx="2552327" cy="113422"/>
              <a:chOff x="1032403" y="2153031"/>
              <a:chExt cx="2552327" cy="113422"/>
            </a:xfrm>
          </p:grpSpPr>
          <p:sp>
            <p:nvSpPr>
              <p:cNvPr id="108" name="Oval 107"/>
              <p:cNvSpPr/>
              <p:nvPr/>
            </p:nvSpPr>
            <p:spPr>
              <a:xfrm>
                <a:off x="1032403" y="21542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/>
              <p:cNvSpPr/>
              <p:nvPr/>
            </p:nvSpPr>
            <p:spPr>
              <a:xfrm>
                <a:off x="1429651" y="21536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/>
              <p:cNvSpPr/>
              <p:nvPr/>
            </p:nvSpPr>
            <p:spPr>
              <a:xfrm>
                <a:off x="1847933" y="21536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/>
              <p:cNvSpPr/>
              <p:nvPr/>
            </p:nvSpPr>
            <p:spPr>
              <a:xfrm>
                <a:off x="2265585" y="21530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2679396" y="21638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Oval 112"/>
              <p:cNvSpPr/>
              <p:nvPr/>
            </p:nvSpPr>
            <p:spPr>
              <a:xfrm>
                <a:off x="3076644" y="21632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/>
              <p:cNvSpPr/>
              <p:nvPr/>
            </p:nvSpPr>
            <p:spPr>
              <a:xfrm>
                <a:off x="3494926" y="21632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>
              <a:off x="1034984" y="4634331"/>
              <a:ext cx="2552327" cy="113422"/>
              <a:chOff x="1032403" y="2153031"/>
              <a:chExt cx="2552327" cy="113422"/>
            </a:xfrm>
          </p:grpSpPr>
          <p:sp>
            <p:nvSpPr>
              <p:cNvPr id="116" name="Oval 115"/>
              <p:cNvSpPr/>
              <p:nvPr/>
            </p:nvSpPr>
            <p:spPr>
              <a:xfrm>
                <a:off x="1032403" y="21542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Oval 116"/>
              <p:cNvSpPr/>
              <p:nvPr/>
            </p:nvSpPr>
            <p:spPr>
              <a:xfrm>
                <a:off x="1429651" y="21536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Oval 117"/>
              <p:cNvSpPr/>
              <p:nvPr/>
            </p:nvSpPr>
            <p:spPr>
              <a:xfrm>
                <a:off x="1847933" y="21536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/>
              <p:cNvSpPr/>
              <p:nvPr/>
            </p:nvSpPr>
            <p:spPr>
              <a:xfrm>
                <a:off x="2265585" y="21530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Oval 119"/>
              <p:cNvSpPr/>
              <p:nvPr/>
            </p:nvSpPr>
            <p:spPr>
              <a:xfrm>
                <a:off x="2679396" y="21638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Oval 120"/>
              <p:cNvSpPr/>
              <p:nvPr/>
            </p:nvSpPr>
            <p:spPr>
              <a:xfrm>
                <a:off x="3076644" y="21632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/>
              <p:cNvSpPr/>
              <p:nvPr/>
            </p:nvSpPr>
            <p:spPr>
              <a:xfrm>
                <a:off x="3494926" y="21632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24" name="Group 123"/>
          <p:cNvGrpSpPr/>
          <p:nvPr/>
        </p:nvGrpSpPr>
        <p:grpSpPr>
          <a:xfrm>
            <a:off x="5016970" y="1912390"/>
            <a:ext cx="2561269" cy="2594722"/>
            <a:chOff x="1031773" y="2153031"/>
            <a:chExt cx="2561269" cy="2594722"/>
          </a:xfrm>
          <a:solidFill>
            <a:srgbClr val="0000FF"/>
          </a:solidFill>
        </p:grpSpPr>
        <p:grpSp>
          <p:nvGrpSpPr>
            <p:cNvPr id="125" name="Group 124"/>
            <p:cNvGrpSpPr/>
            <p:nvPr/>
          </p:nvGrpSpPr>
          <p:grpSpPr>
            <a:xfrm>
              <a:off x="1032403" y="2153031"/>
              <a:ext cx="2552327" cy="113422"/>
              <a:chOff x="1032403" y="2153031"/>
              <a:chExt cx="2552327" cy="113422"/>
            </a:xfrm>
            <a:grpFill/>
          </p:grpSpPr>
          <p:sp>
            <p:nvSpPr>
              <p:cNvPr id="174" name="Oval 173"/>
              <p:cNvSpPr/>
              <p:nvPr/>
            </p:nvSpPr>
            <p:spPr>
              <a:xfrm>
                <a:off x="1032403" y="2154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Oval 174"/>
              <p:cNvSpPr/>
              <p:nvPr/>
            </p:nvSpPr>
            <p:spPr>
              <a:xfrm>
                <a:off x="1429651" y="21536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Oval 175"/>
              <p:cNvSpPr/>
              <p:nvPr/>
            </p:nvSpPr>
            <p:spPr>
              <a:xfrm>
                <a:off x="1847933" y="21536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Oval 176"/>
              <p:cNvSpPr/>
              <p:nvPr/>
            </p:nvSpPr>
            <p:spPr>
              <a:xfrm>
                <a:off x="2265585" y="21530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Oval 177"/>
              <p:cNvSpPr/>
              <p:nvPr/>
            </p:nvSpPr>
            <p:spPr>
              <a:xfrm>
                <a:off x="2679396" y="21638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Oval 178"/>
              <p:cNvSpPr/>
              <p:nvPr/>
            </p:nvSpPr>
            <p:spPr>
              <a:xfrm>
                <a:off x="3076644" y="2163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Oval 179"/>
              <p:cNvSpPr/>
              <p:nvPr/>
            </p:nvSpPr>
            <p:spPr>
              <a:xfrm>
                <a:off x="3494926" y="2163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6" name="Group 125"/>
            <p:cNvGrpSpPr/>
            <p:nvPr/>
          </p:nvGrpSpPr>
          <p:grpSpPr>
            <a:xfrm>
              <a:off x="1031773" y="2545131"/>
              <a:ext cx="2552327" cy="113422"/>
              <a:chOff x="1032403" y="2153031"/>
              <a:chExt cx="2552327" cy="113422"/>
            </a:xfrm>
            <a:grpFill/>
          </p:grpSpPr>
          <p:sp>
            <p:nvSpPr>
              <p:cNvPr id="167" name="Oval 166"/>
              <p:cNvSpPr/>
              <p:nvPr/>
            </p:nvSpPr>
            <p:spPr>
              <a:xfrm>
                <a:off x="1032403" y="2154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Oval 167"/>
              <p:cNvSpPr/>
              <p:nvPr/>
            </p:nvSpPr>
            <p:spPr>
              <a:xfrm>
                <a:off x="1429651" y="21536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Oval 168"/>
              <p:cNvSpPr/>
              <p:nvPr/>
            </p:nvSpPr>
            <p:spPr>
              <a:xfrm>
                <a:off x="1847933" y="21536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Oval 169"/>
              <p:cNvSpPr/>
              <p:nvPr/>
            </p:nvSpPr>
            <p:spPr>
              <a:xfrm>
                <a:off x="2265585" y="21530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Oval 170"/>
              <p:cNvSpPr/>
              <p:nvPr/>
            </p:nvSpPr>
            <p:spPr>
              <a:xfrm>
                <a:off x="2679396" y="21638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Oval 171"/>
              <p:cNvSpPr/>
              <p:nvPr/>
            </p:nvSpPr>
            <p:spPr>
              <a:xfrm>
                <a:off x="3076644" y="2163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Oval 172"/>
              <p:cNvSpPr/>
              <p:nvPr/>
            </p:nvSpPr>
            <p:spPr>
              <a:xfrm>
                <a:off x="3494926" y="2163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7" name="Group 126"/>
            <p:cNvGrpSpPr/>
            <p:nvPr/>
          </p:nvGrpSpPr>
          <p:grpSpPr>
            <a:xfrm>
              <a:off x="1036244" y="2978031"/>
              <a:ext cx="2552327" cy="113422"/>
              <a:chOff x="1032403" y="2153031"/>
              <a:chExt cx="2552327" cy="113422"/>
            </a:xfrm>
            <a:grpFill/>
          </p:grpSpPr>
          <p:sp>
            <p:nvSpPr>
              <p:cNvPr id="160" name="Oval 159"/>
              <p:cNvSpPr/>
              <p:nvPr/>
            </p:nvSpPr>
            <p:spPr>
              <a:xfrm>
                <a:off x="1032403" y="2154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Oval 160"/>
              <p:cNvSpPr/>
              <p:nvPr/>
            </p:nvSpPr>
            <p:spPr>
              <a:xfrm>
                <a:off x="1429651" y="21536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Oval 161"/>
              <p:cNvSpPr/>
              <p:nvPr/>
            </p:nvSpPr>
            <p:spPr>
              <a:xfrm>
                <a:off x="1847933" y="21536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Oval 162"/>
              <p:cNvSpPr/>
              <p:nvPr/>
            </p:nvSpPr>
            <p:spPr>
              <a:xfrm>
                <a:off x="2265585" y="21530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Oval 163"/>
              <p:cNvSpPr/>
              <p:nvPr/>
            </p:nvSpPr>
            <p:spPr>
              <a:xfrm>
                <a:off x="2679396" y="21638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Oval 164"/>
              <p:cNvSpPr/>
              <p:nvPr/>
            </p:nvSpPr>
            <p:spPr>
              <a:xfrm>
                <a:off x="3076644" y="2163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Oval 165"/>
              <p:cNvSpPr/>
              <p:nvPr/>
            </p:nvSpPr>
            <p:spPr>
              <a:xfrm>
                <a:off x="3494926" y="2163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8" name="Group 127"/>
            <p:cNvGrpSpPr/>
            <p:nvPr/>
          </p:nvGrpSpPr>
          <p:grpSpPr>
            <a:xfrm>
              <a:off x="1036874" y="3391731"/>
              <a:ext cx="2552327" cy="113422"/>
              <a:chOff x="1032403" y="2153031"/>
              <a:chExt cx="2552327" cy="113422"/>
            </a:xfrm>
            <a:grpFill/>
          </p:grpSpPr>
          <p:sp>
            <p:nvSpPr>
              <p:cNvPr id="153" name="Oval 152"/>
              <p:cNvSpPr/>
              <p:nvPr/>
            </p:nvSpPr>
            <p:spPr>
              <a:xfrm>
                <a:off x="1032403" y="2154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/>
              <p:cNvSpPr/>
              <p:nvPr/>
            </p:nvSpPr>
            <p:spPr>
              <a:xfrm>
                <a:off x="1429651" y="21536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Oval 154"/>
              <p:cNvSpPr/>
              <p:nvPr/>
            </p:nvSpPr>
            <p:spPr>
              <a:xfrm>
                <a:off x="1847933" y="21536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/>
              <p:cNvSpPr/>
              <p:nvPr/>
            </p:nvSpPr>
            <p:spPr>
              <a:xfrm>
                <a:off x="2265585" y="21530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Oval 156"/>
              <p:cNvSpPr/>
              <p:nvPr/>
            </p:nvSpPr>
            <p:spPr>
              <a:xfrm>
                <a:off x="2679396" y="21638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Oval 157"/>
              <p:cNvSpPr/>
              <p:nvPr/>
            </p:nvSpPr>
            <p:spPr>
              <a:xfrm>
                <a:off x="3076644" y="2163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Oval 158"/>
              <p:cNvSpPr/>
              <p:nvPr/>
            </p:nvSpPr>
            <p:spPr>
              <a:xfrm>
                <a:off x="3494926" y="2163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9" name="Group 128"/>
            <p:cNvGrpSpPr/>
            <p:nvPr/>
          </p:nvGrpSpPr>
          <p:grpSpPr>
            <a:xfrm>
              <a:off x="1036244" y="3799131"/>
              <a:ext cx="2552327" cy="113422"/>
              <a:chOff x="1032403" y="2153031"/>
              <a:chExt cx="2552327" cy="113422"/>
            </a:xfrm>
            <a:grpFill/>
          </p:grpSpPr>
          <p:sp>
            <p:nvSpPr>
              <p:cNvPr id="146" name="Oval 145"/>
              <p:cNvSpPr/>
              <p:nvPr/>
            </p:nvSpPr>
            <p:spPr>
              <a:xfrm>
                <a:off x="1032403" y="2154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Oval 146"/>
              <p:cNvSpPr/>
              <p:nvPr/>
            </p:nvSpPr>
            <p:spPr>
              <a:xfrm>
                <a:off x="1429651" y="21536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Oval 147"/>
              <p:cNvSpPr/>
              <p:nvPr/>
            </p:nvSpPr>
            <p:spPr>
              <a:xfrm>
                <a:off x="1847933" y="21536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Oval 148"/>
              <p:cNvSpPr/>
              <p:nvPr/>
            </p:nvSpPr>
            <p:spPr>
              <a:xfrm>
                <a:off x="2265585" y="21530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Oval 149"/>
              <p:cNvSpPr/>
              <p:nvPr/>
            </p:nvSpPr>
            <p:spPr>
              <a:xfrm>
                <a:off x="2679396" y="21638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Oval 150"/>
              <p:cNvSpPr/>
              <p:nvPr/>
            </p:nvSpPr>
            <p:spPr>
              <a:xfrm>
                <a:off x="3076644" y="2163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Oval 151"/>
              <p:cNvSpPr/>
              <p:nvPr/>
            </p:nvSpPr>
            <p:spPr>
              <a:xfrm>
                <a:off x="3494926" y="2163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0" name="Group 129"/>
            <p:cNvGrpSpPr/>
            <p:nvPr/>
          </p:nvGrpSpPr>
          <p:grpSpPr>
            <a:xfrm>
              <a:off x="1040715" y="4216731"/>
              <a:ext cx="2552327" cy="113422"/>
              <a:chOff x="1032403" y="2153031"/>
              <a:chExt cx="2552327" cy="113422"/>
            </a:xfrm>
            <a:grpFill/>
          </p:grpSpPr>
          <p:sp>
            <p:nvSpPr>
              <p:cNvPr id="139" name="Oval 138"/>
              <p:cNvSpPr/>
              <p:nvPr/>
            </p:nvSpPr>
            <p:spPr>
              <a:xfrm>
                <a:off x="1032403" y="2154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Oval 139"/>
              <p:cNvSpPr/>
              <p:nvPr/>
            </p:nvSpPr>
            <p:spPr>
              <a:xfrm>
                <a:off x="1429651" y="21536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Oval 140"/>
              <p:cNvSpPr/>
              <p:nvPr/>
            </p:nvSpPr>
            <p:spPr>
              <a:xfrm>
                <a:off x="1847933" y="21536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Oval 141"/>
              <p:cNvSpPr/>
              <p:nvPr/>
            </p:nvSpPr>
            <p:spPr>
              <a:xfrm>
                <a:off x="2265585" y="21530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Oval 142"/>
              <p:cNvSpPr/>
              <p:nvPr/>
            </p:nvSpPr>
            <p:spPr>
              <a:xfrm>
                <a:off x="2679396" y="21638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Oval 143"/>
              <p:cNvSpPr/>
              <p:nvPr/>
            </p:nvSpPr>
            <p:spPr>
              <a:xfrm>
                <a:off x="3076644" y="2163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Oval 144"/>
              <p:cNvSpPr/>
              <p:nvPr/>
            </p:nvSpPr>
            <p:spPr>
              <a:xfrm>
                <a:off x="3494926" y="2163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1" name="Group 130"/>
            <p:cNvGrpSpPr/>
            <p:nvPr/>
          </p:nvGrpSpPr>
          <p:grpSpPr>
            <a:xfrm>
              <a:off x="1034984" y="4634331"/>
              <a:ext cx="2552327" cy="113422"/>
              <a:chOff x="1032403" y="2153031"/>
              <a:chExt cx="2552327" cy="113422"/>
            </a:xfrm>
            <a:grpFill/>
          </p:grpSpPr>
          <p:sp>
            <p:nvSpPr>
              <p:cNvPr id="132" name="Oval 131"/>
              <p:cNvSpPr/>
              <p:nvPr/>
            </p:nvSpPr>
            <p:spPr>
              <a:xfrm>
                <a:off x="1032403" y="2154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Oval 132"/>
              <p:cNvSpPr/>
              <p:nvPr/>
            </p:nvSpPr>
            <p:spPr>
              <a:xfrm>
                <a:off x="1429651" y="21536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Oval 133"/>
              <p:cNvSpPr/>
              <p:nvPr/>
            </p:nvSpPr>
            <p:spPr>
              <a:xfrm>
                <a:off x="1847933" y="21536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Oval 134"/>
              <p:cNvSpPr/>
              <p:nvPr/>
            </p:nvSpPr>
            <p:spPr>
              <a:xfrm>
                <a:off x="2265585" y="21530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Oval 135"/>
              <p:cNvSpPr/>
              <p:nvPr/>
            </p:nvSpPr>
            <p:spPr>
              <a:xfrm>
                <a:off x="2679396" y="21638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Oval 136"/>
              <p:cNvSpPr/>
              <p:nvPr/>
            </p:nvSpPr>
            <p:spPr>
              <a:xfrm>
                <a:off x="3076644" y="2163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Oval 137"/>
              <p:cNvSpPr/>
              <p:nvPr/>
            </p:nvSpPr>
            <p:spPr>
              <a:xfrm>
                <a:off x="3494926" y="2163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81" name="Group 180"/>
          <p:cNvGrpSpPr/>
          <p:nvPr/>
        </p:nvGrpSpPr>
        <p:grpSpPr>
          <a:xfrm>
            <a:off x="5046560" y="1972208"/>
            <a:ext cx="2485093" cy="2487291"/>
            <a:chOff x="1061240" y="2205368"/>
            <a:chExt cx="2485093" cy="2487291"/>
          </a:xfrm>
        </p:grpSpPr>
        <p:grpSp>
          <p:nvGrpSpPr>
            <p:cNvPr id="182" name="Group 181"/>
            <p:cNvGrpSpPr/>
            <p:nvPr/>
          </p:nvGrpSpPr>
          <p:grpSpPr>
            <a:xfrm>
              <a:off x="1061240" y="2205368"/>
              <a:ext cx="2485093" cy="2487291"/>
              <a:chOff x="847085" y="1997648"/>
              <a:chExt cx="2891858" cy="2364095"/>
            </a:xfrm>
          </p:grpSpPr>
          <p:cxnSp>
            <p:nvCxnSpPr>
              <p:cNvPr id="191" name="Straight Connector 190"/>
              <p:cNvCxnSpPr/>
              <p:nvPr/>
            </p:nvCxnSpPr>
            <p:spPr>
              <a:xfrm flipV="1">
                <a:off x="856247" y="1997648"/>
                <a:ext cx="2882696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 flipV="1">
                <a:off x="851666" y="2378352"/>
                <a:ext cx="2882696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/>
            </p:nvCxnSpPr>
            <p:spPr>
              <a:xfrm flipV="1">
                <a:off x="856247" y="2782443"/>
                <a:ext cx="2882696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/>
            </p:nvCxnSpPr>
            <p:spPr>
              <a:xfrm flipV="1">
                <a:off x="851666" y="3173376"/>
                <a:ext cx="2882696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 flipV="1">
                <a:off x="851666" y="3571833"/>
                <a:ext cx="2882696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/>
              <p:nvPr/>
            </p:nvCxnSpPr>
            <p:spPr>
              <a:xfrm flipV="1">
                <a:off x="847085" y="3957652"/>
                <a:ext cx="2882696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>
              <a:xfrm flipV="1">
                <a:off x="851666" y="4361743"/>
                <a:ext cx="2882696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182"/>
            <p:cNvGrpSpPr/>
            <p:nvPr/>
          </p:nvGrpSpPr>
          <p:grpSpPr>
            <a:xfrm rot="5400000">
              <a:off x="1070742" y="2217069"/>
              <a:ext cx="2482153" cy="2469028"/>
              <a:chOff x="847085" y="2378352"/>
              <a:chExt cx="2891858" cy="2364095"/>
            </a:xfrm>
          </p:grpSpPr>
          <p:cxnSp>
            <p:nvCxnSpPr>
              <p:cNvPr id="184" name="Straight Connector 183"/>
              <p:cNvCxnSpPr/>
              <p:nvPr/>
            </p:nvCxnSpPr>
            <p:spPr>
              <a:xfrm flipV="1">
                <a:off x="851666" y="2378352"/>
                <a:ext cx="2882696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/>
            </p:nvCxnSpPr>
            <p:spPr>
              <a:xfrm flipV="1">
                <a:off x="856247" y="2782443"/>
                <a:ext cx="2882696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 flipV="1">
                <a:off x="851666" y="3168299"/>
                <a:ext cx="2882696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>
              <a:xfrm flipV="1">
                <a:off x="851666" y="3566643"/>
                <a:ext cx="2882696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>
              <a:xfrm flipV="1">
                <a:off x="847085" y="3957652"/>
                <a:ext cx="2882696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 flipV="1">
                <a:off x="851666" y="4361743"/>
                <a:ext cx="2882696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>
              <a:xfrm flipV="1">
                <a:off x="847085" y="4742447"/>
                <a:ext cx="2882696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8" name="TextBox 197"/>
          <p:cNvSpPr txBox="1"/>
          <p:nvPr/>
        </p:nvSpPr>
        <p:spPr>
          <a:xfrm>
            <a:off x="817613" y="1100013"/>
            <a:ext cx="312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LM Roman Caps 10 Regular"/>
                <a:cs typeface="LM Roman Caps 10 Regular"/>
              </a:rPr>
              <a:t>I</a:t>
            </a:r>
          </a:p>
        </p:txBody>
      </p:sp>
      <p:sp>
        <p:nvSpPr>
          <p:cNvPr id="199" name="TextBox 198"/>
          <p:cNvSpPr txBox="1"/>
          <p:nvPr/>
        </p:nvSpPr>
        <p:spPr>
          <a:xfrm>
            <a:off x="4791650" y="1104993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LM Roman Caps 10 Regular"/>
                <a:cs typeface="LM Roman Caps 10 Regular"/>
              </a:rPr>
              <a:t>J</a:t>
            </a:r>
          </a:p>
        </p:txBody>
      </p:sp>
      <p:sp>
        <p:nvSpPr>
          <p:cNvPr id="200" name="TextBox 199"/>
          <p:cNvSpPr txBox="1"/>
          <p:nvPr/>
        </p:nvSpPr>
        <p:spPr>
          <a:xfrm>
            <a:off x="4082269" y="3066723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LM Roman Caps 10 Regular"/>
                <a:cs typeface="LM Roman Caps 10 Regular"/>
              </a:rPr>
              <a:t>T</a:t>
            </a:r>
          </a:p>
        </p:txBody>
      </p:sp>
      <p:cxnSp>
        <p:nvCxnSpPr>
          <p:cNvPr id="202" name="Straight Arrow Connector 201"/>
          <p:cNvCxnSpPr/>
          <p:nvPr/>
        </p:nvCxnSpPr>
        <p:spPr>
          <a:xfrm>
            <a:off x="4116289" y="3628426"/>
            <a:ext cx="44114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3" name="Group 212"/>
          <p:cNvGrpSpPr/>
          <p:nvPr/>
        </p:nvGrpSpPr>
        <p:grpSpPr>
          <a:xfrm>
            <a:off x="506227" y="1247170"/>
            <a:ext cx="999085" cy="1116543"/>
            <a:chOff x="279427" y="1542010"/>
            <a:chExt cx="999085" cy="1116543"/>
          </a:xfrm>
        </p:grpSpPr>
        <p:cxnSp>
          <p:nvCxnSpPr>
            <p:cNvPr id="214" name="Straight Arrow Connector 213"/>
            <p:cNvCxnSpPr/>
            <p:nvPr/>
          </p:nvCxnSpPr>
          <p:spPr>
            <a:xfrm>
              <a:off x="635020" y="1961859"/>
              <a:ext cx="0" cy="696694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Arrow Connector 214"/>
            <p:cNvCxnSpPr/>
            <p:nvPr/>
          </p:nvCxnSpPr>
          <p:spPr>
            <a:xfrm>
              <a:off x="526600" y="2068899"/>
              <a:ext cx="687486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TextBox 215"/>
            <p:cNvSpPr txBox="1"/>
            <p:nvPr/>
          </p:nvSpPr>
          <p:spPr>
            <a:xfrm>
              <a:off x="279427" y="2126710"/>
              <a:ext cx="3817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LM Roman 10 Regular"/>
                  <a:cs typeface="LM Roman 10 Regular"/>
                </a:rPr>
                <a:t>i</a:t>
              </a:r>
              <a:r>
                <a:rPr lang="en-US" sz="2400" baseline="-25000" dirty="0">
                  <a:latin typeface="LM Roman 10 Regular"/>
                  <a:cs typeface="LM Roman 10 Regular"/>
                </a:rPr>
                <a:t>0</a:t>
              </a:r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896767" y="1542010"/>
              <a:ext cx="3817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LM Roman 10 Regular"/>
                  <a:cs typeface="LM Roman 10 Regular"/>
                </a:rPr>
                <a:t>j</a:t>
              </a:r>
              <a:r>
                <a:rPr lang="en-US" sz="2400" baseline="-25000" dirty="0">
                  <a:latin typeface="LM Roman 10 Regular"/>
                  <a:cs typeface="LM Roman 10 Regular"/>
                </a:rPr>
                <a:t>0</a:t>
              </a:r>
            </a:p>
          </p:txBody>
        </p:sp>
      </p:grpSp>
      <p:grpSp>
        <p:nvGrpSpPr>
          <p:cNvPr id="218" name="Group 217"/>
          <p:cNvGrpSpPr/>
          <p:nvPr/>
        </p:nvGrpSpPr>
        <p:grpSpPr>
          <a:xfrm>
            <a:off x="4503130" y="1233528"/>
            <a:ext cx="934659" cy="1116543"/>
            <a:chOff x="279427" y="1542010"/>
            <a:chExt cx="934659" cy="1116543"/>
          </a:xfrm>
        </p:grpSpPr>
        <p:cxnSp>
          <p:nvCxnSpPr>
            <p:cNvPr id="219" name="Straight Arrow Connector 218"/>
            <p:cNvCxnSpPr/>
            <p:nvPr/>
          </p:nvCxnSpPr>
          <p:spPr>
            <a:xfrm>
              <a:off x="635020" y="1961859"/>
              <a:ext cx="0" cy="696694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Arrow Connector 219"/>
            <p:cNvCxnSpPr/>
            <p:nvPr/>
          </p:nvCxnSpPr>
          <p:spPr>
            <a:xfrm>
              <a:off x="526600" y="2068899"/>
              <a:ext cx="687486" cy="0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1" name="TextBox 220"/>
            <p:cNvSpPr txBox="1"/>
            <p:nvPr/>
          </p:nvSpPr>
          <p:spPr>
            <a:xfrm>
              <a:off x="279427" y="2126710"/>
              <a:ext cx="3000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err="1">
                  <a:latin typeface="LM Roman 10 Regular"/>
                  <a:cs typeface="LM Roman 10 Regular"/>
                </a:rPr>
                <a:t>i</a:t>
              </a:r>
              <a:endParaRPr lang="en-US" sz="2400" baseline="-25000" dirty="0">
                <a:latin typeface="LM Roman 10 Regular"/>
                <a:cs typeface="LM Roman 10 Regular"/>
              </a:endParaRPr>
            </a:p>
          </p:txBody>
        </p:sp>
        <p:sp>
          <p:nvSpPr>
            <p:cNvPr id="222" name="TextBox 221"/>
            <p:cNvSpPr txBox="1"/>
            <p:nvPr/>
          </p:nvSpPr>
          <p:spPr>
            <a:xfrm>
              <a:off x="896767" y="1542010"/>
              <a:ext cx="3129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LM Roman 10 Regular"/>
                  <a:cs typeface="LM Roman 10 Regular"/>
                </a:rPr>
                <a:t>j</a:t>
              </a:r>
              <a:endParaRPr lang="en-US" sz="2400" baseline="-25000" dirty="0">
                <a:latin typeface="LM Roman 10 Regular"/>
                <a:cs typeface="LM Roman 10 Regula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2019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031773" y="1926231"/>
            <a:ext cx="2561269" cy="2594722"/>
            <a:chOff x="1031773" y="2153031"/>
            <a:chExt cx="2561269" cy="2594722"/>
          </a:xfrm>
        </p:grpSpPr>
        <p:grpSp>
          <p:nvGrpSpPr>
            <p:cNvPr id="65" name="Group 64"/>
            <p:cNvGrpSpPr/>
            <p:nvPr/>
          </p:nvGrpSpPr>
          <p:grpSpPr>
            <a:xfrm>
              <a:off x="1061240" y="2205368"/>
              <a:ext cx="2485093" cy="2487291"/>
              <a:chOff x="1061240" y="2205368"/>
              <a:chExt cx="2485093" cy="2487291"/>
            </a:xfrm>
          </p:grpSpPr>
          <p:grpSp>
            <p:nvGrpSpPr>
              <p:cNvPr id="47" name="Group 46"/>
              <p:cNvGrpSpPr/>
              <p:nvPr/>
            </p:nvGrpSpPr>
            <p:grpSpPr>
              <a:xfrm>
                <a:off x="1061240" y="2205368"/>
                <a:ext cx="2485093" cy="2487291"/>
                <a:chOff x="847085" y="1997648"/>
                <a:chExt cx="2891858" cy="2364095"/>
              </a:xfrm>
            </p:grpSpPr>
            <p:cxnSp>
              <p:nvCxnSpPr>
                <p:cNvPr id="57" name="Straight Connector 56"/>
                <p:cNvCxnSpPr/>
                <p:nvPr/>
              </p:nvCxnSpPr>
              <p:spPr>
                <a:xfrm flipV="1">
                  <a:off x="856247" y="1997648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>
                <a:xfrm flipV="1">
                  <a:off x="851666" y="2378352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>
                <a:xfrm flipV="1">
                  <a:off x="856247" y="278244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/>
                <p:nvPr/>
              </p:nvCxnSpPr>
              <p:spPr>
                <a:xfrm flipV="1">
                  <a:off x="851666" y="3173376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/>
                <p:nvPr/>
              </p:nvCxnSpPr>
              <p:spPr>
                <a:xfrm flipV="1">
                  <a:off x="851666" y="357183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/>
                <p:cNvCxnSpPr/>
                <p:nvPr/>
              </p:nvCxnSpPr>
              <p:spPr>
                <a:xfrm flipV="1">
                  <a:off x="847085" y="3957652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/>
                <p:cNvCxnSpPr/>
                <p:nvPr/>
              </p:nvCxnSpPr>
              <p:spPr>
                <a:xfrm flipV="1">
                  <a:off x="851666" y="436174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8" name="Group 47"/>
              <p:cNvGrpSpPr/>
              <p:nvPr/>
            </p:nvGrpSpPr>
            <p:grpSpPr>
              <a:xfrm rot="5400000">
                <a:off x="1070742" y="2217069"/>
                <a:ext cx="2482153" cy="2469028"/>
                <a:chOff x="847085" y="2378352"/>
                <a:chExt cx="2891858" cy="2364095"/>
              </a:xfrm>
            </p:grpSpPr>
            <p:cxnSp>
              <p:nvCxnSpPr>
                <p:cNvPr id="50" name="Straight Connector 49"/>
                <p:cNvCxnSpPr/>
                <p:nvPr/>
              </p:nvCxnSpPr>
              <p:spPr>
                <a:xfrm flipV="1">
                  <a:off x="851666" y="2378352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/>
                <p:nvPr/>
              </p:nvCxnSpPr>
              <p:spPr>
                <a:xfrm flipV="1">
                  <a:off x="856247" y="278244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/>
                <p:cNvCxnSpPr/>
                <p:nvPr/>
              </p:nvCxnSpPr>
              <p:spPr>
                <a:xfrm flipV="1">
                  <a:off x="851666" y="3168299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>
                <a:xfrm flipV="1">
                  <a:off x="851666" y="356664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>
                <a:xfrm flipV="1">
                  <a:off x="847085" y="3957652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>
                <a:xfrm flipV="1">
                  <a:off x="851666" y="436174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>
                <a:xfrm flipV="1">
                  <a:off x="847085" y="4742447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23" name="Group 122"/>
            <p:cNvGrpSpPr/>
            <p:nvPr/>
          </p:nvGrpSpPr>
          <p:grpSpPr>
            <a:xfrm>
              <a:off x="1031773" y="2153031"/>
              <a:ext cx="2561269" cy="2594722"/>
              <a:chOff x="1031773" y="2153031"/>
              <a:chExt cx="2561269" cy="2594722"/>
            </a:xfrm>
          </p:grpSpPr>
          <p:grpSp>
            <p:nvGrpSpPr>
              <p:cNvPr id="74" name="Group 73"/>
              <p:cNvGrpSpPr/>
              <p:nvPr/>
            </p:nvGrpSpPr>
            <p:grpSpPr>
              <a:xfrm>
                <a:off x="1032403" y="2153031"/>
                <a:ext cx="2552327" cy="113422"/>
                <a:chOff x="1032403" y="2153031"/>
                <a:chExt cx="2552327" cy="113422"/>
              </a:xfrm>
            </p:grpSpPr>
            <p:sp>
              <p:nvSpPr>
                <p:cNvPr id="66" name="Oval 65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Oval 66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Oval 67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Oval 68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Oval 69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Oval 70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Oval 71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5" name="Group 74"/>
              <p:cNvGrpSpPr/>
              <p:nvPr/>
            </p:nvGrpSpPr>
            <p:grpSpPr>
              <a:xfrm>
                <a:off x="1031773" y="2545131"/>
                <a:ext cx="2552327" cy="113422"/>
                <a:chOff x="1032403" y="2153031"/>
                <a:chExt cx="2552327" cy="113422"/>
              </a:xfrm>
            </p:grpSpPr>
            <p:sp>
              <p:nvSpPr>
                <p:cNvPr id="76" name="Oval 75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Oval 76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Oval 77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Oval 78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Oval 79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Oval 80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Oval 81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3" name="Group 82"/>
              <p:cNvGrpSpPr/>
              <p:nvPr/>
            </p:nvGrpSpPr>
            <p:grpSpPr>
              <a:xfrm>
                <a:off x="1036244" y="2978031"/>
                <a:ext cx="2552327" cy="113422"/>
                <a:chOff x="1032403" y="2153031"/>
                <a:chExt cx="2552327" cy="113422"/>
              </a:xfrm>
            </p:grpSpPr>
            <p:sp>
              <p:nvSpPr>
                <p:cNvPr id="84" name="Oval 83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Oval 84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Oval 85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Oval 86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Oval 87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Oval 88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Oval 89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1" name="Group 90"/>
              <p:cNvGrpSpPr/>
              <p:nvPr/>
            </p:nvGrpSpPr>
            <p:grpSpPr>
              <a:xfrm>
                <a:off x="1036874" y="3391731"/>
                <a:ext cx="2552327" cy="113422"/>
                <a:chOff x="1032403" y="2153031"/>
                <a:chExt cx="2552327" cy="113422"/>
              </a:xfrm>
            </p:grpSpPr>
            <p:sp>
              <p:nvSpPr>
                <p:cNvPr id="92" name="Oval 91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Oval 92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Oval 93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Oval 94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Oval 95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Oval 96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Oval 97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9" name="Group 98"/>
              <p:cNvGrpSpPr/>
              <p:nvPr/>
            </p:nvGrpSpPr>
            <p:grpSpPr>
              <a:xfrm>
                <a:off x="1036244" y="3799131"/>
                <a:ext cx="2552327" cy="113422"/>
                <a:chOff x="1032403" y="2153031"/>
                <a:chExt cx="2552327" cy="113422"/>
              </a:xfrm>
            </p:grpSpPr>
            <p:sp>
              <p:nvSpPr>
                <p:cNvPr id="100" name="Oval 99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Oval 100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Oval 101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Oval 102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Oval 103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Oval 104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Oval 105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7" name="Group 106"/>
              <p:cNvGrpSpPr/>
              <p:nvPr/>
            </p:nvGrpSpPr>
            <p:grpSpPr>
              <a:xfrm>
                <a:off x="1040715" y="4216731"/>
                <a:ext cx="2552327" cy="113422"/>
                <a:chOff x="1032403" y="2153031"/>
                <a:chExt cx="2552327" cy="113422"/>
              </a:xfrm>
            </p:grpSpPr>
            <p:sp>
              <p:nvSpPr>
                <p:cNvPr id="108" name="Oval 107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Oval 108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Oval 109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Oval 110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Oval 111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Oval 112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Oval 113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5" name="Group 114"/>
              <p:cNvGrpSpPr/>
              <p:nvPr/>
            </p:nvGrpSpPr>
            <p:grpSpPr>
              <a:xfrm>
                <a:off x="1034984" y="4634331"/>
                <a:ext cx="2552327" cy="113422"/>
                <a:chOff x="1032403" y="2153031"/>
                <a:chExt cx="2552327" cy="113422"/>
              </a:xfrm>
            </p:grpSpPr>
            <p:sp>
              <p:nvSpPr>
                <p:cNvPr id="116" name="Oval 115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Oval 116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Oval 117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Oval 118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Oval 119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Oval 120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Oval 121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2" name="Group 1"/>
          <p:cNvGrpSpPr/>
          <p:nvPr/>
        </p:nvGrpSpPr>
        <p:grpSpPr>
          <a:xfrm>
            <a:off x="5016970" y="1912390"/>
            <a:ext cx="2561269" cy="2594722"/>
            <a:chOff x="5016970" y="2139190"/>
            <a:chExt cx="2561269" cy="2594722"/>
          </a:xfrm>
        </p:grpSpPr>
        <p:grpSp>
          <p:nvGrpSpPr>
            <p:cNvPr id="124" name="Group 123"/>
            <p:cNvGrpSpPr/>
            <p:nvPr/>
          </p:nvGrpSpPr>
          <p:grpSpPr>
            <a:xfrm>
              <a:off x="5016970" y="2139190"/>
              <a:ext cx="2561269" cy="2594722"/>
              <a:chOff x="1031773" y="2153031"/>
              <a:chExt cx="2561269" cy="2594722"/>
            </a:xfrm>
            <a:solidFill>
              <a:srgbClr val="0000FF"/>
            </a:solidFill>
          </p:grpSpPr>
          <p:grpSp>
            <p:nvGrpSpPr>
              <p:cNvPr id="125" name="Group 124"/>
              <p:cNvGrpSpPr/>
              <p:nvPr/>
            </p:nvGrpSpPr>
            <p:grpSpPr>
              <a:xfrm>
                <a:off x="1032403" y="2153031"/>
                <a:ext cx="2552327" cy="113422"/>
                <a:chOff x="1032403" y="2153031"/>
                <a:chExt cx="2552327" cy="113422"/>
              </a:xfrm>
              <a:grpFill/>
            </p:grpSpPr>
            <p:sp>
              <p:nvSpPr>
                <p:cNvPr id="174" name="Oval 173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5" name="Oval 174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6" name="Oval 175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7" name="Oval 176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8" name="Oval 177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9" name="Oval 178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0" name="Oval 179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6" name="Group 125"/>
              <p:cNvGrpSpPr/>
              <p:nvPr/>
            </p:nvGrpSpPr>
            <p:grpSpPr>
              <a:xfrm>
                <a:off x="1031773" y="2545131"/>
                <a:ext cx="2552327" cy="113422"/>
                <a:chOff x="1032403" y="2153031"/>
                <a:chExt cx="2552327" cy="113422"/>
              </a:xfrm>
              <a:grpFill/>
            </p:grpSpPr>
            <p:sp>
              <p:nvSpPr>
                <p:cNvPr id="167" name="Oval 166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8" name="Oval 167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9" name="Oval 168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0" name="Oval 169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1" name="Oval 170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Oval 171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3" name="Oval 172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7" name="Group 126"/>
              <p:cNvGrpSpPr/>
              <p:nvPr/>
            </p:nvGrpSpPr>
            <p:grpSpPr>
              <a:xfrm>
                <a:off x="1036244" y="2978031"/>
                <a:ext cx="2552327" cy="113422"/>
                <a:chOff x="1032403" y="2153031"/>
                <a:chExt cx="2552327" cy="113422"/>
              </a:xfrm>
              <a:grpFill/>
            </p:grpSpPr>
            <p:sp>
              <p:nvSpPr>
                <p:cNvPr id="160" name="Oval 159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1" name="Oval 160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2" name="Oval 161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3" name="Oval 162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4" name="Oval 163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" name="Oval 164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6" name="Oval 165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8" name="Group 127"/>
              <p:cNvGrpSpPr/>
              <p:nvPr/>
            </p:nvGrpSpPr>
            <p:grpSpPr>
              <a:xfrm>
                <a:off x="1036874" y="3391731"/>
                <a:ext cx="2552327" cy="113422"/>
                <a:chOff x="1032403" y="2153031"/>
                <a:chExt cx="2552327" cy="113422"/>
              </a:xfrm>
              <a:grpFill/>
            </p:grpSpPr>
            <p:sp>
              <p:nvSpPr>
                <p:cNvPr id="153" name="Oval 152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4" name="Oval 153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5" name="Oval 154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6" name="Oval 155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7" name="Oval 156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8" name="Oval 157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" name="Oval 158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9" name="Group 128"/>
              <p:cNvGrpSpPr/>
              <p:nvPr/>
            </p:nvGrpSpPr>
            <p:grpSpPr>
              <a:xfrm>
                <a:off x="1036244" y="3799131"/>
                <a:ext cx="2552327" cy="113422"/>
                <a:chOff x="1032403" y="2153031"/>
                <a:chExt cx="2552327" cy="113422"/>
              </a:xfrm>
              <a:grpFill/>
            </p:grpSpPr>
            <p:sp>
              <p:nvSpPr>
                <p:cNvPr id="146" name="Oval 145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Oval 146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8" name="Oval 147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9" name="Oval 148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Oval 149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1" name="Oval 150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2" name="Oval 151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0" name="Group 129"/>
              <p:cNvGrpSpPr/>
              <p:nvPr/>
            </p:nvGrpSpPr>
            <p:grpSpPr>
              <a:xfrm>
                <a:off x="1040715" y="4216731"/>
                <a:ext cx="2552327" cy="113422"/>
                <a:chOff x="1032403" y="2153031"/>
                <a:chExt cx="2552327" cy="113422"/>
              </a:xfrm>
              <a:grpFill/>
            </p:grpSpPr>
            <p:sp>
              <p:nvSpPr>
                <p:cNvPr id="139" name="Oval 138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0" name="Oval 139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Oval 140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2" name="Oval 141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" name="Oval 142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" name="Oval 143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" name="Oval 144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1" name="Group 130"/>
              <p:cNvGrpSpPr/>
              <p:nvPr/>
            </p:nvGrpSpPr>
            <p:grpSpPr>
              <a:xfrm>
                <a:off x="1034984" y="4634331"/>
                <a:ext cx="2552327" cy="113422"/>
                <a:chOff x="1032403" y="2153031"/>
                <a:chExt cx="2552327" cy="113422"/>
              </a:xfrm>
              <a:grpFill/>
            </p:grpSpPr>
            <p:sp>
              <p:nvSpPr>
                <p:cNvPr id="132" name="Oval 131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Oval 132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4" name="Oval 133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Oval 134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Oval 135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Oval 136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8" name="Oval 137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81" name="Group 180"/>
            <p:cNvGrpSpPr/>
            <p:nvPr/>
          </p:nvGrpSpPr>
          <p:grpSpPr>
            <a:xfrm>
              <a:off x="5046560" y="2199008"/>
              <a:ext cx="2485093" cy="2487291"/>
              <a:chOff x="1061240" y="2205368"/>
              <a:chExt cx="2485093" cy="2487291"/>
            </a:xfrm>
          </p:grpSpPr>
          <p:grpSp>
            <p:nvGrpSpPr>
              <p:cNvPr id="182" name="Group 181"/>
              <p:cNvGrpSpPr/>
              <p:nvPr/>
            </p:nvGrpSpPr>
            <p:grpSpPr>
              <a:xfrm>
                <a:off x="1061240" y="2205368"/>
                <a:ext cx="2485093" cy="2487291"/>
                <a:chOff x="847085" y="1997648"/>
                <a:chExt cx="2891858" cy="2364095"/>
              </a:xfrm>
            </p:grpSpPr>
            <p:cxnSp>
              <p:nvCxnSpPr>
                <p:cNvPr id="191" name="Straight Connector 190"/>
                <p:cNvCxnSpPr/>
                <p:nvPr/>
              </p:nvCxnSpPr>
              <p:spPr>
                <a:xfrm flipV="1">
                  <a:off x="856247" y="1997648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>
                <a:xfrm flipV="1">
                  <a:off x="851666" y="2378352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>
                <a:xfrm flipV="1">
                  <a:off x="856247" y="278244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>
                <a:xfrm flipV="1">
                  <a:off x="851666" y="3173376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>
                <a:xfrm flipV="1">
                  <a:off x="851666" y="357183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/>
                <p:cNvCxnSpPr/>
                <p:nvPr/>
              </p:nvCxnSpPr>
              <p:spPr>
                <a:xfrm flipV="1">
                  <a:off x="847085" y="3957652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Straight Connector 196"/>
                <p:cNvCxnSpPr/>
                <p:nvPr/>
              </p:nvCxnSpPr>
              <p:spPr>
                <a:xfrm flipV="1">
                  <a:off x="851666" y="436174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3" name="Group 182"/>
              <p:cNvGrpSpPr/>
              <p:nvPr/>
            </p:nvGrpSpPr>
            <p:grpSpPr>
              <a:xfrm rot="5400000">
                <a:off x="1070742" y="2217069"/>
                <a:ext cx="2482153" cy="2469028"/>
                <a:chOff x="847085" y="2378352"/>
                <a:chExt cx="2891858" cy="2364095"/>
              </a:xfrm>
            </p:grpSpPr>
            <p:cxnSp>
              <p:nvCxnSpPr>
                <p:cNvPr id="184" name="Straight Connector 183"/>
                <p:cNvCxnSpPr/>
                <p:nvPr/>
              </p:nvCxnSpPr>
              <p:spPr>
                <a:xfrm flipV="1">
                  <a:off x="851666" y="2378352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Straight Connector 184"/>
                <p:cNvCxnSpPr/>
                <p:nvPr/>
              </p:nvCxnSpPr>
              <p:spPr>
                <a:xfrm flipV="1">
                  <a:off x="856247" y="278244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Straight Connector 185"/>
                <p:cNvCxnSpPr/>
                <p:nvPr/>
              </p:nvCxnSpPr>
              <p:spPr>
                <a:xfrm flipV="1">
                  <a:off x="851666" y="3168299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6"/>
                <p:cNvCxnSpPr/>
                <p:nvPr/>
              </p:nvCxnSpPr>
              <p:spPr>
                <a:xfrm flipV="1">
                  <a:off x="851666" y="356664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Straight Connector 187"/>
                <p:cNvCxnSpPr/>
                <p:nvPr/>
              </p:nvCxnSpPr>
              <p:spPr>
                <a:xfrm flipV="1">
                  <a:off x="847085" y="3957652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/>
                <p:cNvCxnSpPr/>
                <p:nvPr/>
              </p:nvCxnSpPr>
              <p:spPr>
                <a:xfrm flipV="1">
                  <a:off x="851666" y="436174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Straight Connector 189"/>
                <p:cNvCxnSpPr/>
                <p:nvPr/>
              </p:nvCxnSpPr>
              <p:spPr>
                <a:xfrm flipV="1">
                  <a:off x="847085" y="4742447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98" name="TextBox 197"/>
          <p:cNvSpPr txBox="1"/>
          <p:nvPr/>
        </p:nvSpPr>
        <p:spPr>
          <a:xfrm>
            <a:off x="817613" y="1100013"/>
            <a:ext cx="312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LM Roman Caps 10 Regular"/>
                <a:cs typeface="LM Roman Caps 10 Regular"/>
              </a:rPr>
              <a:t>I</a:t>
            </a:r>
          </a:p>
        </p:txBody>
      </p:sp>
      <p:sp>
        <p:nvSpPr>
          <p:cNvPr id="199" name="TextBox 198"/>
          <p:cNvSpPr txBox="1"/>
          <p:nvPr/>
        </p:nvSpPr>
        <p:spPr>
          <a:xfrm>
            <a:off x="4791650" y="1104993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  <a:latin typeface="LM Roman Caps 10 Regular"/>
                <a:cs typeface="LM Roman Caps 10 Regular"/>
              </a:rPr>
              <a:t>J</a:t>
            </a:r>
          </a:p>
        </p:txBody>
      </p:sp>
      <p:grpSp>
        <p:nvGrpSpPr>
          <p:cNvPr id="205" name="Group 204"/>
          <p:cNvGrpSpPr/>
          <p:nvPr/>
        </p:nvGrpSpPr>
        <p:grpSpPr>
          <a:xfrm>
            <a:off x="506227" y="1247170"/>
            <a:ext cx="999085" cy="1116543"/>
            <a:chOff x="279427" y="1542010"/>
            <a:chExt cx="999085" cy="1116543"/>
          </a:xfrm>
        </p:grpSpPr>
        <p:cxnSp>
          <p:nvCxnSpPr>
            <p:cNvPr id="206" name="Straight Arrow Connector 205"/>
            <p:cNvCxnSpPr/>
            <p:nvPr/>
          </p:nvCxnSpPr>
          <p:spPr>
            <a:xfrm>
              <a:off x="635020" y="1961859"/>
              <a:ext cx="0" cy="696694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Arrow Connector 206"/>
            <p:cNvCxnSpPr/>
            <p:nvPr/>
          </p:nvCxnSpPr>
          <p:spPr>
            <a:xfrm>
              <a:off x="526600" y="2068899"/>
              <a:ext cx="687486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8" name="TextBox 207"/>
            <p:cNvSpPr txBox="1"/>
            <p:nvPr/>
          </p:nvSpPr>
          <p:spPr>
            <a:xfrm>
              <a:off x="279427" y="2126710"/>
              <a:ext cx="3817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LM Roman 10 Regular"/>
                  <a:cs typeface="LM Roman 10 Regular"/>
                </a:rPr>
                <a:t>i</a:t>
              </a:r>
              <a:r>
                <a:rPr lang="en-US" sz="2400" baseline="-25000" dirty="0">
                  <a:latin typeface="LM Roman 10 Regular"/>
                  <a:cs typeface="LM Roman 10 Regular"/>
                </a:rPr>
                <a:t>0</a:t>
              </a:r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896767" y="1542010"/>
              <a:ext cx="3817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LM Roman 10 Regular"/>
                  <a:cs typeface="LM Roman 10 Regular"/>
                </a:rPr>
                <a:t>j</a:t>
              </a:r>
              <a:r>
                <a:rPr lang="en-US" sz="2400" baseline="-25000" dirty="0">
                  <a:latin typeface="LM Roman 10 Regular"/>
                  <a:cs typeface="LM Roman 10 Regular"/>
                </a:rPr>
                <a:t>0</a:t>
              </a:r>
            </a:p>
          </p:txBody>
        </p:sp>
      </p:grpSp>
      <p:grpSp>
        <p:nvGrpSpPr>
          <p:cNvPr id="210" name="Group 209"/>
          <p:cNvGrpSpPr/>
          <p:nvPr/>
        </p:nvGrpSpPr>
        <p:grpSpPr>
          <a:xfrm>
            <a:off x="4503130" y="1233528"/>
            <a:ext cx="934659" cy="1116543"/>
            <a:chOff x="279427" y="1542010"/>
            <a:chExt cx="934659" cy="1116543"/>
          </a:xfrm>
        </p:grpSpPr>
        <p:cxnSp>
          <p:nvCxnSpPr>
            <p:cNvPr id="211" name="Straight Arrow Connector 210"/>
            <p:cNvCxnSpPr/>
            <p:nvPr/>
          </p:nvCxnSpPr>
          <p:spPr>
            <a:xfrm>
              <a:off x="635020" y="1961859"/>
              <a:ext cx="0" cy="696694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Arrow Connector 211"/>
            <p:cNvCxnSpPr/>
            <p:nvPr/>
          </p:nvCxnSpPr>
          <p:spPr>
            <a:xfrm>
              <a:off x="526600" y="2068899"/>
              <a:ext cx="687486" cy="0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TextBox 212"/>
            <p:cNvSpPr txBox="1"/>
            <p:nvPr/>
          </p:nvSpPr>
          <p:spPr>
            <a:xfrm>
              <a:off x="279427" y="2126710"/>
              <a:ext cx="3000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err="1">
                  <a:latin typeface="LM Roman 10 Regular"/>
                  <a:cs typeface="LM Roman 10 Regular"/>
                </a:rPr>
                <a:t>i</a:t>
              </a:r>
              <a:endParaRPr lang="en-US" sz="2400" baseline="-25000" dirty="0">
                <a:latin typeface="LM Roman 10 Regular"/>
                <a:cs typeface="LM Roman 10 Regular"/>
              </a:endParaRPr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896767" y="1542010"/>
              <a:ext cx="3129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LM Roman 10 Regular"/>
                  <a:cs typeface="LM Roman 10 Regular"/>
                </a:rPr>
                <a:t>j</a:t>
              </a:r>
              <a:endParaRPr lang="en-US" sz="2400" baseline="-25000" dirty="0">
                <a:latin typeface="LM Roman 10 Regular"/>
                <a:cs typeface="LM Roman 10 Regular"/>
              </a:endParaRPr>
            </a:p>
          </p:txBody>
        </p:sp>
      </p:grpSp>
      <p:grpSp>
        <p:nvGrpSpPr>
          <p:cNvPr id="215" name="Group 214"/>
          <p:cNvGrpSpPr/>
          <p:nvPr/>
        </p:nvGrpSpPr>
        <p:grpSpPr>
          <a:xfrm>
            <a:off x="3903262" y="5112221"/>
            <a:ext cx="1802570" cy="1249131"/>
            <a:chOff x="274834" y="1457637"/>
            <a:chExt cx="1802570" cy="1249131"/>
          </a:xfrm>
        </p:grpSpPr>
        <p:sp>
          <p:nvSpPr>
            <p:cNvPr id="218" name="TextBox 217"/>
            <p:cNvSpPr txBox="1"/>
            <p:nvPr/>
          </p:nvSpPr>
          <p:spPr>
            <a:xfrm>
              <a:off x="274834" y="1457637"/>
              <a:ext cx="17617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LM Roman 10 Regular"/>
                  <a:cs typeface="LM Roman 10 Regular"/>
                </a:rPr>
                <a:t>i</a:t>
              </a:r>
              <a:r>
                <a:rPr lang="en-US" sz="2400" baseline="-25000" dirty="0">
                  <a:latin typeface="LM Roman 10 Regular"/>
                  <a:cs typeface="LM Roman 10 Regular"/>
                </a:rPr>
                <a:t>0 </a:t>
              </a:r>
              <a:r>
                <a:rPr lang="en-US" sz="2400" dirty="0">
                  <a:latin typeface="LM Roman 10 Regular"/>
                  <a:cs typeface="LM Roman 10 Regular"/>
                </a:rPr>
                <a:t>  =  </a:t>
              </a:r>
              <a:r>
                <a:rPr lang="en-US" sz="2400" i="1" dirty="0">
                  <a:latin typeface="LM Roman 10 Regular"/>
                  <a:cs typeface="LM Roman 10 Regular"/>
                </a:rPr>
                <a:t>f</a:t>
              </a:r>
              <a:r>
                <a:rPr lang="en-US" sz="2400" i="1" baseline="-25000" dirty="0">
                  <a:latin typeface="LM Roman 10 Regular"/>
                  <a:cs typeface="LM Roman 10 Regular"/>
                </a:rPr>
                <a:t>i</a:t>
              </a:r>
              <a:r>
                <a:rPr lang="en-US" sz="2400" dirty="0">
                  <a:latin typeface="LM Roman 10 Regular"/>
                  <a:cs typeface="LM Roman 10 Regular"/>
                </a:rPr>
                <a:t>(</a:t>
              </a:r>
              <a:r>
                <a:rPr lang="en-US" sz="2400" i="1" dirty="0" err="1">
                  <a:latin typeface="LM Roman 10 Regular"/>
                  <a:cs typeface="LM Roman 10 Regular"/>
                </a:rPr>
                <a:t>i</a:t>
              </a:r>
              <a:r>
                <a:rPr lang="en-US" sz="2400" dirty="0" err="1">
                  <a:latin typeface="LM Roman 10 Regular"/>
                  <a:cs typeface="LM Roman 10 Regular"/>
                </a:rPr>
                <a:t>,</a:t>
              </a:r>
              <a:r>
                <a:rPr lang="en-US" sz="2400" i="1" dirty="0" err="1">
                  <a:latin typeface="LM Roman 10 Regular"/>
                  <a:cs typeface="LM Roman 10 Regular"/>
                </a:rPr>
                <a:t>j</a:t>
              </a:r>
              <a:r>
                <a:rPr lang="en-US" sz="2400" dirty="0">
                  <a:latin typeface="LM Roman 10 Regular"/>
                  <a:cs typeface="LM Roman 10 Regular"/>
                </a:rPr>
                <a:t>)</a:t>
              </a:r>
              <a:endParaRPr lang="en-US" sz="2400" baseline="-25000" dirty="0">
                <a:latin typeface="LM Roman 10 Regular"/>
                <a:cs typeface="LM Roman 10 Regular"/>
              </a:endParaRPr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306459" y="2245103"/>
              <a:ext cx="17709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LM Roman 10 Regular"/>
                  <a:cs typeface="LM Roman 10 Regular"/>
                </a:rPr>
                <a:t>j</a:t>
              </a:r>
              <a:r>
                <a:rPr lang="en-US" sz="2400" baseline="-25000" dirty="0">
                  <a:latin typeface="LM Roman 10 Regular"/>
                  <a:cs typeface="LM Roman 10 Regular"/>
                </a:rPr>
                <a:t>0    </a:t>
              </a:r>
              <a:r>
                <a:rPr lang="en-US" sz="2400" dirty="0">
                  <a:latin typeface="LM Roman 10 Regular"/>
                  <a:cs typeface="LM Roman 10 Regular"/>
                </a:rPr>
                <a:t>=  </a:t>
              </a:r>
              <a:r>
                <a:rPr lang="en-US" sz="2400" i="1" dirty="0" err="1">
                  <a:latin typeface="LM Roman 10 Regular"/>
                  <a:cs typeface="LM Roman 10 Regular"/>
                </a:rPr>
                <a:t>f</a:t>
              </a:r>
              <a:r>
                <a:rPr lang="en-US" sz="2400" i="1" baseline="-25000" dirty="0" err="1">
                  <a:latin typeface="LM Roman 10 Regular"/>
                  <a:cs typeface="LM Roman 10 Regular"/>
                </a:rPr>
                <a:t>j</a:t>
              </a:r>
              <a:r>
                <a:rPr lang="en-US" sz="2400" dirty="0">
                  <a:latin typeface="LM Roman 10 Regular"/>
                  <a:cs typeface="LM Roman 10 Regular"/>
                </a:rPr>
                <a:t>(</a:t>
              </a:r>
              <a:r>
                <a:rPr lang="en-US" sz="2400" i="1" dirty="0" err="1">
                  <a:latin typeface="LM Roman 10 Regular"/>
                  <a:cs typeface="LM Roman 10 Regular"/>
                </a:rPr>
                <a:t>i</a:t>
              </a:r>
              <a:r>
                <a:rPr lang="en-US" sz="2400" dirty="0" err="1">
                  <a:latin typeface="LM Roman 10 Regular"/>
                  <a:cs typeface="LM Roman 10 Regular"/>
                </a:rPr>
                <a:t>,</a:t>
              </a:r>
              <a:r>
                <a:rPr lang="en-US" sz="2400" i="1" dirty="0" err="1">
                  <a:latin typeface="LM Roman 10 Regular"/>
                  <a:cs typeface="LM Roman 10 Regular"/>
                </a:rPr>
                <a:t>j</a:t>
              </a:r>
              <a:r>
                <a:rPr lang="en-US" sz="2400" dirty="0">
                  <a:latin typeface="LM Roman 10 Regular"/>
                  <a:cs typeface="LM Roman 10 Regular"/>
                </a:rPr>
                <a:t>)</a:t>
              </a:r>
              <a:endParaRPr lang="en-US" sz="2400" baseline="-25000" dirty="0">
                <a:latin typeface="LM Roman 10 Regular"/>
                <a:cs typeface="LM Roman 10 Regular"/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883179" y="5134901"/>
            <a:ext cx="3027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Coordinate Transformation:</a:t>
            </a:r>
          </a:p>
        </p:txBody>
      </p:sp>
    </p:spTree>
    <p:extLst>
      <p:ext uri="{BB962C8B-B14F-4D97-AF65-F5344CB8AC3E}">
        <p14:creationId xmlns:p14="http://schemas.microsoft.com/office/powerpoint/2010/main" val="161142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031773" y="1926231"/>
            <a:ext cx="2561269" cy="2594722"/>
            <a:chOff x="1031773" y="2153031"/>
            <a:chExt cx="2561269" cy="2594722"/>
          </a:xfrm>
        </p:grpSpPr>
        <p:grpSp>
          <p:nvGrpSpPr>
            <p:cNvPr id="65" name="Group 64"/>
            <p:cNvGrpSpPr/>
            <p:nvPr/>
          </p:nvGrpSpPr>
          <p:grpSpPr>
            <a:xfrm>
              <a:off x="1061240" y="2205368"/>
              <a:ext cx="2485093" cy="2487291"/>
              <a:chOff x="1061240" y="2205368"/>
              <a:chExt cx="2485093" cy="2487291"/>
            </a:xfrm>
          </p:grpSpPr>
          <p:grpSp>
            <p:nvGrpSpPr>
              <p:cNvPr id="47" name="Group 46"/>
              <p:cNvGrpSpPr/>
              <p:nvPr/>
            </p:nvGrpSpPr>
            <p:grpSpPr>
              <a:xfrm>
                <a:off x="1061240" y="2205368"/>
                <a:ext cx="2485093" cy="2487291"/>
                <a:chOff x="847085" y="1997648"/>
                <a:chExt cx="2891858" cy="2364095"/>
              </a:xfrm>
            </p:grpSpPr>
            <p:cxnSp>
              <p:nvCxnSpPr>
                <p:cNvPr id="57" name="Straight Connector 56"/>
                <p:cNvCxnSpPr/>
                <p:nvPr/>
              </p:nvCxnSpPr>
              <p:spPr>
                <a:xfrm flipV="1">
                  <a:off x="856247" y="1997648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>
                <a:xfrm flipV="1">
                  <a:off x="851666" y="2378352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>
                <a:xfrm flipV="1">
                  <a:off x="856247" y="278244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/>
                <p:nvPr/>
              </p:nvCxnSpPr>
              <p:spPr>
                <a:xfrm flipV="1">
                  <a:off x="851666" y="3173376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/>
                <p:nvPr/>
              </p:nvCxnSpPr>
              <p:spPr>
                <a:xfrm flipV="1">
                  <a:off x="851666" y="357183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/>
                <p:cNvCxnSpPr/>
                <p:nvPr/>
              </p:nvCxnSpPr>
              <p:spPr>
                <a:xfrm flipV="1">
                  <a:off x="847085" y="3957652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/>
                <p:cNvCxnSpPr/>
                <p:nvPr/>
              </p:nvCxnSpPr>
              <p:spPr>
                <a:xfrm flipV="1">
                  <a:off x="851666" y="436174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8" name="Group 47"/>
              <p:cNvGrpSpPr/>
              <p:nvPr/>
            </p:nvGrpSpPr>
            <p:grpSpPr>
              <a:xfrm rot="5400000">
                <a:off x="1070742" y="2217069"/>
                <a:ext cx="2482153" cy="2469028"/>
                <a:chOff x="847085" y="2378352"/>
                <a:chExt cx="2891858" cy="2364095"/>
              </a:xfrm>
            </p:grpSpPr>
            <p:cxnSp>
              <p:nvCxnSpPr>
                <p:cNvPr id="50" name="Straight Connector 49"/>
                <p:cNvCxnSpPr/>
                <p:nvPr/>
              </p:nvCxnSpPr>
              <p:spPr>
                <a:xfrm flipV="1">
                  <a:off x="851666" y="2378352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/>
                <p:nvPr/>
              </p:nvCxnSpPr>
              <p:spPr>
                <a:xfrm flipV="1">
                  <a:off x="856247" y="278244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/>
                <p:cNvCxnSpPr/>
                <p:nvPr/>
              </p:nvCxnSpPr>
              <p:spPr>
                <a:xfrm flipV="1">
                  <a:off x="851666" y="3168299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>
                <a:xfrm flipV="1">
                  <a:off x="851666" y="356664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>
                <a:xfrm flipV="1">
                  <a:off x="847085" y="3957652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>
                <a:xfrm flipV="1">
                  <a:off x="851666" y="436174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>
                <a:xfrm flipV="1">
                  <a:off x="847085" y="4742447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23" name="Group 122"/>
            <p:cNvGrpSpPr/>
            <p:nvPr/>
          </p:nvGrpSpPr>
          <p:grpSpPr>
            <a:xfrm>
              <a:off x="1031773" y="2153031"/>
              <a:ext cx="2561269" cy="2594722"/>
              <a:chOff x="1031773" y="2153031"/>
              <a:chExt cx="2561269" cy="2594722"/>
            </a:xfrm>
          </p:grpSpPr>
          <p:grpSp>
            <p:nvGrpSpPr>
              <p:cNvPr id="74" name="Group 73"/>
              <p:cNvGrpSpPr/>
              <p:nvPr/>
            </p:nvGrpSpPr>
            <p:grpSpPr>
              <a:xfrm>
                <a:off x="1032403" y="2153031"/>
                <a:ext cx="2552327" cy="113422"/>
                <a:chOff x="1032403" y="2153031"/>
                <a:chExt cx="2552327" cy="113422"/>
              </a:xfrm>
            </p:grpSpPr>
            <p:sp>
              <p:nvSpPr>
                <p:cNvPr id="66" name="Oval 65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Oval 66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Oval 67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Oval 68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Oval 69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Oval 70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Oval 71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5" name="Group 74"/>
              <p:cNvGrpSpPr/>
              <p:nvPr/>
            </p:nvGrpSpPr>
            <p:grpSpPr>
              <a:xfrm>
                <a:off x="1031773" y="2545131"/>
                <a:ext cx="2552327" cy="113422"/>
                <a:chOff x="1032403" y="2153031"/>
                <a:chExt cx="2552327" cy="113422"/>
              </a:xfrm>
            </p:grpSpPr>
            <p:sp>
              <p:nvSpPr>
                <p:cNvPr id="76" name="Oval 75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Oval 76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Oval 77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Oval 78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Oval 79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Oval 80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Oval 81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3" name="Group 82"/>
              <p:cNvGrpSpPr/>
              <p:nvPr/>
            </p:nvGrpSpPr>
            <p:grpSpPr>
              <a:xfrm>
                <a:off x="1036244" y="2978031"/>
                <a:ext cx="2552327" cy="113422"/>
                <a:chOff x="1032403" y="2153031"/>
                <a:chExt cx="2552327" cy="113422"/>
              </a:xfrm>
            </p:grpSpPr>
            <p:sp>
              <p:nvSpPr>
                <p:cNvPr id="84" name="Oval 83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Oval 84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Oval 85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Oval 86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Oval 87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Oval 88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Oval 89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1" name="Group 90"/>
              <p:cNvGrpSpPr/>
              <p:nvPr/>
            </p:nvGrpSpPr>
            <p:grpSpPr>
              <a:xfrm>
                <a:off x="1036874" y="3391731"/>
                <a:ext cx="2552327" cy="113422"/>
                <a:chOff x="1032403" y="2153031"/>
                <a:chExt cx="2552327" cy="113422"/>
              </a:xfrm>
            </p:grpSpPr>
            <p:sp>
              <p:nvSpPr>
                <p:cNvPr id="92" name="Oval 91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Oval 92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Oval 93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Oval 94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Oval 95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Oval 96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Oval 97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9" name="Group 98"/>
              <p:cNvGrpSpPr/>
              <p:nvPr/>
            </p:nvGrpSpPr>
            <p:grpSpPr>
              <a:xfrm>
                <a:off x="1036244" y="3799131"/>
                <a:ext cx="2552327" cy="113422"/>
                <a:chOff x="1032403" y="2153031"/>
                <a:chExt cx="2552327" cy="113422"/>
              </a:xfrm>
            </p:grpSpPr>
            <p:sp>
              <p:nvSpPr>
                <p:cNvPr id="100" name="Oval 99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Oval 100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Oval 101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Oval 102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Oval 103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Oval 104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Oval 105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7" name="Group 106"/>
              <p:cNvGrpSpPr/>
              <p:nvPr/>
            </p:nvGrpSpPr>
            <p:grpSpPr>
              <a:xfrm>
                <a:off x="1040715" y="4216731"/>
                <a:ext cx="2552327" cy="113422"/>
                <a:chOff x="1032403" y="2153031"/>
                <a:chExt cx="2552327" cy="113422"/>
              </a:xfrm>
            </p:grpSpPr>
            <p:sp>
              <p:nvSpPr>
                <p:cNvPr id="108" name="Oval 107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Oval 108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Oval 109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Oval 110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Oval 111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Oval 112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Oval 113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5" name="Group 114"/>
              <p:cNvGrpSpPr/>
              <p:nvPr/>
            </p:nvGrpSpPr>
            <p:grpSpPr>
              <a:xfrm>
                <a:off x="1034984" y="4634331"/>
                <a:ext cx="2552327" cy="113422"/>
                <a:chOff x="1032403" y="2153031"/>
                <a:chExt cx="2552327" cy="113422"/>
              </a:xfrm>
            </p:grpSpPr>
            <p:sp>
              <p:nvSpPr>
                <p:cNvPr id="116" name="Oval 115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Oval 116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Oval 117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Oval 118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Oval 119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Oval 120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Oval 121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205" name="Group 204"/>
          <p:cNvGrpSpPr/>
          <p:nvPr/>
        </p:nvGrpSpPr>
        <p:grpSpPr>
          <a:xfrm>
            <a:off x="506227" y="1247170"/>
            <a:ext cx="999085" cy="1116543"/>
            <a:chOff x="279427" y="1542010"/>
            <a:chExt cx="999085" cy="1116543"/>
          </a:xfrm>
        </p:grpSpPr>
        <p:cxnSp>
          <p:nvCxnSpPr>
            <p:cNvPr id="206" name="Straight Arrow Connector 205"/>
            <p:cNvCxnSpPr/>
            <p:nvPr/>
          </p:nvCxnSpPr>
          <p:spPr>
            <a:xfrm>
              <a:off x="635020" y="1961859"/>
              <a:ext cx="0" cy="696694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Arrow Connector 206"/>
            <p:cNvCxnSpPr/>
            <p:nvPr/>
          </p:nvCxnSpPr>
          <p:spPr>
            <a:xfrm>
              <a:off x="526600" y="2068899"/>
              <a:ext cx="687486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8" name="TextBox 207"/>
            <p:cNvSpPr txBox="1"/>
            <p:nvPr/>
          </p:nvSpPr>
          <p:spPr>
            <a:xfrm>
              <a:off x="279427" y="2126710"/>
              <a:ext cx="3817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LM Roman 10 Regular"/>
                  <a:cs typeface="LM Roman 10 Regular"/>
                </a:rPr>
                <a:t>i</a:t>
              </a:r>
              <a:r>
                <a:rPr lang="en-US" sz="2400" baseline="-25000" dirty="0">
                  <a:latin typeface="LM Roman 10 Regular"/>
                  <a:cs typeface="LM Roman 10 Regular"/>
                </a:rPr>
                <a:t>0</a:t>
              </a:r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896767" y="1542010"/>
              <a:ext cx="3817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LM Roman 10 Regular"/>
                  <a:cs typeface="LM Roman 10 Regular"/>
                </a:rPr>
                <a:t>j</a:t>
              </a:r>
              <a:r>
                <a:rPr lang="en-US" sz="2400" baseline="-25000" dirty="0">
                  <a:latin typeface="LM Roman 10 Regular"/>
                  <a:cs typeface="LM Roman 10 Regular"/>
                </a:rPr>
                <a:t>0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503130" y="1233528"/>
            <a:ext cx="3075109" cy="3273584"/>
            <a:chOff x="4503130" y="1233528"/>
            <a:chExt cx="3075109" cy="3273584"/>
          </a:xfrm>
        </p:grpSpPr>
        <p:grpSp>
          <p:nvGrpSpPr>
            <p:cNvPr id="2" name="Group 1"/>
            <p:cNvGrpSpPr/>
            <p:nvPr/>
          </p:nvGrpSpPr>
          <p:grpSpPr>
            <a:xfrm>
              <a:off x="5016970" y="1912390"/>
              <a:ext cx="2561269" cy="2594722"/>
              <a:chOff x="5016970" y="2139190"/>
              <a:chExt cx="2561269" cy="2594722"/>
            </a:xfrm>
          </p:grpSpPr>
          <p:grpSp>
            <p:nvGrpSpPr>
              <p:cNvPr id="124" name="Group 123"/>
              <p:cNvGrpSpPr/>
              <p:nvPr/>
            </p:nvGrpSpPr>
            <p:grpSpPr>
              <a:xfrm>
                <a:off x="5016970" y="2139190"/>
                <a:ext cx="2561269" cy="2594722"/>
                <a:chOff x="1031773" y="2153031"/>
                <a:chExt cx="2561269" cy="2594722"/>
              </a:xfrm>
              <a:solidFill>
                <a:srgbClr val="0000FF"/>
              </a:solidFill>
            </p:grpSpPr>
            <p:grpSp>
              <p:nvGrpSpPr>
                <p:cNvPr id="125" name="Group 124"/>
                <p:cNvGrpSpPr/>
                <p:nvPr/>
              </p:nvGrpSpPr>
              <p:grpSpPr>
                <a:xfrm>
                  <a:off x="1032403" y="2153031"/>
                  <a:ext cx="2552327" cy="113422"/>
                  <a:chOff x="1032403" y="2153031"/>
                  <a:chExt cx="2552327" cy="113422"/>
                </a:xfrm>
                <a:grpFill/>
              </p:grpSpPr>
              <p:sp>
                <p:nvSpPr>
                  <p:cNvPr id="174" name="Oval 173"/>
                  <p:cNvSpPr/>
                  <p:nvPr/>
                </p:nvSpPr>
                <p:spPr>
                  <a:xfrm>
                    <a:off x="1032403" y="2154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5" name="Oval 174"/>
                  <p:cNvSpPr/>
                  <p:nvPr/>
                </p:nvSpPr>
                <p:spPr>
                  <a:xfrm>
                    <a:off x="1429651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6" name="Oval 175"/>
                  <p:cNvSpPr/>
                  <p:nvPr/>
                </p:nvSpPr>
                <p:spPr>
                  <a:xfrm>
                    <a:off x="1847933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7" name="Oval 176"/>
                  <p:cNvSpPr/>
                  <p:nvPr/>
                </p:nvSpPr>
                <p:spPr>
                  <a:xfrm>
                    <a:off x="2265585" y="21530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8" name="Oval 177"/>
                  <p:cNvSpPr/>
                  <p:nvPr/>
                </p:nvSpPr>
                <p:spPr>
                  <a:xfrm>
                    <a:off x="2679396" y="21638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9" name="Oval 178"/>
                  <p:cNvSpPr/>
                  <p:nvPr/>
                </p:nvSpPr>
                <p:spPr>
                  <a:xfrm>
                    <a:off x="3076644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0" name="Oval 179"/>
                  <p:cNvSpPr/>
                  <p:nvPr/>
                </p:nvSpPr>
                <p:spPr>
                  <a:xfrm>
                    <a:off x="3494926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26" name="Group 125"/>
                <p:cNvGrpSpPr/>
                <p:nvPr/>
              </p:nvGrpSpPr>
              <p:grpSpPr>
                <a:xfrm>
                  <a:off x="1031773" y="2545131"/>
                  <a:ext cx="2552327" cy="113422"/>
                  <a:chOff x="1032403" y="2153031"/>
                  <a:chExt cx="2552327" cy="113422"/>
                </a:xfrm>
                <a:grpFill/>
              </p:grpSpPr>
              <p:sp>
                <p:nvSpPr>
                  <p:cNvPr id="167" name="Oval 166"/>
                  <p:cNvSpPr/>
                  <p:nvPr/>
                </p:nvSpPr>
                <p:spPr>
                  <a:xfrm>
                    <a:off x="1032403" y="2154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8" name="Oval 167"/>
                  <p:cNvSpPr/>
                  <p:nvPr/>
                </p:nvSpPr>
                <p:spPr>
                  <a:xfrm>
                    <a:off x="1429651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9" name="Oval 168"/>
                  <p:cNvSpPr/>
                  <p:nvPr/>
                </p:nvSpPr>
                <p:spPr>
                  <a:xfrm>
                    <a:off x="1847933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0" name="Oval 169"/>
                  <p:cNvSpPr/>
                  <p:nvPr/>
                </p:nvSpPr>
                <p:spPr>
                  <a:xfrm>
                    <a:off x="2265585" y="21530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1" name="Oval 170"/>
                  <p:cNvSpPr/>
                  <p:nvPr/>
                </p:nvSpPr>
                <p:spPr>
                  <a:xfrm>
                    <a:off x="2679396" y="21638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2" name="Oval 171"/>
                  <p:cNvSpPr/>
                  <p:nvPr/>
                </p:nvSpPr>
                <p:spPr>
                  <a:xfrm>
                    <a:off x="3076644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3" name="Oval 172"/>
                  <p:cNvSpPr/>
                  <p:nvPr/>
                </p:nvSpPr>
                <p:spPr>
                  <a:xfrm>
                    <a:off x="3494926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27" name="Group 126"/>
                <p:cNvGrpSpPr/>
                <p:nvPr/>
              </p:nvGrpSpPr>
              <p:grpSpPr>
                <a:xfrm>
                  <a:off x="1036244" y="2978031"/>
                  <a:ext cx="2552327" cy="113422"/>
                  <a:chOff x="1032403" y="2153031"/>
                  <a:chExt cx="2552327" cy="113422"/>
                </a:xfrm>
                <a:grpFill/>
              </p:grpSpPr>
              <p:sp>
                <p:nvSpPr>
                  <p:cNvPr id="160" name="Oval 159"/>
                  <p:cNvSpPr/>
                  <p:nvPr/>
                </p:nvSpPr>
                <p:spPr>
                  <a:xfrm>
                    <a:off x="1032403" y="2154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1" name="Oval 160"/>
                  <p:cNvSpPr/>
                  <p:nvPr/>
                </p:nvSpPr>
                <p:spPr>
                  <a:xfrm>
                    <a:off x="1429651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2" name="Oval 161"/>
                  <p:cNvSpPr/>
                  <p:nvPr/>
                </p:nvSpPr>
                <p:spPr>
                  <a:xfrm>
                    <a:off x="1847933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3" name="Oval 162"/>
                  <p:cNvSpPr/>
                  <p:nvPr/>
                </p:nvSpPr>
                <p:spPr>
                  <a:xfrm>
                    <a:off x="2265585" y="21530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4" name="Oval 163"/>
                  <p:cNvSpPr/>
                  <p:nvPr/>
                </p:nvSpPr>
                <p:spPr>
                  <a:xfrm>
                    <a:off x="2679396" y="21638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5" name="Oval 164"/>
                  <p:cNvSpPr/>
                  <p:nvPr/>
                </p:nvSpPr>
                <p:spPr>
                  <a:xfrm>
                    <a:off x="3076644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6" name="Oval 165"/>
                  <p:cNvSpPr/>
                  <p:nvPr/>
                </p:nvSpPr>
                <p:spPr>
                  <a:xfrm>
                    <a:off x="3494926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28" name="Group 127"/>
                <p:cNvGrpSpPr/>
                <p:nvPr/>
              </p:nvGrpSpPr>
              <p:grpSpPr>
                <a:xfrm>
                  <a:off x="1036874" y="3391731"/>
                  <a:ext cx="2552327" cy="113422"/>
                  <a:chOff x="1032403" y="2153031"/>
                  <a:chExt cx="2552327" cy="113422"/>
                </a:xfrm>
                <a:grpFill/>
              </p:grpSpPr>
              <p:sp>
                <p:nvSpPr>
                  <p:cNvPr id="153" name="Oval 152"/>
                  <p:cNvSpPr/>
                  <p:nvPr/>
                </p:nvSpPr>
                <p:spPr>
                  <a:xfrm>
                    <a:off x="1032403" y="2154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4" name="Oval 153"/>
                  <p:cNvSpPr/>
                  <p:nvPr/>
                </p:nvSpPr>
                <p:spPr>
                  <a:xfrm>
                    <a:off x="1429651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5" name="Oval 154"/>
                  <p:cNvSpPr/>
                  <p:nvPr/>
                </p:nvSpPr>
                <p:spPr>
                  <a:xfrm>
                    <a:off x="1847933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6" name="Oval 155"/>
                  <p:cNvSpPr/>
                  <p:nvPr/>
                </p:nvSpPr>
                <p:spPr>
                  <a:xfrm>
                    <a:off x="2265585" y="21530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7" name="Oval 156"/>
                  <p:cNvSpPr/>
                  <p:nvPr/>
                </p:nvSpPr>
                <p:spPr>
                  <a:xfrm>
                    <a:off x="2679396" y="21638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8" name="Oval 157"/>
                  <p:cNvSpPr/>
                  <p:nvPr/>
                </p:nvSpPr>
                <p:spPr>
                  <a:xfrm>
                    <a:off x="3076644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9" name="Oval 158"/>
                  <p:cNvSpPr/>
                  <p:nvPr/>
                </p:nvSpPr>
                <p:spPr>
                  <a:xfrm>
                    <a:off x="3494926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29" name="Group 128"/>
                <p:cNvGrpSpPr/>
                <p:nvPr/>
              </p:nvGrpSpPr>
              <p:grpSpPr>
                <a:xfrm>
                  <a:off x="1036244" y="3799131"/>
                  <a:ext cx="2552327" cy="113422"/>
                  <a:chOff x="1032403" y="2153031"/>
                  <a:chExt cx="2552327" cy="113422"/>
                </a:xfrm>
                <a:grpFill/>
              </p:grpSpPr>
              <p:sp>
                <p:nvSpPr>
                  <p:cNvPr id="146" name="Oval 145"/>
                  <p:cNvSpPr/>
                  <p:nvPr/>
                </p:nvSpPr>
                <p:spPr>
                  <a:xfrm>
                    <a:off x="1032403" y="2154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7" name="Oval 146"/>
                  <p:cNvSpPr/>
                  <p:nvPr/>
                </p:nvSpPr>
                <p:spPr>
                  <a:xfrm>
                    <a:off x="1429651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8" name="Oval 147"/>
                  <p:cNvSpPr/>
                  <p:nvPr/>
                </p:nvSpPr>
                <p:spPr>
                  <a:xfrm>
                    <a:off x="1847933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9" name="Oval 148"/>
                  <p:cNvSpPr/>
                  <p:nvPr/>
                </p:nvSpPr>
                <p:spPr>
                  <a:xfrm>
                    <a:off x="2265585" y="21530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0" name="Oval 149"/>
                  <p:cNvSpPr/>
                  <p:nvPr/>
                </p:nvSpPr>
                <p:spPr>
                  <a:xfrm>
                    <a:off x="2679396" y="21638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1" name="Oval 150"/>
                  <p:cNvSpPr/>
                  <p:nvPr/>
                </p:nvSpPr>
                <p:spPr>
                  <a:xfrm>
                    <a:off x="3076644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2" name="Oval 151"/>
                  <p:cNvSpPr/>
                  <p:nvPr/>
                </p:nvSpPr>
                <p:spPr>
                  <a:xfrm>
                    <a:off x="3494926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0" name="Group 129"/>
                <p:cNvGrpSpPr/>
                <p:nvPr/>
              </p:nvGrpSpPr>
              <p:grpSpPr>
                <a:xfrm>
                  <a:off x="1040715" y="4216731"/>
                  <a:ext cx="2552327" cy="113422"/>
                  <a:chOff x="1032403" y="2153031"/>
                  <a:chExt cx="2552327" cy="113422"/>
                </a:xfrm>
                <a:grpFill/>
              </p:grpSpPr>
              <p:sp>
                <p:nvSpPr>
                  <p:cNvPr id="139" name="Oval 138"/>
                  <p:cNvSpPr/>
                  <p:nvPr/>
                </p:nvSpPr>
                <p:spPr>
                  <a:xfrm>
                    <a:off x="1032403" y="2154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0" name="Oval 139"/>
                  <p:cNvSpPr/>
                  <p:nvPr/>
                </p:nvSpPr>
                <p:spPr>
                  <a:xfrm>
                    <a:off x="1429651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1" name="Oval 140"/>
                  <p:cNvSpPr/>
                  <p:nvPr/>
                </p:nvSpPr>
                <p:spPr>
                  <a:xfrm>
                    <a:off x="1847933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2" name="Oval 141"/>
                  <p:cNvSpPr/>
                  <p:nvPr/>
                </p:nvSpPr>
                <p:spPr>
                  <a:xfrm>
                    <a:off x="2265585" y="21530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3" name="Oval 142"/>
                  <p:cNvSpPr/>
                  <p:nvPr/>
                </p:nvSpPr>
                <p:spPr>
                  <a:xfrm>
                    <a:off x="2679396" y="21638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4" name="Oval 143"/>
                  <p:cNvSpPr/>
                  <p:nvPr/>
                </p:nvSpPr>
                <p:spPr>
                  <a:xfrm>
                    <a:off x="3076644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5" name="Oval 144"/>
                  <p:cNvSpPr/>
                  <p:nvPr/>
                </p:nvSpPr>
                <p:spPr>
                  <a:xfrm>
                    <a:off x="3494926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1" name="Group 130"/>
                <p:cNvGrpSpPr/>
                <p:nvPr/>
              </p:nvGrpSpPr>
              <p:grpSpPr>
                <a:xfrm>
                  <a:off x="1034984" y="4634331"/>
                  <a:ext cx="2552327" cy="113422"/>
                  <a:chOff x="1032403" y="2153031"/>
                  <a:chExt cx="2552327" cy="113422"/>
                </a:xfrm>
                <a:grpFill/>
              </p:grpSpPr>
              <p:sp>
                <p:nvSpPr>
                  <p:cNvPr id="132" name="Oval 131"/>
                  <p:cNvSpPr/>
                  <p:nvPr/>
                </p:nvSpPr>
                <p:spPr>
                  <a:xfrm>
                    <a:off x="1032403" y="2154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3" name="Oval 132"/>
                  <p:cNvSpPr/>
                  <p:nvPr/>
                </p:nvSpPr>
                <p:spPr>
                  <a:xfrm>
                    <a:off x="1429651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4" name="Oval 133"/>
                  <p:cNvSpPr/>
                  <p:nvPr/>
                </p:nvSpPr>
                <p:spPr>
                  <a:xfrm>
                    <a:off x="1847933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5" name="Oval 134"/>
                  <p:cNvSpPr/>
                  <p:nvPr/>
                </p:nvSpPr>
                <p:spPr>
                  <a:xfrm>
                    <a:off x="2265585" y="21530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6" name="Oval 135"/>
                  <p:cNvSpPr/>
                  <p:nvPr/>
                </p:nvSpPr>
                <p:spPr>
                  <a:xfrm>
                    <a:off x="2679396" y="21638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7" name="Oval 136"/>
                  <p:cNvSpPr/>
                  <p:nvPr/>
                </p:nvSpPr>
                <p:spPr>
                  <a:xfrm>
                    <a:off x="3076644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8" name="Oval 137"/>
                  <p:cNvSpPr/>
                  <p:nvPr/>
                </p:nvSpPr>
                <p:spPr>
                  <a:xfrm>
                    <a:off x="3494926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81" name="Group 180"/>
              <p:cNvGrpSpPr/>
              <p:nvPr/>
            </p:nvGrpSpPr>
            <p:grpSpPr>
              <a:xfrm>
                <a:off x="5046560" y="2199008"/>
                <a:ext cx="2485093" cy="2487291"/>
                <a:chOff x="1061240" y="2205368"/>
                <a:chExt cx="2485093" cy="2487291"/>
              </a:xfrm>
            </p:grpSpPr>
            <p:grpSp>
              <p:nvGrpSpPr>
                <p:cNvPr id="182" name="Group 181"/>
                <p:cNvGrpSpPr/>
                <p:nvPr/>
              </p:nvGrpSpPr>
              <p:grpSpPr>
                <a:xfrm>
                  <a:off x="1061240" y="2205368"/>
                  <a:ext cx="2485093" cy="2487291"/>
                  <a:chOff x="847085" y="1997648"/>
                  <a:chExt cx="2891858" cy="2364095"/>
                </a:xfrm>
              </p:grpSpPr>
              <p:cxnSp>
                <p:nvCxnSpPr>
                  <p:cNvPr id="191" name="Straight Connector 190"/>
                  <p:cNvCxnSpPr/>
                  <p:nvPr/>
                </p:nvCxnSpPr>
                <p:spPr>
                  <a:xfrm flipV="1">
                    <a:off x="856247" y="1997648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2" name="Straight Connector 191"/>
                  <p:cNvCxnSpPr/>
                  <p:nvPr/>
                </p:nvCxnSpPr>
                <p:spPr>
                  <a:xfrm flipV="1">
                    <a:off x="851666" y="2378352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3" name="Straight Connector 192"/>
                  <p:cNvCxnSpPr/>
                  <p:nvPr/>
                </p:nvCxnSpPr>
                <p:spPr>
                  <a:xfrm flipV="1">
                    <a:off x="856247" y="2782443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4" name="Straight Connector 193"/>
                  <p:cNvCxnSpPr/>
                  <p:nvPr/>
                </p:nvCxnSpPr>
                <p:spPr>
                  <a:xfrm flipV="1">
                    <a:off x="851666" y="3173376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5" name="Straight Connector 194"/>
                  <p:cNvCxnSpPr/>
                  <p:nvPr/>
                </p:nvCxnSpPr>
                <p:spPr>
                  <a:xfrm flipV="1">
                    <a:off x="851666" y="3571833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6" name="Straight Connector 195"/>
                  <p:cNvCxnSpPr/>
                  <p:nvPr/>
                </p:nvCxnSpPr>
                <p:spPr>
                  <a:xfrm flipV="1">
                    <a:off x="847085" y="3957652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7" name="Straight Connector 196"/>
                  <p:cNvCxnSpPr/>
                  <p:nvPr/>
                </p:nvCxnSpPr>
                <p:spPr>
                  <a:xfrm flipV="1">
                    <a:off x="851666" y="4361743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3" name="Group 182"/>
                <p:cNvGrpSpPr/>
                <p:nvPr/>
              </p:nvGrpSpPr>
              <p:grpSpPr>
                <a:xfrm rot="5400000">
                  <a:off x="1070742" y="2217069"/>
                  <a:ext cx="2482153" cy="2469028"/>
                  <a:chOff x="847085" y="2378352"/>
                  <a:chExt cx="2891858" cy="2364095"/>
                </a:xfrm>
              </p:grpSpPr>
              <p:cxnSp>
                <p:nvCxnSpPr>
                  <p:cNvPr id="184" name="Straight Connector 183"/>
                  <p:cNvCxnSpPr/>
                  <p:nvPr/>
                </p:nvCxnSpPr>
                <p:spPr>
                  <a:xfrm flipV="1">
                    <a:off x="851666" y="2378352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5" name="Straight Connector 184"/>
                  <p:cNvCxnSpPr/>
                  <p:nvPr/>
                </p:nvCxnSpPr>
                <p:spPr>
                  <a:xfrm flipV="1">
                    <a:off x="856247" y="2782443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6" name="Straight Connector 185"/>
                  <p:cNvCxnSpPr/>
                  <p:nvPr/>
                </p:nvCxnSpPr>
                <p:spPr>
                  <a:xfrm flipV="1">
                    <a:off x="851666" y="3168299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7" name="Straight Connector 186"/>
                  <p:cNvCxnSpPr/>
                  <p:nvPr/>
                </p:nvCxnSpPr>
                <p:spPr>
                  <a:xfrm flipV="1">
                    <a:off x="851666" y="3566643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Straight Connector 187"/>
                  <p:cNvCxnSpPr/>
                  <p:nvPr/>
                </p:nvCxnSpPr>
                <p:spPr>
                  <a:xfrm flipV="1">
                    <a:off x="847085" y="3957652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" name="Straight Connector 188"/>
                  <p:cNvCxnSpPr/>
                  <p:nvPr/>
                </p:nvCxnSpPr>
                <p:spPr>
                  <a:xfrm flipV="1">
                    <a:off x="851666" y="4361743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0" name="Straight Connector 189"/>
                  <p:cNvCxnSpPr/>
                  <p:nvPr/>
                </p:nvCxnSpPr>
                <p:spPr>
                  <a:xfrm flipV="1">
                    <a:off x="847085" y="4742447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210" name="Group 209"/>
            <p:cNvGrpSpPr/>
            <p:nvPr/>
          </p:nvGrpSpPr>
          <p:grpSpPr>
            <a:xfrm>
              <a:off x="4503130" y="1233528"/>
              <a:ext cx="934659" cy="1116543"/>
              <a:chOff x="279427" y="1542010"/>
              <a:chExt cx="934659" cy="1116543"/>
            </a:xfrm>
          </p:grpSpPr>
          <p:cxnSp>
            <p:nvCxnSpPr>
              <p:cNvPr id="211" name="Straight Arrow Connector 210"/>
              <p:cNvCxnSpPr/>
              <p:nvPr/>
            </p:nvCxnSpPr>
            <p:spPr>
              <a:xfrm>
                <a:off x="635020" y="1961859"/>
                <a:ext cx="0" cy="696694"/>
              </a:xfrm>
              <a:prstGeom prst="straightConnector1">
                <a:avLst/>
              </a:prstGeom>
              <a:ln>
                <a:solidFill>
                  <a:srgbClr val="0000FF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Arrow Connector 211"/>
              <p:cNvCxnSpPr/>
              <p:nvPr/>
            </p:nvCxnSpPr>
            <p:spPr>
              <a:xfrm>
                <a:off x="526600" y="2068899"/>
                <a:ext cx="687486" cy="0"/>
              </a:xfrm>
              <a:prstGeom prst="straightConnector1">
                <a:avLst/>
              </a:prstGeom>
              <a:ln>
                <a:solidFill>
                  <a:srgbClr val="0000FF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3" name="TextBox 212"/>
              <p:cNvSpPr txBox="1"/>
              <p:nvPr/>
            </p:nvSpPr>
            <p:spPr>
              <a:xfrm>
                <a:off x="279427" y="2126710"/>
                <a:ext cx="3000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 err="1">
                    <a:latin typeface="LM Roman 10 Regular"/>
                    <a:cs typeface="LM Roman 10 Regular"/>
                  </a:rPr>
                  <a:t>i</a:t>
                </a:r>
                <a:endParaRPr lang="en-US" sz="2400" baseline="-25000" dirty="0">
                  <a:latin typeface="LM Roman 10 Regular"/>
                  <a:cs typeface="LM Roman 10 Regular"/>
                </a:endParaRPr>
              </a:p>
            </p:txBody>
          </p:sp>
          <p:sp>
            <p:nvSpPr>
              <p:cNvPr id="214" name="TextBox 213"/>
              <p:cNvSpPr txBox="1"/>
              <p:nvPr/>
            </p:nvSpPr>
            <p:spPr>
              <a:xfrm>
                <a:off x="896767" y="1542010"/>
                <a:ext cx="3129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>
                    <a:latin typeface="LM Roman 10 Regular"/>
                    <a:cs typeface="LM Roman 10 Regular"/>
                  </a:rPr>
                  <a:t>j</a:t>
                </a:r>
                <a:endParaRPr lang="en-US" sz="2400" baseline="-25000" dirty="0">
                  <a:latin typeface="LM Roman 10 Regular"/>
                  <a:cs typeface="LM Roman 10 Regular"/>
                </a:endParaRPr>
              </a:p>
            </p:txBody>
          </p:sp>
        </p:grpSp>
      </p:grpSp>
      <p:grpSp>
        <p:nvGrpSpPr>
          <p:cNvPr id="215" name="Group 214"/>
          <p:cNvGrpSpPr/>
          <p:nvPr/>
        </p:nvGrpSpPr>
        <p:grpSpPr>
          <a:xfrm>
            <a:off x="3903262" y="5112221"/>
            <a:ext cx="1902468" cy="1249131"/>
            <a:chOff x="274834" y="1457637"/>
            <a:chExt cx="1902468" cy="1249131"/>
          </a:xfrm>
        </p:grpSpPr>
        <p:sp>
          <p:nvSpPr>
            <p:cNvPr id="218" name="TextBox 217"/>
            <p:cNvSpPr txBox="1"/>
            <p:nvPr/>
          </p:nvSpPr>
          <p:spPr>
            <a:xfrm>
              <a:off x="274834" y="1457637"/>
              <a:ext cx="19024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LM Roman 10 Regular"/>
                  <a:cs typeface="LM Roman 10 Regular"/>
                </a:rPr>
                <a:t>i</a:t>
              </a:r>
              <a:r>
                <a:rPr lang="en-US" sz="2400" baseline="-25000" dirty="0">
                  <a:latin typeface="LM Roman 10 Regular"/>
                  <a:cs typeface="LM Roman 10 Regular"/>
                </a:rPr>
                <a:t>0 </a:t>
              </a:r>
              <a:r>
                <a:rPr lang="en-US" sz="2400" dirty="0">
                  <a:latin typeface="LM Roman 10 Regular"/>
                  <a:cs typeface="LM Roman 10 Regular"/>
                </a:rPr>
                <a:t>  =  </a:t>
              </a:r>
              <a:r>
                <a:rPr lang="en-US" sz="2400" i="1" dirty="0" err="1">
                  <a:latin typeface="LM Roman 10 Regular"/>
                  <a:cs typeface="LM Roman 10 Regular"/>
                </a:rPr>
                <a:t>i</a:t>
              </a:r>
              <a:r>
                <a:rPr lang="en-US" sz="2400" i="1" dirty="0">
                  <a:latin typeface="LM Roman 10 Regular"/>
                  <a:cs typeface="LM Roman 10 Regular"/>
                </a:rPr>
                <a:t> </a:t>
              </a:r>
              <a:r>
                <a:rPr lang="en-US" sz="2400" dirty="0">
                  <a:latin typeface="LM Roman 10 Regular"/>
                  <a:cs typeface="LM Roman 10 Regular"/>
                </a:rPr>
                <a:t>+  1</a:t>
              </a:r>
              <a:endParaRPr lang="en-US" sz="2400" baseline="-25000" dirty="0">
                <a:latin typeface="LM Roman 10 Regular"/>
                <a:cs typeface="LM Roman 10 Regular"/>
              </a:endParaRPr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306459" y="2245103"/>
              <a:ext cx="18004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LM Roman 10 Regular"/>
                  <a:cs typeface="LM Roman 10 Regular"/>
                </a:rPr>
                <a:t>j</a:t>
              </a:r>
              <a:r>
                <a:rPr lang="en-US" sz="2400" baseline="-25000" dirty="0">
                  <a:latin typeface="LM Roman 10 Regular"/>
                  <a:cs typeface="LM Roman 10 Regular"/>
                </a:rPr>
                <a:t>0    </a:t>
              </a:r>
              <a:r>
                <a:rPr lang="en-US" sz="2400" dirty="0">
                  <a:latin typeface="LM Roman 10 Regular"/>
                  <a:cs typeface="LM Roman 10 Regular"/>
                </a:rPr>
                <a:t>=  </a:t>
              </a:r>
              <a:r>
                <a:rPr lang="en-US" sz="2400" i="1" dirty="0">
                  <a:latin typeface="LM Roman 10 Regular"/>
                  <a:cs typeface="LM Roman 10 Regular"/>
                </a:rPr>
                <a:t>j </a:t>
              </a:r>
              <a:r>
                <a:rPr lang="en-US" sz="2400" dirty="0">
                  <a:latin typeface="LM Roman 10 Regular"/>
                  <a:cs typeface="LM Roman 10 Regular"/>
                </a:rPr>
                <a:t>+ 2</a:t>
              </a:r>
              <a:endParaRPr lang="en-US" sz="2400" baseline="-25000" dirty="0">
                <a:latin typeface="LM Roman 10 Regular"/>
                <a:cs typeface="LM Roman 10 Regular"/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883179" y="5134901"/>
            <a:ext cx="30279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Coordinate Transformation:</a:t>
            </a:r>
          </a:p>
          <a:p>
            <a:r>
              <a:rPr lang="en-US" dirty="0">
                <a:latin typeface="Trebuchet MS"/>
                <a:cs typeface="Trebuchet MS"/>
              </a:rPr>
              <a:t>(Example: Translation)</a:t>
            </a:r>
          </a:p>
        </p:txBody>
      </p:sp>
    </p:spTree>
    <p:extLst>
      <p:ext uri="{BB962C8B-B14F-4D97-AF65-F5344CB8AC3E}">
        <p14:creationId xmlns:p14="http://schemas.microsoft.com/office/powerpoint/2010/main" val="1281049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9.85769E-7 4.57976E-6 L -0.34502 0.0622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251" y="31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031773" y="1926231"/>
            <a:ext cx="2561269" cy="2594722"/>
            <a:chOff x="1031773" y="2153031"/>
            <a:chExt cx="2561269" cy="2594722"/>
          </a:xfrm>
        </p:grpSpPr>
        <p:grpSp>
          <p:nvGrpSpPr>
            <p:cNvPr id="65" name="Group 64"/>
            <p:cNvGrpSpPr/>
            <p:nvPr/>
          </p:nvGrpSpPr>
          <p:grpSpPr>
            <a:xfrm>
              <a:off x="1061240" y="2205368"/>
              <a:ext cx="2485093" cy="2487291"/>
              <a:chOff x="1061240" y="2205368"/>
              <a:chExt cx="2485093" cy="2487291"/>
            </a:xfrm>
          </p:grpSpPr>
          <p:grpSp>
            <p:nvGrpSpPr>
              <p:cNvPr id="47" name="Group 46"/>
              <p:cNvGrpSpPr/>
              <p:nvPr/>
            </p:nvGrpSpPr>
            <p:grpSpPr>
              <a:xfrm>
                <a:off x="1061240" y="2205368"/>
                <a:ext cx="2485093" cy="2487291"/>
                <a:chOff x="847085" y="1997648"/>
                <a:chExt cx="2891858" cy="2364095"/>
              </a:xfrm>
            </p:grpSpPr>
            <p:cxnSp>
              <p:nvCxnSpPr>
                <p:cNvPr id="57" name="Straight Connector 56"/>
                <p:cNvCxnSpPr/>
                <p:nvPr/>
              </p:nvCxnSpPr>
              <p:spPr>
                <a:xfrm flipV="1">
                  <a:off x="856247" y="1997648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>
                <a:xfrm flipV="1">
                  <a:off x="851666" y="2378352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>
                <a:xfrm flipV="1">
                  <a:off x="856247" y="278244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/>
                <p:nvPr/>
              </p:nvCxnSpPr>
              <p:spPr>
                <a:xfrm flipV="1">
                  <a:off x="851666" y="3173376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/>
                <p:nvPr/>
              </p:nvCxnSpPr>
              <p:spPr>
                <a:xfrm flipV="1">
                  <a:off x="851666" y="357183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/>
                <p:cNvCxnSpPr/>
                <p:nvPr/>
              </p:nvCxnSpPr>
              <p:spPr>
                <a:xfrm flipV="1">
                  <a:off x="847085" y="3957652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/>
                <p:cNvCxnSpPr/>
                <p:nvPr/>
              </p:nvCxnSpPr>
              <p:spPr>
                <a:xfrm flipV="1">
                  <a:off x="851666" y="436174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8" name="Group 47"/>
              <p:cNvGrpSpPr/>
              <p:nvPr/>
            </p:nvGrpSpPr>
            <p:grpSpPr>
              <a:xfrm rot="5400000">
                <a:off x="1070742" y="2217069"/>
                <a:ext cx="2482153" cy="2469028"/>
                <a:chOff x="847085" y="2378352"/>
                <a:chExt cx="2891858" cy="2364095"/>
              </a:xfrm>
            </p:grpSpPr>
            <p:cxnSp>
              <p:nvCxnSpPr>
                <p:cNvPr id="50" name="Straight Connector 49"/>
                <p:cNvCxnSpPr/>
                <p:nvPr/>
              </p:nvCxnSpPr>
              <p:spPr>
                <a:xfrm flipV="1">
                  <a:off x="851666" y="2378352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/>
                <p:nvPr/>
              </p:nvCxnSpPr>
              <p:spPr>
                <a:xfrm flipV="1">
                  <a:off x="856247" y="278244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/>
                <p:cNvCxnSpPr/>
                <p:nvPr/>
              </p:nvCxnSpPr>
              <p:spPr>
                <a:xfrm flipV="1">
                  <a:off x="851666" y="3168299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>
                <a:xfrm flipV="1">
                  <a:off x="851666" y="356664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>
                <a:xfrm flipV="1">
                  <a:off x="847085" y="3957652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>
                <a:xfrm flipV="1">
                  <a:off x="851666" y="436174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>
                <a:xfrm flipV="1">
                  <a:off x="847085" y="4742447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23" name="Group 122"/>
            <p:cNvGrpSpPr/>
            <p:nvPr/>
          </p:nvGrpSpPr>
          <p:grpSpPr>
            <a:xfrm>
              <a:off x="1031773" y="2153031"/>
              <a:ext cx="2561269" cy="2594722"/>
              <a:chOff x="1031773" y="2153031"/>
              <a:chExt cx="2561269" cy="2594722"/>
            </a:xfrm>
          </p:grpSpPr>
          <p:grpSp>
            <p:nvGrpSpPr>
              <p:cNvPr id="74" name="Group 73"/>
              <p:cNvGrpSpPr/>
              <p:nvPr/>
            </p:nvGrpSpPr>
            <p:grpSpPr>
              <a:xfrm>
                <a:off x="1032403" y="2153031"/>
                <a:ext cx="2552327" cy="113422"/>
                <a:chOff x="1032403" y="2153031"/>
                <a:chExt cx="2552327" cy="113422"/>
              </a:xfrm>
            </p:grpSpPr>
            <p:sp>
              <p:nvSpPr>
                <p:cNvPr id="66" name="Oval 65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Oval 66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Oval 67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Oval 68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Oval 69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Oval 70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Oval 71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5" name="Group 74"/>
              <p:cNvGrpSpPr/>
              <p:nvPr/>
            </p:nvGrpSpPr>
            <p:grpSpPr>
              <a:xfrm>
                <a:off x="1031773" y="2545131"/>
                <a:ext cx="2552327" cy="113422"/>
                <a:chOff x="1032403" y="2153031"/>
                <a:chExt cx="2552327" cy="113422"/>
              </a:xfrm>
            </p:grpSpPr>
            <p:sp>
              <p:nvSpPr>
                <p:cNvPr id="76" name="Oval 75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Oval 76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Oval 77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Oval 78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Oval 79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Oval 80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Oval 81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3" name="Group 82"/>
              <p:cNvGrpSpPr/>
              <p:nvPr/>
            </p:nvGrpSpPr>
            <p:grpSpPr>
              <a:xfrm>
                <a:off x="1036244" y="2978031"/>
                <a:ext cx="2552327" cy="113422"/>
                <a:chOff x="1032403" y="2153031"/>
                <a:chExt cx="2552327" cy="113422"/>
              </a:xfrm>
            </p:grpSpPr>
            <p:sp>
              <p:nvSpPr>
                <p:cNvPr id="84" name="Oval 83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Oval 84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Oval 85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Oval 86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Oval 87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Oval 88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Oval 89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1" name="Group 90"/>
              <p:cNvGrpSpPr/>
              <p:nvPr/>
            </p:nvGrpSpPr>
            <p:grpSpPr>
              <a:xfrm>
                <a:off x="1036874" y="3391731"/>
                <a:ext cx="2552327" cy="113422"/>
                <a:chOff x="1032403" y="2153031"/>
                <a:chExt cx="2552327" cy="113422"/>
              </a:xfrm>
            </p:grpSpPr>
            <p:sp>
              <p:nvSpPr>
                <p:cNvPr id="92" name="Oval 91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Oval 92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Oval 93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Oval 94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Oval 95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Oval 96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Oval 97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9" name="Group 98"/>
              <p:cNvGrpSpPr/>
              <p:nvPr/>
            </p:nvGrpSpPr>
            <p:grpSpPr>
              <a:xfrm>
                <a:off x="1036244" y="3799131"/>
                <a:ext cx="2552327" cy="113422"/>
                <a:chOff x="1032403" y="2153031"/>
                <a:chExt cx="2552327" cy="113422"/>
              </a:xfrm>
            </p:grpSpPr>
            <p:sp>
              <p:nvSpPr>
                <p:cNvPr id="100" name="Oval 99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Oval 100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Oval 101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Oval 102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Oval 103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Oval 104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Oval 105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7" name="Group 106"/>
              <p:cNvGrpSpPr/>
              <p:nvPr/>
            </p:nvGrpSpPr>
            <p:grpSpPr>
              <a:xfrm>
                <a:off x="1040715" y="4216731"/>
                <a:ext cx="2552327" cy="113422"/>
                <a:chOff x="1032403" y="2153031"/>
                <a:chExt cx="2552327" cy="113422"/>
              </a:xfrm>
            </p:grpSpPr>
            <p:sp>
              <p:nvSpPr>
                <p:cNvPr id="108" name="Oval 107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Oval 108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Oval 109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Oval 110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Oval 111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Oval 112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Oval 113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5" name="Group 114"/>
              <p:cNvGrpSpPr/>
              <p:nvPr/>
            </p:nvGrpSpPr>
            <p:grpSpPr>
              <a:xfrm>
                <a:off x="1034984" y="4634331"/>
                <a:ext cx="2552327" cy="113422"/>
                <a:chOff x="1032403" y="2153031"/>
                <a:chExt cx="2552327" cy="113422"/>
              </a:xfrm>
            </p:grpSpPr>
            <p:sp>
              <p:nvSpPr>
                <p:cNvPr id="116" name="Oval 115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Oval 116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Oval 117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Oval 118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Oval 119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Oval 120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Oval 121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205" name="Group 204"/>
          <p:cNvGrpSpPr/>
          <p:nvPr/>
        </p:nvGrpSpPr>
        <p:grpSpPr>
          <a:xfrm>
            <a:off x="506227" y="1247170"/>
            <a:ext cx="999085" cy="1116543"/>
            <a:chOff x="279427" y="1542010"/>
            <a:chExt cx="999085" cy="1116543"/>
          </a:xfrm>
        </p:grpSpPr>
        <p:cxnSp>
          <p:nvCxnSpPr>
            <p:cNvPr id="206" name="Straight Arrow Connector 205"/>
            <p:cNvCxnSpPr/>
            <p:nvPr/>
          </p:nvCxnSpPr>
          <p:spPr>
            <a:xfrm>
              <a:off x="635020" y="1961859"/>
              <a:ext cx="0" cy="696694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Arrow Connector 206"/>
            <p:cNvCxnSpPr/>
            <p:nvPr/>
          </p:nvCxnSpPr>
          <p:spPr>
            <a:xfrm>
              <a:off x="526600" y="2068899"/>
              <a:ext cx="687486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8" name="TextBox 207"/>
            <p:cNvSpPr txBox="1"/>
            <p:nvPr/>
          </p:nvSpPr>
          <p:spPr>
            <a:xfrm>
              <a:off x="279427" y="2126710"/>
              <a:ext cx="3817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LM Roman 10 Regular"/>
                  <a:cs typeface="LM Roman 10 Regular"/>
                </a:rPr>
                <a:t>i</a:t>
              </a:r>
              <a:r>
                <a:rPr lang="en-US" sz="2400" baseline="-25000" dirty="0">
                  <a:latin typeface="LM Roman 10 Regular"/>
                  <a:cs typeface="LM Roman 10 Regular"/>
                </a:rPr>
                <a:t>0</a:t>
              </a:r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896767" y="1542010"/>
              <a:ext cx="3817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LM Roman 10 Regular"/>
                  <a:cs typeface="LM Roman 10 Regular"/>
                </a:rPr>
                <a:t>j</a:t>
              </a:r>
              <a:r>
                <a:rPr lang="en-US" sz="2400" baseline="-25000" dirty="0">
                  <a:latin typeface="LM Roman 10 Regular"/>
                  <a:cs typeface="LM Roman 10 Regular"/>
                </a:rPr>
                <a:t>0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341529" y="1650442"/>
            <a:ext cx="3075109" cy="3273584"/>
            <a:chOff x="4503130" y="1233528"/>
            <a:chExt cx="3075109" cy="3273584"/>
          </a:xfrm>
        </p:grpSpPr>
        <p:grpSp>
          <p:nvGrpSpPr>
            <p:cNvPr id="2" name="Group 1"/>
            <p:cNvGrpSpPr/>
            <p:nvPr/>
          </p:nvGrpSpPr>
          <p:grpSpPr>
            <a:xfrm>
              <a:off x="5016970" y="1912390"/>
              <a:ext cx="2561269" cy="2594722"/>
              <a:chOff x="5016970" y="2139190"/>
              <a:chExt cx="2561269" cy="2594722"/>
            </a:xfrm>
          </p:grpSpPr>
          <p:grpSp>
            <p:nvGrpSpPr>
              <p:cNvPr id="124" name="Group 123"/>
              <p:cNvGrpSpPr/>
              <p:nvPr/>
            </p:nvGrpSpPr>
            <p:grpSpPr>
              <a:xfrm>
                <a:off x="5016970" y="2139190"/>
                <a:ext cx="2561269" cy="2594722"/>
                <a:chOff x="1031773" y="2153031"/>
                <a:chExt cx="2561269" cy="2594722"/>
              </a:xfrm>
              <a:solidFill>
                <a:srgbClr val="0000FF"/>
              </a:solidFill>
            </p:grpSpPr>
            <p:grpSp>
              <p:nvGrpSpPr>
                <p:cNvPr id="125" name="Group 124"/>
                <p:cNvGrpSpPr/>
                <p:nvPr/>
              </p:nvGrpSpPr>
              <p:grpSpPr>
                <a:xfrm>
                  <a:off x="1032403" y="2153031"/>
                  <a:ext cx="2552327" cy="113422"/>
                  <a:chOff x="1032403" y="2153031"/>
                  <a:chExt cx="2552327" cy="113422"/>
                </a:xfrm>
                <a:grpFill/>
              </p:grpSpPr>
              <p:sp>
                <p:nvSpPr>
                  <p:cNvPr id="174" name="Oval 173"/>
                  <p:cNvSpPr/>
                  <p:nvPr/>
                </p:nvSpPr>
                <p:spPr>
                  <a:xfrm>
                    <a:off x="1032403" y="2154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5" name="Oval 174"/>
                  <p:cNvSpPr/>
                  <p:nvPr/>
                </p:nvSpPr>
                <p:spPr>
                  <a:xfrm>
                    <a:off x="1429651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6" name="Oval 175"/>
                  <p:cNvSpPr/>
                  <p:nvPr/>
                </p:nvSpPr>
                <p:spPr>
                  <a:xfrm>
                    <a:off x="1847933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7" name="Oval 176"/>
                  <p:cNvSpPr/>
                  <p:nvPr/>
                </p:nvSpPr>
                <p:spPr>
                  <a:xfrm>
                    <a:off x="2265585" y="21530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8" name="Oval 177"/>
                  <p:cNvSpPr/>
                  <p:nvPr/>
                </p:nvSpPr>
                <p:spPr>
                  <a:xfrm>
                    <a:off x="2679396" y="21638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9" name="Oval 178"/>
                  <p:cNvSpPr/>
                  <p:nvPr/>
                </p:nvSpPr>
                <p:spPr>
                  <a:xfrm>
                    <a:off x="3076644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0" name="Oval 179"/>
                  <p:cNvSpPr/>
                  <p:nvPr/>
                </p:nvSpPr>
                <p:spPr>
                  <a:xfrm>
                    <a:off x="3494926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26" name="Group 125"/>
                <p:cNvGrpSpPr/>
                <p:nvPr/>
              </p:nvGrpSpPr>
              <p:grpSpPr>
                <a:xfrm>
                  <a:off x="1031773" y="2545131"/>
                  <a:ext cx="2552327" cy="113422"/>
                  <a:chOff x="1032403" y="2153031"/>
                  <a:chExt cx="2552327" cy="113422"/>
                </a:xfrm>
                <a:grpFill/>
              </p:grpSpPr>
              <p:sp>
                <p:nvSpPr>
                  <p:cNvPr id="167" name="Oval 166"/>
                  <p:cNvSpPr/>
                  <p:nvPr/>
                </p:nvSpPr>
                <p:spPr>
                  <a:xfrm>
                    <a:off x="1032403" y="2154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8" name="Oval 167"/>
                  <p:cNvSpPr/>
                  <p:nvPr/>
                </p:nvSpPr>
                <p:spPr>
                  <a:xfrm>
                    <a:off x="1429651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9" name="Oval 168"/>
                  <p:cNvSpPr/>
                  <p:nvPr/>
                </p:nvSpPr>
                <p:spPr>
                  <a:xfrm>
                    <a:off x="1847933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0" name="Oval 169"/>
                  <p:cNvSpPr/>
                  <p:nvPr/>
                </p:nvSpPr>
                <p:spPr>
                  <a:xfrm>
                    <a:off x="2265585" y="21530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1" name="Oval 170"/>
                  <p:cNvSpPr/>
                  <p:nvPr/>
                </p:nvSpPr>
                <p:spPr>
                  <a:xfrm>
                    <a:off x="2679396" y="21638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2" name="Oval 171"/>
                  <p:cNvSpPr/>
                  <p:nvPr/>
                </p:nvSpPr>
                <p:spPr>
                  <a:xfrm>
                    <a:off x="3076644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3" name="Oval 172"/>
                  <p:cNvSpPr/>
                  <p:nvPr/>
                </p:nvSpPr>
                <p:spPr>
                  <a:xfrm>
                    <a:off x="3494926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27" name="Group 126"/>
                <p:cNvGrpSpPr/>
                <p:nvPr/>
              </p:nvGrpSpPr>
              <p:grpSpPr>
                <a:xfrm>
                  <a:off x="1036244" y="2978031"/>
                  <a:ext cx="2552327" cy="113422"/>
                  <a:chOff x="1032403" y="2153031"/>
                  <a:chExt cx="2552327" cy="113422"/>
                </a:xfrm>
                <a:grpFill/>
              </p:grpSpPr>
              <p:sp>
                <p:nvSpPr>
                  <p:cNvPr id="160" name="Oval 159"/>
                  <p:cNvSpPr/>
                  <p:nvPr/>
                </p:nvSpPr>
                <p:spPr>
                  <a:xfrm>
                    <a:off x="1032403" y="2154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1" name="Oval 160"/>
                  <p:cNvSpPr/>
                  <p:nvPr/>
                </p:nvSpPr>
                <p:spPr>
                  <a:xfrm>
                    <a:off x="1429651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2" name="Oval 161"/>
                  <p:cNvSpPr/>
                  <p:nvPr/>
                </p:nvSpPr>
                <p:spPr>
                  <a:xfrm>
                    <a:off x="1847933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3" name="Oval 162"/>
                  <p:cNvSpPr/>
                  <p:nvPr/>
                </p:nvSpPr>
                <p:spPr>
                  <a:xfrm>
                    <a:off x="2265585" y="21530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4" name="Oval 163"/>
                  <p:cNvSpPr/>
                  <p:nvPr/>
                </p:nvSpPr>
                <p:spPr>
                  <a:xfrm>
                    <a:off x="2679396" y="21638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5" name="Oval 164"/>
                  <p:cNvSpPr/>
                  <p:nvPr/>
                </p:nvSpPr>
                <p:spPr>
                  <a:xfrm>
                    <a:off x="3076644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6" name="Oval 165"/>
                  <p:cNvSpPr/>
                  <p:nvPr/>
                </p:nvSpPr>
                <p:spPr>
                  <a:xfrm>
                    <a:off x="3494926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28" name="Group 127"/>
                <p:cNvGrpSpPr/>
                <p:nvPr/>
              </p:nvGrpSpPr>
              <p:grpSpPr>
                <a:xfrm>
                  <a:off x="1036874" y="3391731"/>
                  <a:ext cx="2552327" cy="113422"/>
                  <a:chOff x="1032403" y="2153031"/>
                  <a:chExt cx="2552327" cy="113422"/>
                </a:xfrm>
                <a:grpFill/>
              </p:grpSpPr>
              <p:sp>
                <p:nvSpPr>
                  <p:cNvPr id="153" name="Oval 152"/>
                  <p:cNvSpPr/>
                  <p:nvPr/>
                </p:nvSpPr>
                <p:spPr>
                  <a:xfrm>
                    <a:off x="1032403" y="2154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4" name="Oval 153"/>
                  <p:cNvSpPr/>
                  <p:nvPr/>
                </p:nvSpPr>
                <p:spPr>
                  <a:xfrm>
                    <a:off x="1429651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5" name="Oval 154"/>
                  <p:cNvSpPr/>
                  <p:nvPr/>
                </p:nvSpPr>
                <p:spPr>
                  <a:xfrm>
                    <a:off x="1847933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6" name="Oval 155"/>
                  <p:cNvSpPr/>
                  <p:nvPr/>
                </p:nvSpPr>
                <p:spPr>
                  <a:xfrm>
                    <a:off x="2265585" y="21530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7" name="Oval 156"/>
                  <p:cNvSpPr/>
                  <p:nvPr/>
                </p:nvSpPr>
                <p:spPr>
                  <a:xfrm>
                    <a:off x="2679396" y="21638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8" name="Oval 157"/>
                  <p:cNvSpPr/>
                  <p:nvPr/>
                </p:nvSpPr>
                <p:spPr>
                  <a:xfrm>
                    <a:off x="3076644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9" name="Oval 158"/>
                  <p:cNvSpPr/>
                  <p:nvPr/>
                </p:nvSpPr>
                <p:spPr>
                  <a:xfrm>
                    <a:off x="3494926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29" name="Group 128"/>
                <p:cNvGrpSpPr/>
                <p:nvPr/>
              </p:nvGrpSpPr>
              <p:grpSpPr>
                <a:xfrm>
                  <a:off x="1036244" y="3799131"/>
                  <a:ext cx="2552327" cy="113422"/>
                  <a:chOff x="1032403" y="2153031"/>
                  <a:chExt cx="2552327" cy="113422"/>
                </a:xfrm>
                <a:grpFill/>
              </p:grpSpPr>
              <p:sp>
                <p:nvSpPr>
                  <p:cNvPr id="146" name="Oval 145"/>
                  <p:cNvSpPr/>
                  <p:nvPr/>
                </p:nvSpPr>
                <p:spPr>
                  <a:xfrm>
                    <a:off x="1032403" y="2154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7" name="Oval 146"/>
                  <p:cNvSpPr/>
                  <p:nvPr/>
                </p:nvSpPr>
                <p:spPr>
                  <a:xfrm>
                    <a:off x="1429651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8" name="Oval 147"/>
                  <p:cNvSpPr/>
                  <p:nvPr/>
                </p:nvSpPr>
                <p:spPr>
                  <a:xfrm>
                    <a:off x="1847933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9" name="Oval 148"/>
                  <p:cNvSpPr/>
                  <p:nvPr/>
                </p:nvSpPr>
                <p:spPr>
                  <a:xfrm>
                    <a:off x="2265585" y="21530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0" name="Oval 149"/>
                  <p:cNvSpPr/>
                  <p:nvPr/>
                </p:nvSpPr>
                <p:spPr>
                  <a:xfrm>
                    <a:off x="2679396" y="21638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1" name="Oval 150"/>
                  <p:cNvSpPr/>
                  <p:nvPr/>
                </p:nvSpPr>
                <p:spPr>
                  <a:xfrm>
                    <a:off x="3076644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2" name="Oval 151"/>
                  <p:cNvSpPr/>
                  <p:nvPr/>
                </p:nvSpPr>
                <p:spPr>
                  <a:xfrm>
                    <a:off x="3494926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0" name="Group 129"/>
                <p:cNvGrpSpPr/>
                <p:nvPr/>
              </p:nvGrpSpPr>
              <p:grpSpPr>
                <a:xfrm>
                  <a:off x="1040715" y="4216731"/>
                  <a:ext cx="2552327" cy="113422"/>
                  <a:chOff x="1032403" y="2153031"/>
                  <a:chExt cx="2552327" cy="113422"/>
                </a:xfrm>
                <a:grpFill/>
              </p:grpSpPr>
              <p:sp>
                <p:nvSpPr>
                  <p:cNvPr id="139" name="Oval 138"/>
                  <p:cNvSpPr/>
                  <p:nvPr/>
                </p:nvSpPr>
                <p:spPr>
                  <a:xfrm>
                    <a:off x="1032403" y="2154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0" name="Oval 139"/>
                  <p:cNvSpPr/>
                  <p:nvPr/>
                </p:nvSpPr>
                <p:spPr>
                  <a:xfrm>
                    <a:off x="1429651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1" name="Oval 140"/>
                  <p:cNvSpPr/>
                  <p:nvPr/>
                </p:nvSpPr>
                <p:spPr>
                  <a:xfrm>
                    <a:off x="1847933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2" name="Oval 141"/>
                  <p:cNvSpPr/>
                  <p:nvPr/>
                </p:nvSpPr>
                <p:spPr>
                  <a:xfrm>
                    <a:off x="2265585" y="21530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3" name="Oval 142"/>
                  <p:cNvSpPr/>
                  <p:nvPr/>
                </p:nvSpPr>
                <p:spPr>
                  <a:xfrm>
                    <a:off x="2679396" y="21638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4" name="Oval 143"/>
                  <p:cNvSpPr/>
                  <p:nvPr/>
                </p:nvSpPr>
                <p:spPr>
                  <a:xfrm>
                    <a:off x="3076644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5" name="Oval 144"/>
                  <p:cNvSpPr/>
                  <p:nvPr/>
                </p:nvSpPr>
                <p:spPr>
                  <a:xfrm>
                    <a:off x="3494926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1" name="Group 130"/>
                <p:cNvGrpSpPr/>
                <p:nvPr/>
              </p:nvGrpSpPr>
              <p:grpSpPr>
                <a:xfrm>
                  <a:off x="1034984" y="4634331"/>
                  <a:ext cx="2552327" cy="113422"/>
                  <a:chOff x="1032403" y="2153031"/>
                  <a:chExt cx="2552327" cy="113422"/>
                </a:xfrm>
                <a:grpFill/>
              </p:grpSpPr>
              <p:sp>
                <p:nvSpPr>
                  <p:cNvPr id="132" name="Oval 131"/>
                  <p:cNvSpPr/>
                  <p:nvPr/>
                </p:nvSpPr>
                <p:spPr>
                  <a:xfrm>
                    <a:off x="1032403" y="2154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3" name="Oval 132"/>
                  <p:cNvSpPr/>
                  <p:nvPr/>
                </p:nvSpPr>
                <p:spPr>
                  <a:xfrm>
                    <a:off x="1429651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4" name="Oval 133"/>
                  <p:cNvSpPr/>
                  <p:nvPr/>
                </p:nvSpPr>
                <p:spPr>
                  <a:xfrm>
                    <a:off x="1847933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5" name="Oval 134"/>
                  <p:cNvSpPr/>
                  <p:nvPr/>
                </p:nvSpPr>
                <p:spPr>
                  <a:xfrm>
                    <a:off x="2265585" y="21530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6" name="Oval 135"/>
                  <p:cNvSpPr/>
                  <p:nvPr/>
                </p:nvSpPr>
                <p:spPr>
                  <a:xfrm>
                    <a:off x="2679396" y="21638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7" name="Oval 136"/>
                  <p:cNvSpPr/>
                  <p:nvPr/>
                </p:nvSpPr>
                <p:spPr>
                  <a:xfrm>
                    <a:off x="3076644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8" name="Oval 137"/>
                  <p:cNvSpPr/>
                  <p:nvPr/>
                </p:nvSpPr>
                <p:spPr>
                  <a:xfrm>
                    <a:off x="3494926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81" name="Group 180"/>
              <p:cNvGrpSpPr/>
              <p:nvPr/>
            </p:nvGrpSpPr>
            <p:grpSpPr>
              <a:xfrm>
                <a:off x="5046560" y="2199008"/>
                <a:ext cx="2485093" cy="2487291"/>
                <a:chOff x="1061240" y="2205368"/>
                <a:chExt cx="2485093" cy="2487291"/>
              </a:xfrm>
            </p:grpSpPr>
            <p:grpSp>
              <p:nvGrpSpPr>
                <p:cNvPr id="182" name="Group 181"/>
                <p:cNvGrpSpPr/>
                <p:nvPr/>
              </p:nvGrpSpPr>
              <p:grpSpPr>
                <a:xfrm>
                  <a:off x="1061240" y="2205368"/>
                  <a:ext cx="2485093" cy="2478410"/>
                  <a:chOff x="847085" y="1997648"/>
                  <a:chExt cx="2891858" cy="2355654"/>
                </a:xfrm>
              </p:grpSpPr>
              <p:cxnSp>
                <p:nvCxnSpPr>
                  <p:cNvPr id="191" name="Straight Connector 190"/>
                  <p:cNvCxnSpPr/>
                  <p:nvPr/>
                </p:nvCxnSpPr>
                <p:spPr>
                  <a:xfrm flipV="1">
                    <a:off x="856247" y="1997648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2" name="Straight Connector 191"/>
                  <p:cNvCxnSpPr/>
                  <p:nvPr/>
                </p:nvCxnSpPr>
                <p:spPr>
                  <a:xfrm flipV="1">
                    <a:off x="851666" y="2378352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3" name="Straight Connector 192"/>
                  <p:cNvCxnSpPr/>
                  <p:nvPr/>
                </p:nvCxnSpPr>
                <p:spPr>
                  <a:xfrm flipV="1">
                    <a:off x="856247" y="2782443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4" name="Straight Connector 193"/>
                  <p:cNvCxnSpPr/>
                  <p:nvPr/>
                </p:nvCxnSpPr>
                <p:spPr>
                  <a:xfrm flipV="1">
                    <a:off x="851666" y="3173376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5" name="Straight Connector 194"/>
                  <p:cNvCxnSpPr/>
                  <p:nvPr/>
                </p:nvCxnSpPr>
                <p:spPr>
                  <a:xfrm flipV="1">
                    <a:off x="851666" y="3571833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6" name="Straight Connector 195"/>
                  <p:cNvCxnSpPr/>
                  <p:nvPr/>
                </p:nvCxnSpPr>
                <p:spPr>
                  <a:xfrm flipV="1">
                    <a:off x="847085" y="3957652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7" name="Straight Connector 196"/>
                  <p:cNvCxnSpPr/>
                  <p:nvPr/>
                </p:nvCxnSpPr>
                <p:spPr>
                  <a:xfrm flipV="1">
                    <a:off x="851666" y="4353302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3" name="Group 182"/>
                <p:cNvGrpSpPr/>
                <p:nvPr/>
              </p:nvGrpSpPr>
              <p:grpSpPr>
                <a:xfrm rot="5400000">
                  <a:off x="1070742" y="2217069"/>
                  <a:ext cx="2482153" cy="2469028"/>
                  <a:chOff x="847085" y="2378352"/>
                  <a:chExt cx="2891858" cy="2364095"/>
                </a:xfrm>
              </p:grpSpPr>
              <p:cxnSp>
                <p:nvCxnSpPr>
                  <p:cNvPr id="184" name="Straight Connector 183"/>
                  <p:cNvCxnSpPr/>
                  <p:nvPr/>
                </p:nvCxnSpPr>
                <p:spPr>
                  <a:xfrm flipV="1">
                    <a:off x="851666" y="2378352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5" name="Straight Connector 184"/>
                  <p:cNvCxnSpPr/>
                  <p:nvPr/>
                </p:nvCxnSpPr>
                <p:spPr>
                  <a:xfrm flipV="1">
                    <a:off x="856247" y="2782443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6" name="Straight Connector 185"/>
                  <p:cNvCxnSpPr/>
                  <p:nvPr/>
                </p:nvCxnSpPr>
                <p:spPr>
                  <a:xfrm flipV="1">
                    <a:off x="851666" y="3168299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7" name="Straight Connector 186"/>
                  <p:cNvCxnSpPr/>
                  <p:nvPr/>
                </p:nvCxnSpPr>
                <p:spPr>
                  <a:xfrm flipV="1">
                    <a:off x="851666" y="3566643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Straight Connector 187"/>
                  <p:cNvCxnSpPr/>
                  <p:nvPr/>
                </p:nvCxnSpPr>
                <p:spPr>
                  <a:xfrm flipV="1">
                    <a:off x="847085" y="3957652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" name="Straight Connector 188"/>
                  <p:cNvCxnSpPr/>
                  <p:nvPr/>
                </p:nvCxnSpPr>
                <p:spPr>
                  <a:xfrm flipV="1">
                    <a:off x="851666" y="4361743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0" name="Straight Connector 189"/>
                  <p:cNvCxnSpPr/>
                  <p:nvPr/>
                </p:nvCxnSpPr>
                <p:spPr>
                  <a:xfrm flipV="1">
                    <a:off x="847085" y="4742447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210" name="Group 209"/>
            <p:cNvGrpSpPr/>
            <p:nvPr/>
          </p:nvGrpSpPr>
          <p:grpSpPr>
            <a:xfrm>
              <a:off x="4503130" y="1233528"/>
              <a:ext cx="934659" cy="1116543"/>
              <a:chOff x="279427" y="1542010"/>
              <a:chExt cx="934659" cy="1116543"/>
            </a:xfrm>
          </p:grpSpPr>
          <p:cxnSp>
            <p:nvCxnSpPr>
              <p:cNvPr id="211" name="Straight Arrow Connector 210"/>
              <p:cNvCxnSpPr/>
              <p:nvPr/>
            </p:nvCxnSpPr>
            <p:spPr>
              <a:xfrm>
                <a:off x="635020" y="1961859"/>
                <a:ext cx="0" cy="696694"/>
              </a:xfrm>
              <a:prstGeom prst="straightConnector1">
                <a:avLst/>
              </a:prstGeom>
              <a:ln>
                <a:solidFill>
                  <a:srgbClr val="0000FF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Arrow Connector 211"/>
              <p:cNvCxnSpPr/>
              <p:nvPr/>
            </p:nvCxnSpPr>
            <p:spPr>
              <a:xfrm>
                <a:off x="526600" y="2068899"/>
                <a:ext cx="687486" cy="0"/>
              </a:xfrm>
              <a:prstGeom prst="straightConnector1">
                <a:avLst/>
              </a:prstGeom>
              <a:ln>
                <a:solidFill>
                  <a:srgbClr val="0000FF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3" name="TextBox 212"/>
              <p:cNvSpPr txBox="1"/>
              <p:nvPr/>
            </p:nvSpPr>
            <p:spPr>
              <a:xfrm>
                <a:off x="279427" y="2126710"/>
                <a:ext cx="3000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 err="1">
                    <a:latin typeface="LM Roman 10 Regular"/>
                    <a:cs typeface="LM Roman 10 Regular"/>
                  </a:rPr>
                  <a:t>i</a:t>
                </a:r>
                <a:endParaRPr lang="en-US" sz="2400" baseline="-25000" dirty="0">
                  <a:latin typeface="LM Roman 10 Regular"/>
                  <a:cs typeface="LM Roman 10 Regular"/>
                </a:endParaRPr>
              </a:p>
            </p:txBody>
          </p:sp>
          <p:sp>
            <p:nvSpPr>
              <p:cNvPr id="214" name="TextBox 213"/>
              <p:cNvSpPr txBox="1"/>
              <p:nvPr/>
            </p:nvSpPr>
            <p:spPr>
              <a:xfrm>
                <a:off x="896767" y="1542010"/>
                <a:ext cx="3129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>
                    <a:latin typeface="LM Roman 10 Regular"/>
                    <a:cs typeface="LM Roman 10 Regular"/>
                  </a:rPr>
                  <a:t>j</a:t>
                </a:r>
                <a:endParaRPr lang="en-US" sz="2400" baseline="-25000" dirty="0">
                  <a:latin typeface="LM Roman 10 Regular"/>
                  <a:cs typeface="LM Roman 10 Regular"/>
                </a:endParaRPr>
              </a:p>
            </p:txBody>
          </p:sp>
        </p:grpSp>
      </p:grpSp>
      <p:grpSp>
        <p:nvGrpSpPr>
          <p:cNvPr id="215" name="Group 214"/>
          <p:cNvGrpSpPr/>
          <p:nvPr/>
        </p:nvGrpSpPr>
        <p:grpSpPr>
          <a:xfrm>
            <a:off x="3903262" y="5112221"/>
            <a:ext cx="1902468" cy="1249131"/>
            <a:chOff x="274834" y="1457637"/>
            <a:chExt cx="1902468" cy="1249131"/>
          </a:xfrm>
        </p:grpSpPr>
        <p:sp>
          <p:nvSpPr>
            <p:cNvPr id="218" name="TextBox 217"/>
            <p:cNvSpPr txBox="1"/>
            <p:nvPr/>
          </p:nvSpPr>
          <p:spPr>
            <a:xfrm>
              <a:off x="274834" y="1457637"/>
              <a:ext cx="19024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LM Roman 10 Regular"/>
                  <a:cs typeface="LM Roman 10 Regular"/>
                </a:rPr>
                <a:t>i</a:t>
              </a:r>
              <a:r>
                <a:rPr lang="en-US" sz="2400" baseline="-25000" dirty="0">
                  <a:latin typeface="LM Roman 10 Regular"/>
                  <a:cs typeface="LM Roman 10 Regular"/>
                </a:rPr>
                <a:t>0 </a:t>
              </a:r>
              <a:r>
                <a:rPr lang="en-US" sz="2400" dirty="0">
                  <a:latin typeface="LM Roman 10 Regular"/>
                  <a:cs typeface="LM Roman 10 Regular"/>
                </a:rPr>
                <a:t>  =  </a:t>
              </a:r>
              <a:r>
                <a:rPr lang="en-US" sz="2400" i="1" dirty="0" err="1">
                  <a:latin typeface="LM Roman 10 Regular"/>
                  <a:cs typeface="LM Roman 10 Regular"/>
                </a:rPr>
                <a:t>i</a:t>
              </a:r>
              <a:r>
                <a:rPr lang="en-US" sz="2400" i="1" dirty="0">
                  <a:latin typeface="LM Roman 10 Regular"/>
                  <a:cs typeface="LM Roman 10 Regular"/>
                </a:rPr>
                <a:t> </a:t>
              </a:r>
              <a:r>
                <a:rPr lang="en-US" sz="2400" dirty="0">
                  <a:latin typeface="LM Roman 10 Regular"/>
                  <a:cs typeface="LM Roman 10 Regular"/>
                </a:rPr>
                <a:t>+  1</a:t>
              </a:r>
              <a:endParaRPr lang="en-US" sz="2400" baseline="-25000" dirty="0">
                <a:latin typeface="LM Roman 10 Regular"/>
                <a:cs typeface="LM Roman 10 Regular"/>
              </a:endParaRPr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306459" y="2245103"/>
              <a:ext cx="18004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LM Roman 10 Regular"/>
                  <a:cs typeface="LM Roman 10 Regular"/>
                </a:rPr>
                <a:t>j</a:t>
              </a:r>
              <a:r>
                <a:rPr lang="en-US" sz="2400" baseline="-25000" dirty="0">
                  <a:latin typeface="LM Roman 10 Regular"/>
                  <a:cs typeface="LM Roman 10 Regular"/>
                </a:rPr>
                <a:t>0    </a:t>
              </a:r>
              <a:r>
                <a:rPr lang="en-US" sz="2400" dirty="0">
                  <a:latin typeface="LM Roman 10 Regular"/>
                  <a:cs typeface="LM Roman 10 Regular"/>
                </a:rPr>
                <a:t>=  </a:t>
              </a:r>
              <a:r>
                <a:rPr lang="en-US" sz="2400" i="1" dirty="0">
                  <a:latin typeface="LM Roman 10 Regular"/>
                  <a:cs typeface="LM Roman 10 Regular"/>
                </a:rPr>
                <a:t>j </a:t>
              </a:r>
              <a:r>
                <a:rPr lang="en-US" sz="2400" dirty="0">
                  <a:latin typeface="LM Roman 10 Regular"/>
                  <a:cs typeface="LM Roman 10 Regular"/>
                </a:rPr>
                <a:t>+ 2</a:t>
              </a:r>
              <a:endParaRPr lang="en-US" sz="2400" baseline="-25000" dirty="0">
                <a:latin typeface="LM Roman 10 Regular"/>
                <a:cs typeface="LM Roman 10 Regular"/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883179" y="5134901"/>
            <a:ext cx="30279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Coordinate Transformation:</a:t>
            </a:r>
          </a:p>
          <a:p>
            <a:r>
              <a:rPr lang="en-US" dirty="0">
                <a:latin typeface="Trebuchet MS"/>
                <a:cs typeface="Trebuchet MS"/>
              </a:rPr>
              <a:t>(Example: Translation)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68682" y="1926231"/>
            <a:ext cx="40295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Algorithm:</a:t>
            </a:r>
          </a:p>
          <a:p>
            <a:endParaRPr lang="en-US" dirty="0">
              <a:latin typeface="Trebuchet MS"/>
              <a:cs typeface="Trebuchet MS"/>
            </a:endParaRPr>
          </a:p>
          <a:p>
            <a:r>
              <a:rPr lang="en-US" dirty="0">
                <a:latin typeface="Trebuchet MS"/>
                <a:cs typeface="Trebuchet MS"/>
              </a:rPr>
              <a:t>1)  For each (</a:t>
            </a:r>
            <a:r>
              <a:rPr lang="en-US" i="1" dirty="0" err="1">
                <a:latin typeface="LM Roman 10 Regular"/>
                <a:cs typeface="LM Roman 10 Regular"/>
              </a:rPr>
              <a:t>i</a:t>
            </a:r>
            <a:r>
              <a:rPr lang="en-US" dirty="0" err="1">
                <a:latin typeface="Trebuchet MS"/>
                <a:cs typeface="Trebuchet MS"/>
              </a:rPr>
              <a:t>,</a:t>
            </a:r>
            <a:r>
              <a:rPr lang="en-US" i="1" dirty="0" err="1">
                <a:latin typeface="LM Roman 10 Regular"/>
                <a:cs typeface="LM Roman 10 Regular"/>
              </a:rPr>
              <a:t>j</a:t>
            </a:r>
            <a:r>
              <a:rPr lang="en-US" dirty="0">
                <a:latin typeface="Trebuchet MS"/>
                <a:cs typeface="Trebuchet MS"/>
              </a:rPr>
              <a:t>) of </a:t>
            </a:r>
            <a:r>
              <a:rPr lang="en-US" dirty="0">
                <a:solidFill>
                  <a:srgbClr val="0000FF"/>
                </a:solidFill>
                <a:latin typeface="LM Roman 10 Regular"/>
                <a:cs typeface="LM Roman 10 Regular"/>
              </a:rPr>
              <a:t>J</a:t>
            </a:r>
            <a:r>
              <a:rPr lang="en-US" dirty="0">
                <a:latin typeface="Trebuchet MS"/>
                <a:cs typeface="Trebuchet MS"/>
              </a:rPr>
              <a:t> compute (</a:t>
            </a:r>
            <a:r>
              <a:rPr lang="en-US" i="1" dirty="0">
                <a:latin typeface="LM Roman 10 Regular"/>
                <a:cs typeface="LM Roman 10 Regular"/>
              </a:rPr>
              <a:t>i</a:t>
            </a:r>
            <a:r>
              <a:rPr lang="en-US" baseline="-25000" dirty="0">
                <a:latin typeface="LM Roman 10 Regular"/>
                <a:cs typeface="LM Roman 10 Regular"/>
              </a:rPr>
              <a:t>0</a:t>
            </a:r>
            <a:r>
              <a:rPr lang="en-US" dirty="0">
                <a:latin typeface="Trebuchet MS"/>
                <a:cs typeface="Trebuchet MS"/>
              </a:rPr>
              <a:t>,</a:t>
            </a:r>
            <a:r>
              <a:rPr lang="en-US" i="1" dirty="0">
                <a:latin typeface="LM Roman 10 Regular"/>
                <a:cs typeface="LM Roman 10 Regular"/>
              </a:rPr>
              <a:t>j</a:t>
            </a:r>
            <a:r>
              <a:rPr lang="en-US" baseline="-25000" dirty="0">
                <a:latin typeface="LM Roman 10 Regular"/>
                <a:cs typeface="LM Roman 10 Regular"/>
              </a:rPr>
              <a:t>0</a:t>
            </a:r>
            <a:r>
              <a:rPr lang="en-US" dirty="0">
                <a:latin typeface="Trebuchet MS"/>
                <a:cs typeface="Trebuchet MS"/>
              </a:rPr>
              <a:t>).</a:t>
            </a:r>
          </a:p>
          <a:p>
            <a:r>
              <a:rPr lang="en-US" dirty="0">
                <a:latin typeface="Trebuchet MS"/>
                <a:cs typeface="Trebuchet MS"/>
              </a:rPr>
              <a:t>2)  </a:t>
            </a:r>
            <a:r>
              <a:rPr lang="en-US" dirty="0">
                <a:solidFill>
                  <a:srgbClr val="0000FF"/>
                </a:solidFill>
                <a:latin typeface="LM Roman 10 Regular"/>
                <a:cs typeface="LM Roman 10 Regular"/>
              </a:rPr>
              <a:t>J</a:t>
            </a:r>
            <a:r>
              <a:rPr lang="en-US" dirty="0">
                <a:latin typeface="Trebuchet MS"/>
                <a:cs typeface="Trebuchet MS"/>
              </a:rPr>
              <a:t>(</a:t>
            </a:r>
            <a:r>
              <a:rPr lang="en-US" i="1" dirty="0" err="1">
                <a:latin typeface="LM Roman 10 Regular"/>
                <a:cs typeface="LM Roman 10 Regular"/>
              </a:rPr>
              <a:t>i</a:t>
            </a:r>
            <a:r>
              <a:rPr lang="en-US" dirty="0" err="1">
                <a:latin typeface="Trebuchet MS"/>
                <a:cs typeface="Trebuchet MS"/>
              </a:rPr>
              <a:t>,</a:t>
            </a:r>
            <a:r>
              <a:rPr lang="en-US" i="1" dirty="0" err="1">
                <a:latin typeface="LM Roman 10 Regular"/>
                <a:cs typeface="LM Roman 10 Regular"/>
              </a:rPr>
              <a:t>j</a:t>
            </a:r>
            <a:r>
              <a:rPr lang="en-US" dirty="0">
                <a:latin typeface="Trebuchet MS"/>
                <a:cs typeface="Trebuchet MS"/>
              </a:rPr>
              <a:t>) = </a:t>
            </a:r>
            <a:r>
              <a:rPr lang="en-US" dirty="0">
                <a:solidFill>
                  <a:srgbClr val="FF0000"/>
                </a:solidFill>
                <a:latin typeface="LM Roman 10 Regular"/>
                <a:cs typeface="LM Roman 10 Regular"/>
              </a:rPr>
              <a:t>I</a:t>
            </a:r>
            <a:r>
              <a:rPr lang="en-US" dirty="0">
                <a:latin typeface="Trebuchet MS"/>
                <a:cs typeface="Trebuchet MS"/>
              </a:rPr>
              <a:t>(</a:t>
            </a:r>
            <a:r>
              <a:rPr lang="en-US" i="1" dirty="0">
                <a:latin typeface="LM Roman 10 Regular"/>
                <a:cs typeface="LM Roman 10 Regular"/>
              </a:rPr>
              <a:t>i</a:t>
            </a:r>
            <a:r>
              <a:rPr lang="en-US" baseline="-25000" dirty="0">
                <a:latin typeface="LM Roman 10 Regular"/>
                <a:cs typeface="LM Roman 10 Regular"/>
              </a:rPr>
              <a:t>0</a:t>
            </a:r>
            <a:r>
              <a:rPr lang="en-US" dirty="0">
                <a:latin typeface="Trebuchet MS"/>
                <a:cs typeface="Trebuchet MS"/>
              </a:rPr>
              <a:t>,</a:t>
            </a:r>
            <a:r>
              <a:rPr lang="en-US" i="1" dirty="0">
                <a:latin typeface="LM Roman 10 Regular"/>
                <a:cs typeface="LM Roman 10 Regular"/>
              </a:rPr>
              <a:t>j</a:t>
            </a:r>
            <a:r>
              <a:rPr lang="en-US" baseline="-25000" dirty="0">
                <a:latin typeface="LM Roman 10 Regular"/>
                <a:cs typeface="LM Roman 10 Regular"/>
              </a:rPr>
              <a:t>0</a:t>
            </a:r>
            <a:r>
              <a:rPr lang="en-US" dirty="0">
                <a:latin typeface="Trebuchet MS"/>
                <a:cs typeface="Trebuchet M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6577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4-09-03 at 10.09.5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30300"/>
            <a:ext cx="9144000" cy="4595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405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031773" y="1926231"/>
            <a:ext cx="2561269" cy="2594722"/>
            <a:chOff x="1031773" y="2153031"/>
            <a:chExt cx="2561269" cy="2594722"/>
          </a:xfrm>
        </p:grpSpPr>
        <p:grpSp>
          <p:nvGrpSpPr>
            <p:cNvPr id="65" name="Group 64"/>
            <p:cNvGrpSpPr/>
            <p:nvPr/>
          </p:nvGrpSpPr>
          <p:grpSpPr>
            <a:xfrm>
              <a:off x="1061240" y="2205368"/>
              <a:ext cx="2485093" cy="2487291"/>
              <a:chOff x="1061240" y="2205368"/>
              <a:chExt cx="2485093" cy="2487291"/>
            </a:xfrm>
          </p:grpSpPr>
          <p:grpSp>
            <p:nvGrpSpPr>
              <p:cNvPr id="47" name="Group 46"/>
              <p:cNvGrpSpPr/>
              <p:nvPr/>
            </p:nvGrpSpPr>
            <p:grpSpPr>
              <a:xfrm>
                <a:off x="1061240" y="2205368"/>
                <a:ext cx="2485093" cy="2487291"/>
                <a:chOff x="847085" y="1997648"/>
                <a:chExt cx="2891858" cy="2364095"/>
              </a:xfrm>
            </p:grpSpPr>
            <p:cxnSp>
              <p:nvCxnSpPr>
                <p:cNvPr id="57" name="Straight Connector 56"/>
                <p:cNvCxnSpPr/>
                <p:nvPr/>
              </p:nvCxnSpPr>
              <p:spPr>
                <a:xfrm flipV="1">
                  <a:off x="856247" y="1997648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>
                <a:xfrm flipV="1">
                  <a:off x="851666" y="2378352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>
                <a:xfrm flipV="1">
                  <a:off x="856247" y="278244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/>
                <p:nvPr/>
              </p:nvCxnSpPr>
              <p:spPr>
                <a:xfrm flipV="1">
                  <a:off x="851666" y="3173376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/>
                <p:nvPr/>
              </p:nvCxnSpPr>
              <p:spPr>
                <a:xfrm flipV="1">
                  <a:off x="851666" y="357183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/>
                <p:cNvCxnSpPr/>
                <p:nvPr/>
              </p:nvCxnSpPr>
              <p:spPr>
                <a:xfrm flipV="1">
                  <a:off x="847085" y="3957652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/>
                <p:cNvCxnSpPr/>
                <p:nvPr/>
              </p:nvCxnSpPr>
              <p:spPr>
                <a:xfrm flipV="1">
                  <a:off x="851666" y="436174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8" name="Group 47"/>
              <p:cNvGrpSpPr/>
              <p:nvPr/>
            </p:nvGrpSpPr>
            <p:grpSpPr>
              <a:xfrm rot="5400000">
                <a:off x="1070742" y="2217069"/>
                <a:ext cx="2482153" cy="2469028"/>
                <a:chOff x="847085" y="2378352"/>
                <a:chExt cx="2891858" cy="2364095"/>
              </a:xfrm>
            </p:grpSpPr>
            <p:cxnSp>
              <p:nvCxnSpPr>
                <p:cNvPr id="50" name="Straight Connector 49"/>
                <p:cNvCxnSpPr/>
                <p:nvPr/>
              </p:nvCxnSpPr>
              <p:spPr>
                <a:xfrm flipV="1">
                  <a:off x="851666" y="2378352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/>
                <p:nvPr/>
              </p:nvCxnSpPr>
              <p:spPr>
                <a:xfrm flipV="1">
                  <a:off x="856247" y="278244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/>
                <p:cNvCxnSpPr/>
                <p:nvPr/>
              </p:nvCxnSpPr>
              <p:spPr>
                <a:xfrm flipV="1">
                  <a:off x="851666" y="3168299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>
                <a:xfrm flipV="1">
                  <a:off x="851666" y="356664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>
                <a:xfrm flipV="1">
                  <a:off x="847085" y="3957652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>
                <a:xfrm flipV="1">
                  <a:off x="851666" y="436174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>
                <a:xfrm flipV="1">
                  <a:off x="847085" y="4742447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23" name="Group 122"/>
            <p:cNvGrpSpPr/>
            <p:nvPr/>
          </p:nvGrpSpPr>
          <p:grpSpPr>
            <a:xfrm>
              <a:off x="1031773" y="2153031"/>
              <a:ext cx="2561269" cy="2594722"/>
              <a:chOff x="1031773" y="2153031"/>
              <a:chExt cx="2561269" cy="2594722"/>
            </a:xfrm>
          </p:grpSpPr>
          <p:grpSp>
            <p:nvGrpSpPr>
              <p:cNvPr id="74" name="Group 73"/>
              <p:cNvGrpSpPr/>
              <p:nvPr/>
            </p:nvGrpSpPr>
            <p:grpSpPr>
              <a:xfrm>
                <a:off x="1032403" y="2153031"/>
                <a:ext cx="2552327" cy="113422"/>
                <a:chOff x="1032403" y="2153031"/>
                <a:chExt cx="2552327" cy="113422"/>
              </a:xfrm>
            </p:grpSpPr>
            <p:sp>
              <p:nvSpPr>
                <p:cNvPr id="66" name="Oval 65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Oval 66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Oval 67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Oval 68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Oval 69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Oval 70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Oval 71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5" name="Group 74"/>
              <p:cNvGrpSpPr/>
              <p:nvPr/>
            </p:nvGrpSpPr>
            <p:grpSpPr>
              <a:xfrm>
                <a:off x="1031773" y="2545131"/>
                <a:ext cx="2552327" cy="113422"/>
                <a:chOff x="1032403" y="2153031"/>
                <a:chExt cx="2552327" cy="113422"/>
              </a:xfrm>
            </p:grpSpPr>
            <p:sp>
              <p:nvSpPr>
                <p:cNvPr id="76" name="Oval 75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Oval 76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Oval 77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Oval 78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Oval 79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Oval 80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Oval 81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3" name="Group 82"/>
              <p:cNvGrpSpPr/>
              <p:nvPr/>
            </p:nvGrpSpPr>
            <p:grpSpPr>
              <a:xfrm>
                <a:off x="1036244" y="2978031"/>
                <a:ext cx="2552327" cy="113422"/>
                <a:chOff x="1032403" y="2153031"/>
                <a:chExt cx="2552327" cy="113422"/>
              </a:xfrm>
            </p:grpSpPr>
            <p:sp>
              <p:nvSpPr>
                <p:cNvPr id="84" name="Oval 83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Oval 84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Oval 85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Oval 86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Oval 87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Oval 88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Oval 89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1" name="Group 90"/>
              <p:cNvGrpSpPr/>
              <p:nvPr/>
            </p:nvGrpSpPr>
            <p:grpSpPr>
              <a:xfrm>
                <a:off x="1036874" y="3391731"/>
                <a:ext cx="2552327" cy="113422"/>
                <a:chOff x="1032403" y="2153031"/>
                <a:chExt cx="2552327" cy="113422"/>
              </a:xfrm>
            </p:grpSpPr>
            <p:sp>
              <p:nvSpPr>
                <p:cNvPr id="92" name="Oval 91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Oval 92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Oval 93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Oval 94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Oval 95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Oval 96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Oval 97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9" name="Group 98"/>
              <p:cNvGrpSpPr/>
              <p:nvPr/>
            </p:nvGrpSpPr>
            <p:grpSpPr>
              <a:xfrm>
                <a:off x="1036244" y="3799131"/>
                <a:ext cx="2552327" cy="113422"/>
                <a:chOff x="1032403" y="2153031"/>
                <a:chExt cx="2552327" cy="113422"/>
              </a:xfrm>
            </p:grpSpPr>
            <p:sp>
              <p:nvSpPr>
                <p:cNvPr id="100" name="Oval 99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Oval 100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Oval 101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Oval 102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Oval 103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Oval 104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Oval 105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7" name="Group 106"/>
              <p:cNvGrpSpPr/>
              <p:nvPr/>
            </p:nvGrpSpPr>
            <p:grpSpPr>
              <a:xfrm>
                <a:off x="1040715" y="4216731"/>
                <a:ext cx="2552327" cy="113422"/>
                <a:chOff x="1032403" y="2153031"/>
                <a:chExt cx="2552327" cy="113422"/>
              </a:xfrm>
            </p:grpSpPr>
            <p:sp>
              <p:nvSpPr>
                <p:cNvPr id="108" name="Oval 107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Oval 108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Oval 109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Oval 110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Oval 111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Oval 112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Oval 113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5" name="Group 114"/>
              <p:cNvGrpSpPr/>
              <p:nvPr/>
            </p:nvGrpSpPr>
            <p:grpSpPr>
              <a:xfrm>
                <a:off x="1034984" y="4634331"/>
                <a:ext cx="2552327" cy="113422"/>
                <a:chOff x="1032403" y="2153031"/>
                <a:chExt cx="2552327" cy="113422"/>
              </a:xfrm>
            </p:grpSpPr>
            <p:sp>
              <p:nvSpPr>
                <p:cNvPr id="116" name="Oval 115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Oval 116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Oval 117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Oval 118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Oval 119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Oval 120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Oval 121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205" name="Group 204"/>
          <p:cNvGrpSpPr/>
          <p:nvPr/>
        </p:nvGrpSpPr>
        <p:grpSpPr>
          <a:xfrm>
            <a:off x="506227" y="1247170"/>
            <a:ext cx="999085" cy="1116543"/>
            <a:chOff x="279427" y="1542010"/>
            <a:chExt cx="999085" cy="1116543"/>
          </a:xfrm>
        </p:grpSpPr>
        <p:cxnSp>
          <p:nvCxnSpPr>
            <p:cNvPr id="206" name="Straight Arrow Connector 205"/>
            <p:cNvCxnSpPr/>
            <p:nvPr/>
          </p:nvCxnSpPr>
          <p:spPr>
            <a:xfrm>
              <a:off x="635020" y="1961859"/>
              <a:ext cx="0" cy="696694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Arrow Connector 206"/>
            <p:cNvCxnSpPr/>
            <p:nvPr/>
          </p:nvCxnSpPr>
          <p:spPr>
            <a:xfrm>
              <a:off x="526600" y="2068899"/>
              <a:ext cx="687486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8" name="TextBox 207"/>
            <p:cNvSpPr txBox="1"/>
            <p:nvPr/>
          </p:nvSpPr>
          <p:spPr>
            <a:xfrm>
              <a:off x="279427" y="2126710"/>
              <a:ext cx="3817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LM Roman 10 Regular"/>
                  <a:cs typeface="LM Roman 10 Regular"/>
                </a:rPr>
                <a:t>i</a:t>
              </a:r>
              <a:r>
                <a:rPr lang="en-US" sz="2400" baseline="-25000" dirty="0">
                  <a:latin typeface="LM Roman 10 Regular"/>
                  <a:cs typeface="LM Roman 10 Regular"/>
                </a:rPr>
                <a:t>0</a:t>
              </a:r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896767" y="1542010"/>
              <a:ext cx="3817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LM Roman 10 Regular"/>
                  <a:cs typeface="LM Roman 10 Regular"/>
                </a:rPr>
                <a:t>j</a:t>
              </a:r>
              <a:r>
                <a:rPr lang="en-US" sz="2400" baseline="-25000" dirty="0">
                  <a:latin typeface="LM Roman 10 Regular"/>
                  <a:cs typeface="LM Roman 10 Regular"/>
                </a:rPr>
                <a:t>0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503130" y="1233528"/>
            <a:ext cx="3075109" cy="3273584"/>
            <a:chOff x="4503130" y="1233528"/>
            <a:chExt cx="3075109" cy="3273584"/>
          </a:xfrm>
        </p:grpSpPr>
        <p:grpSp>
          <p:nvGrpSpPr>
            <p:cNvPr id="2" name="Group 1"/>
            <p:cNvGrpSpPr/>
            <p:nvPr/>
          </p:nvGrpSpPr>
          <p:grpSpPr>
            <a:xfrm>
              <a:off x="5016970" y="1912390"/>
              <a:ext cx="2561269" cy="2594722"/>
              <a:chOff x="5016970" y="2139190"/>
              <a:chExt cx="2561269" cy="2594722"/>
            </a:xfrm>
          </p:grpSpPr>
          <p:grpSp>
            <p:nvGrpSpPr>
              <p:cNvPr id="124" name="Group 123"/>
              <p:cNvGrpSpPr/>
              <p:nvPr/>
            </p:nvGrpSpPr>
            <p:grpSpPr>
              <a:xfrm>
                <a:off x="5016970" y="2139190"/>
                <a:ext cx="2561269" cy="2594722"/>
                <a:chOff x="1031773" y="2153031"/>
                <a:chExt cx="2561269" cy="2594722"/>
              </a:xfrm>
              <a:solidFill>
                <a:srgbClr val="0000FF"/>
              </a:solidFill>
            </p:grpSpPr>
            <p:grpSp>
              <p:nvGrpSpPr>
                <p:cNvPr id="125" name="Group 124"/>
                <p:cNvGrpSpPr/>
                <p:nvPr/>
              </p:nvGrpSpPr>
              <p:grpSpPr>
                <a:xfrm>
                  <a:off x="1032403" y="2153031"/>
                  <a:ext cx="2552327" cy="113422"/>
                  <a:chOff x="1032403" y="2153031"/>
                  <a:chExt cx="2552327" cy="113422"/>
                </a:xfrm>
                <a:grpFill/>
              </p:grpSpPr>
              <p:sp>
                <p:nvSpPr>
                  <p:cNvPr id="174" name="Oval 173"/>
                  <p:cNvSpPr/>
                  <p:nvPr/>
                </p:nvSpPr>
                <p:spPr>
                  <a:xfrm>
                    <a:off x="1032403" y="2154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5" name="Oval 174"/>
                  <p:cNvSpPr/>
                  <p:nvPr/>
                </p:nvSpPr>
                <p:spPr>
                  <a:xfrm>
                    <a:off x="1429651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6" name="Oval 175"/>
                  <p:cNvSpPr/>
                  <p:nvPr/>
                </p:nvSpPr>
                <p:spPr>
                  <a:xfrm>
                    <a:off x="1847933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7" name="Oval 176"/>
                  <p:cNvSpPr/>
                  <p:nvPr/>
                </p:nvSpPr>
                <p:spPr>
                  <a:xfrm>
                    <a:off x="2265585" y="21530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8" name="Oval 177"/>
                  <p:cNvSpPr/>
                  <p:nvPr/>
                </p:nvSpPr>
                <p:spPr>
                  <a:xfrm>
                    <a:off x="2679396" y="21638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9" name="Oval 178"/>
                  <p:cNvSpPr/>
                  <p:nvPr/>
                </p:nvSpPr>
                <p:spPr>
                  <a:xfrm>
                    <a:off x="3076644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0" name="Oval 179"/>
                  <p:cNvSpPr/>
                  <p:nvPr/>
                </p:nvSpPr>
                <p:spPr>
                  <a:xfrm>
                    <a:off x="3494926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26" name="Group 125"/>
                <p:cNvGrpSpPr/>
                <p:nvPr/>
              </p:nvGrpSpPr>
              <p:grpSpPr>
                <a:xfrm>
                  <a:off x="1031773" y="2545131"/>
                  <a:ext cx="2552327" cy="113422"/>
                  <a:chOff x="1032403" y="2153031"/>
                  <a:chExt cx="2552327" cy="113422"/>
                </a:xfrm>
                <a:grpFill/>
              </p:grpSpPr>
              <p:sp>
                <p:nvSpPr>
                  <p:cNvPr id="167" name="Oval 166"/>
                  <p:cNvSpPr/>
                  <p:nvPr/>
                </p:nvSpPr>
                <p:spPr>
                  <a:xfrm>
                    <a:off x="1032403" y="2154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8" name="Oval 167"/>
                  <p:cNvSpPr/>
                  <p:nvPr/>
                </p:nvSpPr>
                <p:spPr>
                  <a:xfrm>
                    <a:off x="1429651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9" name="Oval 168"/>
                  <p:cNvSpPr/>
                  <p:nvPr/>
                </p:nvSpPr>
                <p:spPr>
                  <a:xfrm>
                    <a:off x="1847933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0" name="Oval 169"/>
                  <p:cNvSpPr/>
                  <p:nvPr/>
                </p:nvSpPr>
                <p:spPr>
                  <a:xfrm>
                    <a:off x="2265585" y="21530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1" name="Oval 170"/>
                  <p:cNvSpPr/>
                  <p:nvPr/>
                </p:nvSpPr>
                <p:spPr>
                  <a:xfrm>
                    <a:off x="2679396" y="21638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2" name="Oval 171"/>
                  <p:cNvSpPr/>
                  <p:nvPr/>
                </p:nvSpPr>
                <p:spPr>
                  <a:xfrm>
                    <a:off x="3076644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3" name="Oval 172"/>
                  <p:cNvSpPr/>
                  <p:nvPr/>
                </p:nvSpPr>
                <p:spPr>
                  <a:xfrm>
                    <a:off x="3494926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27" name="Group 126"/>
                <p:cNvGrpSpPr/>
                <p:nvPr/>
              </p:nvGrpSpPr>
              <p:grpSpPr>
                <a:xfrm>
                  <a:off x="1036244" y="2978031"/>
                  <a:ext cx="2552327" cy="113422"/>
                  <a:chOff x="1032403" y="2153031"/>
                  <a:chExt cx="2552327" cy="113422"/>
                </a:xfrm>
                <a:grpFill/>
              </p:grpSpPr>
              <p:sp>
                <p:nvSpPr>
                  <p:cNvPr id="160" name="Oval 159"/>
                  <p:cNvSpPr/>
                  <p:nvPr/>
                </p:nvSpPr>
                <p:spPr>
                  <a:xfrm>
                    <a:off x="1032403" y="2154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1" name="Oval 160"/>
                  <p:cNvSpPr/>
                  <p:nvPr/>
                </p:nvSpPr>
                <p:spPr>
                  <a:xfrm>
                    <a:off x="1429651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2" name="Oval 161"/>
                  <p:cNvSpPr/>
                  <p:nvPr/>
                </p:nvSpPr>
                <p:spPr>
                  <a:xfrm>
                    <a:off x="1847933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3" name="Oval 162"/>
                  <p:cNvSpPr/>
                  <p:nvPr/>
                </p:nvSpPr>
                <p:spPr>
                  <a:xfrm>
                    <a:off x="2265585" y="21530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4" name="Oval 163"/>
                  <p:cNvSpPr/>
                  <p:nvPr/>
                </p:nvSpPr>
                <p:spPr>
                  <a:xfrm>
                    <a:off x="2679396" y="21638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5" name="Oval 164"/>
                  <p:cNvSpPr/>
                  <p:nvPr/>
                </p:nvSpPr>
                <p:spPr>
                  <a:xfrm>
                    <a:off x="3076644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6" name="Oval 165"/>
                  <p:cNvSpPr/>
                  <p:nvPr/>
                </p:nvSpPr>
                <p:spPr>
                  <a:xfrm>
                    <a:off x="3494926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28" name="Group 127"/>
                <p:cNvGrpSpPr/>
                <p:nvPr/>
              </p:nvGrpSpPr>
              <p:grpSpPr>
                <a:xfrm>
                  <a:off x="1036874" y="3391731"/>
                  <a:ext cx="2552327" cy="113422"/>
                  <a:chOff x="1032403" y="2153031"/>
                  <a:chExt cx="2552327" cy="113422"/>
                </a:xfrm>
                <a:grpFill/>
              </p:grpSpPr>
              <p:sp>
                <p:nvSpPr>
                  <p:cNvPr id="153" name="Oval 152"/>
                  <p:cNvSpPr/>
                  <p:nvPr/>
                </p:nvSpPr>
                <p:spPr>
                  <a:xfrm>
                    <a:off x="1032403" y="2154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4" name="Oval 153"/>
                  <p:cNvSpPr/>
                  <p:nvPr/>
                </p:nvSpPr>
                <p:spPr>
                  <a:xfrm>
                    <a:off x="1429651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5" name="Oval 154"/>
                  <p:cNvSpPr/>
                  <p:nvPr/>
                </p:nvSpPr>
                <p:spPr>
                  <a:xfrm>
                    <a:off x="1847933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6" name="Oval 155"/>
                  <p:cNvSpPr/>
                  <p:nvPr/>
                </p:nvSpPr>
                <p:spPr>
                  <a:xfrm>
                    <a:off x="2265585" y="21530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7" name="Oval 156"/>
                  <p:cNvSpPr/>
                  <p:nvPr/>
                </p:nvSpPr>
                <p:spPr>
                  <a:xfrm>
                    <a:off x="2679396" y="21638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8" name="Oval 157"/>
                  <p:cNvSpPr/>
                  <p:nvPr/>
                </p:nvSpPr>
                <p:spPr>
                  <a:xfrm>
                    <a:off x="3076644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9" name="Oval 158"/>
                  <p:cNvSpPr/>
                  <p:nvPr/>
                </p:nvSpPr>
                <p:spPr>
                  <a:xfrm>
                    <a:off x="3494926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29" name="Group 128"/>
                <p:cNvGrpSpPr/>
                <p:nvPr/>
              </p:nvGrpSpPr>
              <p:grpSpPr>
                <a:xfrm>
                  <a:off x="1036244" y="3799131"/>
                  <a:ext cx="2552327" cy="113422"/>
                  <a:chOff x="1032403" y="2153031"/>
                  <a:chExt cx="2552327" cy="113422"/>
                </a:xfrm>
                <a:grpFill/>
              </p:grpSpPr>
              <p:sp>
                <p:nvSpPr>
                  <p:cNvPr id="146" name="Oval 145"/>
                  <p:cNvSpPr/>
                  <p:nvPr/>
                </p:nvSpPr>
                <p:spPr>
                  <a:xfrm>
                    <a:off x="1032403" y="2154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7" name="Oval 146"/>
                  <p:cNvSpPr/>
                  <p:nvPr/>
                </p:nvSpPr>
                <p:spPr>
                  <a:xfrm>
                    <a:off x="1429651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8" name="Oval 147"/>
                  <p:cNvSpPr/>
                  <p:nvPr/>
                </p:nvSpPr>
                <p:spPr>
                  <a:xfrm>
                    <a:off x="1847933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9" name="Oval 148"/>
                  <p:cNvSpPr/>
                  <p:nvPr/>
                </p:nvSpPr>
                <p:spPr>
                  <a:xfrm>
                    <a:off x="2265585" y="21530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0" name="Oval 149"/>
                  <p:cNvSpPr/>
                  <p:nvPr/>
                </p:nvSpPr>
                <p:spPr>
                  <a:xfrm>
                    <a:off x="2679396" y="21638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1" name="Oval 150"/>
                  <p:cNvSpPr/>
                  <p:nvPr/>
                </p:nvSpPr>
                <p:spPr>
                  <a:xfrm>
                    <a:off x="3076644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2" name="Oval 151"/>
                  <p:cNvSpPr/>
                  <p:nvPr/>
                </p:nvSpPr>
                <p:spPr>
                  <a:xfrm>
                    <a:off x="3494926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0" name="Group 129"/>
                <p:cNvGrpSpPr/>
                <p:nvPr/>
              </p:nvGrpSpPr>
              <p:grpSpPr>
                <a:xfrm>
                  <a:off x="1040715" y="4216731"/>
                  <a:ext cx="2552327" cy="113422"/>
                  <a:chOff x="1032403" y="2153031"/>
                  <a:chExt cx="2552327" cy="113422"/>
                </a:xfrm>
                <a:grpFill/>
              </p:grpSpPr>
              <p:sp>
                <p:nvSpPr>
                  <p:cNvPr id="139" name="Oval 138"/>
                  <p:cNvSpPr/>
                  <p:nvPr/>
                </p:nvSpPr>
                <p:spPr>
                  <a:xfrm>
                    <a:off x="1032403" y="2154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0" name="Oval 139"/>
                  <p:cNvSpPr/>
                  <p:nvPr/>
                </p:nvSpPr>
                <p:spPr>
                  <a:xfrm>
                    <a:off x="1429651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1" name="Oval 140"/>
                  <p:cNvSpPr/>
                  <p:nvPr/>
                </p:nvSpPr>
                <p:spPr>
                  <a:xfrm>
                    <a:off x="1847933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2" name="Oval 141"/>
                  <p:cNvSpPr/>
                  <p:nvPr/>
                </p:nvSpPr>
                <p:spPr>
                  <a:xfrm>
                    <a:off x="2265585" y="21530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3" name="Oval 142"/>
                  <p:cNvSpPr/>
                  <p:nvPr/>
                </p:nvSpPr>
                <p:spPr>
                  <a:xfrm>
                    <a:off x="2679396" y="21638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4" name="Oval 143"/>
                  <p:cNvSpPr/>
                  <p:nvPr/>
                </p:nvSpPr>
                <p:spPr>
                  <a:xfrm>
                    <a:off x="3076644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5" name="Oval 144"/>
                  <p:cNvSpPr/>
                  <p:nvPr/>
                </p:nvSpPr>
                <p:spPr>
                  <a:xfrm>
                    <a:off x="3494926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1" name="Group 130"/>
                <p:cNvGrpSpPr/>
                <p:nvPr/>
              </p:nvGrpSpPr>
              <p:grpSpPr>
                <a:xfrm>
                  <a:off x="1034984" y="4634331"/>
                  <a:ext cx="2552327" cy="113422"/>
                  <a:chOff x="1032403" y="2153031"/>
                  <a:chExt cx="2552327" cy="113422"/>
                </a:xfrm>
                <a:grpFill/>
              </p:grpSpPr>
              <p:sp>
                <p:nvSpPr>
                  <p:cNvPr id="132" name="Oval 131"/>
                  <p:cNvSpPr/>
                  <p:nvPr/>
                </p:nvSpPr>
                <p:spPr>
                  <a:xfrm>
                    <a:off x="1032403" y="2154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3" name="Oval 132"/>
                  <p:cNvSpPr/>
                  <p:nvPr/>
                </p:nvSpPr>
                <p:spPr>
                  <a:xfrm>
                    <a:off x="1429651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4" name="Oval 133"/>
                  <p:cNvSpPr/>
                  <p:nvPr/>
                </p:nvSpPr>
                <p:spPr>
                  <a:xfrm>
                    <a:off x="1847933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5" name="Oval 134"/>
                  <p:cNvSpPr/>
                  <p:nvPr/>
                </p:nvSpPr>
                <p:spPr>
                  <a:xfrm>
                    <a:off x="2265585" y="21530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6" name="Oval 135"/>
                  <p:cNvSpPr/>
                  <p:nvPr/>
                </p:nvSpPr>
                <p:spPr>
                  <a:xfrm>
                    <a:off x="2679396" y="21638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7" name="Oval 136"/>
                  <p:cNvSpPr/>
                  <p:nvPr/>
                </p:nvSpPr>
                <p:spPr>
                  <a:xfrm>
                    <a:off x="3076644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8" name="Oval 137"/>
                  <p:cNvSpPr/>
                  <p:nvPr/>
                </p:nvSpPr>
                <p:spPr>
                  <a:xfrm>
                    <a:off x="3494926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81" name="Group 180"/>
              <p:cNvGrpSpPr/>
              <p:nvPr/>
            </p:nvGrpSpPr>
            <p:grpSpPr>
              <a:xfrm>
                <a:off x="5046560" y="2199008"/>
                <a:ext cx="2485093" cy="2487291"/>
                <a:chOff x="1061240" y="2205368"/>
                <a:chExt cx="2485093" cy="2487291"/>
              </a:xfrm>
            </p:grpSpPr>
            <p:grpSp>
              <p:nvGrpSpPr>
                <p:cNvPr id="182" name="Group 181"/>
                <p:cNvGrpSpPr/>
                <p:nvPr/>
              </p:nvGrpSpPr>
              <p:grpSpPr>
                <a:xfrm>
                  <a:off x="1061240" y="2205368"/>
                  <a:ext cx="2485093" cy="2487291"/>
                  <a:chOff x="847085" y="1997648"/>
                  <a:chExt cx="2891858" cy="2364095"/>
                </a:xfrm>
              </p:grpSpPr>
              <p:cxnSp>
                <p:nvCxnSpPr>
                  <p:cNvPr id="191" name="Straight Connector 190"/>
                  <p:cNvCxnSpPr/>
                  <p:nvPr/>
                </p:nvCxnSpPr>
                <p:spPr>
                  <a:xfrm flipV="1">
                    <a:off x="856247" y="1997648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2" name="Straight Connector 191"/>
                  <p:cNvCxnSpPr/>
                  <p:nvPr/>
                </p:nvCxnSpPr>
                <p:spPr>
                  <a:xfrm flipV="1">
                    <a:off x="851666" y="2378352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3" name="Straight Connector 192"/>
                  <p:cNvCxnSpPr/>
                  <p:nvPr/>
                </p:nvCxnSpPr>
                <p:spPr>
                  <a:xfrm flipV="1">
                    <a:off x="856247" y="2782443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4" name="Straight Connector 193"/>
                  <p:cNvCxnSpPr/>
                  <p:nvPr/>
                </p:nvCxnSpPr>
                <p:spPr>
                  <a:xfrm flipV="1">
                    <a:off x="851666" y="3173376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5" name="Straight Connector 194"/>
                  <p:cNvCxnSpPr/>
                  <p:nvPr/>
                </p:nvCxnSpPr>
                <p:spPr>
                  <a:xfrm flipV="1">
                    <a:off x="851666" y="3571833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6" name="Straight Connector 195"/>
                  <p:cNvCxnSpPr/>
                  <p:nvPr/>
                </p:nvCxnSpPr>
                <p:spPr>
                  <a:xfrm flipV="1">
                    <a:off x="847085" y="3957652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7" name="Straight Connector 196"/>
                  <p:cNvCxnSpPr/>
                  <p:nvPr/>
                </p:nvCxnSpPr>
                <p:spPr>
                  <a:xfrm flipV="1">
                    <a:off x="851666" y="4361743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3" name="Group 182"/>
                <p:cNvGrpSpPr/>
                <p:nvPr/>
              </p:nvGrpSpPr>
              <p:grpSpPr>
                <a:xfrm rot="5400000">
                  <a:off x="1070742" y="2217069"/>
                  <a:ext cx="2482153" cy="2469028"/>
                  <a:chOff x="847085" y="2378352"/>
                  <a:chExt cx="2891858" cy="2364095"/>
                </a:xfrm>
              </p:grpSpPr>
              <p:cxnSp>
                <p:nvCxnSpPr>
                  <p:cNvPr id="184" name="Straight Connector 183"/>
                  <p:cNvCxnSpPr/>
                  <p:nvPr/>
                </p:nvCxnSpPr>
                <p:spPr>
                  <a:xfrm flipV="1">
                    <a:off x="851666" y="2378352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5" name="Straight Connector 184"/>
                  <p:cNvCxnSpPr/>
                  <p:nvPr/>
                </p:nvCxnSpPr>
                <p:spPr>
                  <a:xfrm flipV="1">
                    <a:off x="856247" y="2782443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6" name="Straight Connector 185"/>
                  <p:cNvCxnSpPr/>
                  <p:nvPr/>
                </p:nvCxnSpPr>
                <p:spPr>
                  <a:xfrm flipV="1">
                    <a:off x="851666" y="3168299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7" name="Straight Connector 186"/>
                  <p:cNvCxnSpPr/>
                  <p:nvPr/>
                </p:nvCxnSpPr>
                <p:spPr>
                  <a:xfrm flipV="1">
                    <a:off x="851666" y="3566643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Straight Connector 187"/>
                  <p:cNvCxnSpPr/>
                  <p:nvPr/>
                </p:nvCxnSpPr>
                <p:spPr>
                  <a:xfrm flipV="1">
                    <a:off x="847085" y="3957652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" name="Straight Connector 188"/>
                  <p:cNvCxnSpPr/>
                  <p:nvPr/>
                </p:nvCxnSpPr>
                <p:spPr>
                  <a:xfrm flipV="1">
                    <a:off x="851666" y="4361743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0" name="Straight Connector 189"/>
                  <p:cNvCxnSpPr/>
                  <p:nvPr/>
                </p:nvCxnSpPr>
                <p:spPr>
                  <a:xfrm flipV="1">
                    <a:off x="847085" y="4742447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210" name="Group 209"/>
            <p:cNvGrpSpPr/>
            <p:nvPr/>
          </p:nvGrpSpPr>
          <p:grpSpPr>
            <a:xfrm>
              <a:off x="4503130" y="1233528"/>
              <a:ext cx="934659" cy="1116543"/>
              <a:chOff x="279427" y="1542010"/>
              <a:chExt cx="934659" cy="1116543"/>
            </a:xfrm>
          </p:grpSpPr>
          <p:cxnSp>
            <p:nvCxnSpPr>
              <p:cNvPr id="211" name="Straight Arrow Connector 210"/>
              <p:cNvCxnSpPr/>
              <p:nvPr/>
            </p:nvCxnSpPr>
            <p:spPr>
              <a:xfrm>
                <a:off x="635020" y="1961859"/>
                <a:ext cx="0" cy="696694"/>
              </a:xfrm>
              <a:prstGeom prst="straightConnector1">
                <a:avLst/>
              </a:prstGeom>
              <a:ln>
                <a:solidFill>
                  <a:srgbClr val="0000FF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Arrow Connector 211"/>
              <p:cNvCxnSpPr/>
              <p:nvPr/>
            </p:nvCxnSpPr>
            <p:spPr>
              <a:xfrm>
                <a:off x="526600" y="2068899"/>
                <a:ext cx="687486" cy="0"/>
              </a:xfrm>
              <a:prstGeom prst="straightConnector1">
                <a:avLst/>
              </a:prstGeom>
              <a:ln>
                <a:solidFill>
                  <a:srgbClr val="0000FF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3" name="TextBox 212"/>
              <p:cNvSpPr txBox="1"/>
              <p:nvPr/>
            </p:nvSpPr>
            <p:spPr>
              <a:xfrm>
                <a:off x="279427" y="2126710"/>
                <a:ext cx="3000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 err="1">
                    <a:latin typeface="LM Roman 10 Regular"/>
                    <a:cs typeface="LM Roman 10 Regular"/>
                  </a:rPr>
                  <a:t>i</a:t>
                </a:r>
                <a:endParaRPr lang="en-US" sz="2400" baseline="-25000" dirty="0">
                  <a:latin typeface="LM Roman 10 Regular"/>
                  <a:cs typeface="LM Roman 10 Regular"/>
                </a:endParaRPr>
              </a:p>
            </p:txBody>
          </p:sp>
          <p:sp>
            <p:nvSpPr>
              <p:cNvPr id="214" name="TextBox 213"/>
              <p:cNvSpPr txBox="1"/>
              <p:nvPr/>
            </p:nvSpPr>
            <p:spPr>
              <a:xfrm>
                <a:off x="896767" y="1542010"/>
                <a:ext cx="3129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>
                    <a:latin typeface="LM Roman 10 Regular"/>
                    <a:cs typeface="LM Roman 10 Regular"/>
                  </a:rPr>
                  <a:t>j</a:t>
                </a:r>
                <a:endParaRPr lang="en-US" sz="2400" baseline="-25000" dirty="0">
                  <a:latin typeface="LM Roman 10 Regular"/>
                  <a:cs typeface="LM Roman 10 Regular"/>
                </a:endParaRPr>
              </a:p>
            </p:txBody>
          </p:sp>
        </p:grpSp>
      </p:grpSp>
      <p:grpSp>
        <p:nvGrpSpPr>
          <p:cNvPr id="215" name="Group 214"/>
          <p:cNvGrpSpPr/>
          <p:nvPr/>
        </p:nvGrpSpPr>
        <p:grpSpPr>
          <a:xfrm>
            <a:off x="3903262" y="5112221"/>
            <a:ext cx="2300630" cy="1249131"/>
            <a:chOff x="274834" y="1457637"/>
            <a:chExt cx="2300630" cy="1249131"/>
          </a:xfrm>
        </p:grpSpPr>
        <p:sp>
          <p:nvSpPr>
            <p:cNvPr id="218" name="TextBox 217"/>
            <p:cNvSpPr txBox="1"/>
            <p:nvPr/>
          </p:nvSpPr>
          <p:spPr>
            <a:xfrm>
              <a:off x="274834" y="1457637"/>
              <a:ext cx="23006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LM Roman 10 Regular"/>
                  <a:cs typeface="LM Roman 10 Regular"/>
                </a:rPr>
                <a:t>i</a:t>
              </a:r>
              <a:r>
                <a:rPr lang="en-US" sz="2400" baseline="-25000" dirty="0">
                  <a:latin typeface="LM Roman 10 Regular"/>
                  <a:cs typeface="LM Roman 10 Regular"/>
                </a:rPr>
                <a:t>0 </a:t>
              </a:r>
              <a:r>
                <a:rPr lang="en-US" sz="2400" dirty="0">
                  <a:latin typeface="LM Roman 10 Regular"/>
                  <a:cs typeface="LM Roman 10 Regular"/>
                </a:rPr>
                <a:t>  =  </a:t>
              </a:r>
              <a:r>
                <a:rPr lang="en-US" sz="2400" i="1" dirty="0" err="1">
                  <a:latin typeface="LM Roman 10 Regular"/>
                  <a:cs typeface="LM Roman 10 Regular"/>
                </a:rPr>
                <a:t>i</a:t>
              </a:r>
              <a:r>
                <a:rPr lang="en-US" sz="2400" i="1" dirty="0">
                  <a:latin typeface="LM Roman 10 Regular"/>
                  <a:cs typeface="LM Roman 10 Regular"/>
                </a:rPr>
                <a:t> </a:t>
              </a:r>
              <a:r>
                <a:rPr lang="en-US" sz="2400" dirty="0">
                  <a:latin typeface="LM Roman 10 Regular"/>
                  <a:cs typeface="LM Roman 10 Regular"/>
                </a:rPr>
                <a:t>+  1.25</a:t>
              </a:r>
              <a:endParaRPr lang="en-US" sz="2400" baseline="-25000" dirty="0">
                <a:latin typeface="LM Roman 10 Regular"/>
                <a:cs typeface="LM Roman 10 Regular"/>
              </a:endParaRPr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306459" y="2245103"/>
              <a:ext cx="21980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LM Roman 10 Regular"/>
                  <a:cs typeface="LM Roman 10 Regular"/>
                </a:rPr>
                <a:t>j</a:t>
              </a:r>
              <a:r>
                <a:rPr lang="en-US" sz="2400" baseline="-25000" dirty="0">
                  <a:latin typeface="LM Roman 10 Regular"/>
                  <a:cs typeface="LM Roman 10 Regular"/>
                </a:rPr>
                <a:t>0    </a:t>
              </a:r>
              <a:r>
                <a:rPr lang="en-US" sz="2400" dirty="0">
                  <a:latin typeface="LM Roman 10 Regular"/>
                  <a:cs typeface="LM Roman 10 Regular"/>
                </a:rPr>
                <a:t>=  </a:t>
              </a:r>
              <a:r>
                <a:rPr lang="en-US" sz="2400" i="1" dirty="0">
                  <a:latin typeface="LM Roman 10 Regular"/>
                  <a:cs typeface="LM Roman 10 Regular"/>
                </a:rPr>
                <a:t>j </a:t>
              </a:r>
              <a:r>
                <a:rPr lang="en-US" sz="2400" dirty="0">
                  <a:latin typeface="LM Roman 10 Regular"/>
                  <a:cs typeface="LM Roman 10 Regular"/>
                </a:rPr>
                <a:t>+ 2.75</a:t>
              </a:r>
              <a:endParaRPr lang="en-US" sz="2400" baseline="-25000" dirty="0">
                <a:latin typeface="LM Roman 10 Regular"/>
                <a:cs typeface="LM Roman 10 Regular"/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883179" y="5134901"/>
            <a:ext cx="30279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Coordinate Transformation:</a:t>
            </a:r>
          </a:p>
          <a:p>
            <a:r>
              <a:rPr lang="en-US" dirty="0">
                <a:latin typeface="Trebuchet MS"/>
                <a:cs typeface="Trebuchet MS"/>
              </a:rPr>
              <a:t>(Example: Translation)</a:t>
            </a:r>
          </a:p>
        </p:txBody>
      </p:sp>
    </p:spTree>
    <p:extLst>
      <p:ext uri="{BB962C8B-B14F-4D97-AF65-F5344CB8AC3E}">
        <p14:creationId xmlns:p14="http://schemas.microsoft.com/office/powerpoint/2010/main" val="1565347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9.85769E-7 4.57976E-6 L -0.31499 0.0791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758" y="39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2921000" y="3254853"/>
            <a:ext cx="163956" cy="16144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031773" y="1926231"/>
            <a:ext cx="2561269" cy="2594722"/>
            <a:chOff x="1031773" y="2153031"/>
            <a:chExt cx="2561269" cy="2594722"/>
          </a:xfrm>
        </p:grpSpPr>
        <p:grpSp>
          <p:nvGrpSpPr>
            <p:cNvPr id="65" name="Group 64"/>
            <p:cNvGrpSpPr/>
            <p:nvPr/>
          </p:nvGrpSpPr>
          <p:grpSpPr>
            <a:xfrm>
              <a:off x="1061240" y="2205368"/>
              <a:ext cx="2485093" cy="2487291"/>
              <a:chOff x="1061240" y="2205368"/>
              <a:chExt cx="2485093" cy="2487291"/>
            </a:xfrm>
          </p:grpSpPr>
          <p:grpSp>
            <p:nvGrpSpPr>
              <p:cNvPr id="47" name="Group 46"/>
              <p:cNvGrpSpPr/>
              <p:nvPr/>
            </p:nvGrpSpPr>
            <p:grpSpPr>
              <a:xfrm>
                <a:off x="1061240" y="2205368"/>
                <a:ext cx="2485093" cy="2487291"/>
                <a:chOff x="847085" y="1997648"/>
                <a:chExt cx="2891858" cy="2364095"/>
              </a:xfrm>
            </p:grpSpPr>
            <p:cxnSp>
              <p:nvCxnSpPr>
                <p:cNvPr id="57" name="Straight Connector 56"/>
                <p:cNvCxnSpPr/>
                <p:nvPr/>
              </p:nvCxnSpPr>
              <p:spPr>
                <a:xfrm flipV="1">
                  <a:off x="856247" y="1997648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>
                <a:xfrm flipV="1">
                  <a:off x="851666" y="2378352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>
                <a:xfrm flipV="1">
                  <a:off x="856247" y="278244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/>
                <p:nvPr/>
              </p:nvCxnSpPr>
              <p:spPr>
                <a:xfrm flipV="1">
                  <a:off x="851666" y="3173376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/>
                <p:nvPr/>
              </p:nvCxnSpPr>
              <p:spPr>
                <a:xfrm flipV="1">
                  <a:off x="851666" y="357183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/>
                <p:cNvCxnSpPr/>
                <p:nvPr/>
              </p:nvCxnSpPr>
              <p:spPr>
                <a:xfrm flipV="1">
                  <a:off x="847085" y="3957652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/>
                <p:cNvCxnSpPr/>
                <p:nvPr/>
              </p:nvCxnSpPr>
              <p:spPr>
                <a:xfrm flipV="1">
                  <a:off x="851666" y="436174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8" name="Group 47"/>
              <p:cNvGrpSpPr/>
              <p:nvPr/>
            </p:nvGrpSpPr>
            <p:grpSpPr>
              <a:xfrm rot="5400000">
                <a:off x="1070742" y="2217069"/>
                <a:ext cx="2482153" cy="2469028"/>
                <a:chOff x="847085" y="2378352"/>
                <a:chExt cx="2891858" cy="2364095"/>
              </a:xfrm>
            </p:grpSpPr>
            <p:cxnSp>
              <p:nvCxnSpPr>
                <p:cNvPr id="50" name="Straight Connector 49"/>
                <p:cNvCxnSpPr/>
                <p:nvPr/>
              </p:nvCxnSpPr>
              <p:spPr>
                <a:xfrm flipV="1">
                  <a:off x="851666" y="2378352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/>
                <p:nvPr/>
              </p:nvCxnSpPr>
              <p:spPr>
                <a:xfrm flipV="1">
                  <a:off x="856247" y="278244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/>
                <p:cNvCxnSpPr/>
                <p:nvPr/>
              </p:nvCxnSpPr>
              <p:spPr>
                <a:xfrm flipV="1">
                  <a:off x="851666" y="3168299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>
                <a:xfrm flipV="1">
                  <a:off x="851666" y="356664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>
                <a:xfrm flipV="1">
                  <a:off x="847085" y="3957652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>
                <a:xfrm flipV="1">
                  <a:off x="851666" y="436174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>
                <a:xfrm flipV="1">
                  <a:off x="847085" y="4742447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23" name="Group 122"/>
            <p:cNvGrpSpPr/>
            <p:nvPr/>
          </p:nvGrpSpPr>
          <p:grpSpPr>
            <a:xfrm>
              <a:off x="1031773" y="2153031"/>
              <a:ext cx="2561269" cy="2594722"/>
              <a:chOff x="1031773" y="2153031"/>
              <a:chExt cx="2561269" cy="2594722"/>
            </a:xfrm>
          </p:grpSpPr>
          <p:grpSp>
            <p:nvGrpSpPr>
              <p:cNvPr id="74" name="Group 73"/>
              <p:cNvGrpSpPr/>
              <p:nvPr/>
            </p:nvGrpSpPr>
            <p:grpSpPr>
              <a:xfrm>
                <a:off x="1032403" y="2153031"/>
                <a:ext cx="2552327" cy="113422"/>
                <a:chOff x="1032403" y="2153031"/>
                <a:chExt cx="2552327" cy="113422"/>
              </a:xfrm>
            </p:grpSpPr>
            <p:sp>
              <p:nvSpPr>
                <p:cNvPr id="66" name="Oval 65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Oval 66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Oval 67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Oval 68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Oval 69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Oval 70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Oval 71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5" name="Group 74"/>
              <p:cNvGrpSpPr/>
              <p:nvPr/>
            </p:nvGrpSpPr>
            <p:grpSpPr>
              <a:xfrm>
                <a:off x="1031773" y="2545131"/>
                <a:ext cx="2552327" cy="113422"/>
                <a:chOff x="1032403" y="2153031"/>
                <a:chExt cx="2552327" cy="113422"/>
              </a:xfrm>
            </p:grpSpPr>
            <p:sp>
              <p:nvSpPr>
                <p:cNvPr id="76" name="Oval 75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Oval 76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Oval 77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Oval 78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Oval 79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Oval 80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Oval 81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3" name="Group 82"/>
              <p:cNvGrpSpPr/>
              <p:nvPr/>
            </p:nvGrpSpPr>
            <p:grpSpPr>
              <a:xfrm>
                <a:off x="1036244" y="2978031"/>
                <a:ext cx="2552327" cy="113422"/>
                <a:chOff x="1032403" y="2153031"/>
                <a:chExt cx="2552327" cy="113422"/>
              </a:xfrm>
            </p:grpSpPr>
            <p:sp>
              <p:nvSpPr>
                <p:cNvPr id="84" name="Oval 83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Oval 84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Oval 85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Oval 86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Oval 87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Oval 88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Oval 89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1" name="Group 90"/>
              <p:cNvGrpSpPr/>
              <p:nvPr/>
            </p:nvGrpSpPr>
            <p:grpSpPr>
              <a:xfrm>
                <a:off x="1036874" y="3391731"/>
                <a:ext cx="2552327" cy="113422"/>
                <a:chOff x="1032403" y="2153031"/>
                <a:chExt cx="2552327" cy="113422"/>
              </a:xfrm>
            </p:grpSpPr>
            <p:sp>
              <p:nvSpPr>
                <p:cNvPr id="92" name="Oval 91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Oval 92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Oval 93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Oval 94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Oval 95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Oval 96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Oval 97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9" name="Group 98"/>
              <p:cNvGrpSpPr/>
              <p:nvPr/>
            </p:nvGrpSpPr>
            <p:grpSpPr>
              <a:xfrm>
                <a:off x="1036244" y="3799131"/>
                <a:ext cx="2552327" cy="113422"/>
                <a:chOff x="1032403" y="2153031"/>
                <a:chExt cx="2552327" cy="113422"/>
              </a:xfrm>
            </p:grpSpPr>
            <p:sp>
              <p:nvSpPr>
                <p:cNvPr id="100" name="Oval 99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Oval 100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Oval 101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Oval 102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Oval 103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Oval 104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Oval 105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7" name="Group 106"/>
              <p:cNvGrpSpPr/>
              <p:nvPr/>
            </p:nvGrpSpPr>
            <p:grpSpPr>
              <a:xfrm>
                <a:off x="1040715" y="4216731"/>
                <a:ext cx="2552327" cy="113422"/>
                <a:chOff x="1032403" y="2153031"/>
                <a:chExt cx="2552327" cy="113422"/>
              </a:xfrm>
            </p:grpSpPr>
            <p:sp>
              <p:nvSpPr>
                <p:cNvPr id="108" name="Oval 107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Oval 108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Oval 109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Oval 110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Oval 111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Oval 112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Oval 113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5" name="Group 114"/>
              <p:cNvGrpSpPr/>
              <p:nvPr/>
            </p:nvGrpSpPr>
            <p:grpSpPr>
              <a:xfrm>
                <a:off x="1034984" y="4634331"/>
                <a:ext cx="2552327" cy="113422"/>
                <a:chOff x="1032403" y="2153031"/>
                <a:chExt cx="2552327" cy="113422"/>
              </a:xfrm>
            </p:grpSpPr>
            <p:sp>
              <p:nvSpPr>
                <p:cNvPr id="116" name="Oval 115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Oval 116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Oval 117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Oval 118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Oval 119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Oval 120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Oval 121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205" name="Group 204"/>
          <p:cNvGrpSpPr/>
          <p:nvPr/>
        </p:nvGrpSpPr>
        <p:grpSpPr>
          <a:xfrm>
            <a:off x="506227" y="1247170"/>
            <a:ext cx="999085" cy="1116543"/>
            <a:chOff x="279427" y="1542010"/>
            <a:chExt cx="999085" cy="1116543"/>
          </a:xfrm>
        </p:grpSpPr>
        <p:cxnSp>
          <p:nvCxnSpPr>
            <p:cNvPr id="206" name="Straight Arrow Connector 205"/>
            <p:cNvCxnSpPr/>
            <p:nvPr/>
          </p:nvCxnSpPr>
          <p:spPr>
            <a:xfrm>
              <a:off x="635020" y="1961859"/>
              <a:ext cx="0" cy="696694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Arrow Connector 206"/>
            <p:cNvCxnSpPr/>
            <p:nvPr/>
          </p:nvCxnSpPr>
          <p:spPr>
            <a:xfrm>
              <a:off x="526600" y="2068899"/>
              <a:ext cx="687486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8" name="TextBox 207"/>
            <p:cNvSpPr txBox="1"/>
            <p:nvPr/>
          </p:nvSpPr>
          <p:spPr>
            <a:xfrm>
              <a:off x="279427" y="2126710"/>
              <a:ext cx="3817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LM Roman 10 Regular"/>
                  <a:cs typeface="LM Roman 10 Regular"/>
                </a:rPr>
                <a:t>i</a:t>
              </a:r>
              <a:r>
                <a:rPr lang="en-US" sz="2400" baseline="-25000" dirty="0">
                  <a:latin typeface="LM Roman 10 Regular"/>
                  <a:cs typeface="LM Roman 10 Regular"/>
                </a:rPr>
                <a:t>0</a:t>
              </a:r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896767" y="1542010"/>
              <a:ext cx="3817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LM Roman 10 Regular"/>
                  <a:cs typeface="LM Roman 10 Regular"/>
                </a:rPr>
                <a:t>j</a:t>
              </a:r>
              <a:r>
                <a:rPr lang="en-US" sz="2400" baseline="-25000" dirty="0">
                  <a:latin typeface="LM Roman 10 Regular"/>
                  <a:cs typeface="LM Roman 10 Regular"/>
                </a:rPr>
                <a:t>0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625721" y="1774776"/>
            <a:ext cx="3075109" cy="3273584"/>
            <a:chOff x="4503130" y="1233528"/>
            <a:chExt cx="3075109" cy="3273584"/>
          </a:xfrm>
        </p:grpSpPr>
        <p:grpSp>
          <p:nvGrpSpPr>
            <p:cNvPr id="2" name="Group 1"/>
            <p:cNvGrpSpPr/>
            <p:nvPr/>
          </p:nvGrpSpPr>
          <p:grpSpPr>
            <a:xfrm>
              <a:off x="5016970" y="1912390"/>
              <a:ext cx="2561269" cy="2594722"/>
              <a:chOff x="5016970" y="2139190"/>
              <a:chExt cx="2561269" cy="2594722"/>
            </a:xfrm>
          </p:grpSpPr>
          <p:grpSp>
            <p:nvGrpSpPr>
              <p:cNvPr id="124" name="Group 123"/>
              <p:cNvGrpSpPr/>
              <p:nvPr/>
            </p:nvGrpSpPr>
            <p:grpSpPr>
              <a:xfrm>
                <a:off x="5016970" y="2139190"/>
                <a:ext cx="2561269" cy="2594722"/>
                <a:chOff x="1031773" y="2153031"/>
                <a:chExt cx="2561269" cy="2594722"/>
              </a:xfrm>
              <a:solidFill>
                <a:srgbClr val="0000FF"/>
              </a:solidFill>
            </p:grpSpPr>
            <p:grpSp>
              <p:nvGrpSpPr>
                <p:cNvPr id="125" name="Group 124"/>
                <p:cNvGrpSpPr/>
                <p:nvPr/>
              </p:nvGrpSpPr>
              <p:grpSpPr>
                <a:xfrm>
                  <a:off x="1032403" y="2153031"/>
                  <a:ext cx="2552327" cy="113422"/>
                  <a:chOff x="1032403" y="2153031"/>
                  <a:chExt cx="2552327" cy="113422"/>
                </a:xfrm>
                <a:grpFill/>
              </p:grpSpPr>
              <p:sp>
                <p:nvSpPr>
                  <p:cNvPr id="174" name="Oval 173"/>
                  <p:cNvSpPr/>
                  <p:nvPr/>
                </p:nvSpPr>
                <p:spPr>
                  <a:xfrm>
                    <a:off x="1032403" y="2154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5" name="Oval 174"/>
                  <p:cNvSpPr/>
                  <p:nvPr/>
                </p:nvSpPr>
                <p:spPr>
                  <a:xfrm>
                    <a:off x="1429651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6" name="Oval 175"/>
                  <p:cNvSpPr/>
                  <p:nvPr/>
                </p:nvSpPr>
                <p:spPr>
                  <a:xfrm>
                    <a:off x="1847933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7" name="Oval 176"/>
                  <p:cNvSpPr/>
                  <p:nvPr/>
                </p:nvSpPr>
                <p:spPr>
                  <a:xfrm>
                    <a:off x="2265585" y="21530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8" name="Oval 177"/>
                  <p:cNvSpPr/>
                  <p:nvPr/>
                </p:nvSpPr>
                <p:spPr>
                  <a:xfrm>
                    <a:off x="2679396" y="21638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9" name="Oval 178"/>
                  <p:cNvSpPr/>
                  <p:nvPr/>
                </p:nvSpPr>
                <p:spPr>
                  <a:xfrm>
                    <a:off x="3076644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0" name="Oval 179"/>
                  <p:cNvSpPr/>
                  <p:nvPr/>
                </p:nvSpPr>
                <p:spPr>
                  <a:xfrm>
                    <a:off x="3494926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26" name="Group 125"/>
                <p:cNvGrpSpPr/>
                <p:nvPr/>
              </p:nvGrpSpPr>
              <p:grpSpPr>
                <a:xfrm>
                  <a:off x="1031773" y="2545131"/>
                  <a:ext cx="2552327" cy="113422"/>
                  <a:chOff x="1032403" y="2153031"/>
                  <a:chExt cx="2552327" cy="113422"/>
                </a:xfrm>
                <a:grpFill/>
              </p:grpSpPr>
              <p:sp>
                <p:nvSpPr>
                  <p:cNvPr id="167" name="Oval 166"/>
                  <p:cNvSpPr/>
                  <p:nvPr/>
                </p:nvSpPr>
                <p:spPr>
                  <a:xfrm>
                    <a:off x="1032403" y="2154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8" name="Oval 167"/>
                  <p:cNvSpPr/>
                  <p:nvPr/>
                </p:nvSpPr>
                <p:spPr>
                  <a:xfrm>
                    <a:off x="1429651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9" name="Oval 168"/>
                  <p:cNvSpPr/>
                  <p:nvPr/>
                </p:nvSpPr>
                <p:spPr>
                  <a:xfrm>
                    <a:off x="1847933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0" name="Oval 169"/>
                  <p:cNvSpPr/>
                  <p:nvPr/>
                </p:nvSpPr>
                <p:spPr>
                  <a:xfrm>
                    <a:off x="2265585" y="21530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1" name="Oval 170"/>
                  <p:cNvSpPr/>
                  <p:nvPr/>
                </p:nvSpPr>
                <p:spPr>
                  <a:xfrm>
                    <a:off x="2679396" y="21638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2" name="Oval 171"/>
                  <p:cNvSpPr/>
                  <p:nvPr/>
                </p:nvSpPr>
                <p:spPr>
                  <a:xfrm>
                    <a:off x="3076644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3" name="Oval 172"/>
                  <p:cNvSpPr/>
                  <p:nvPr/>
                </p:nvSpPr>
                <p:spPr>
                  <a:xfrm>
                    <a:off x="3494926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27" name="Group 126"/>
                <p:cNvGrpSpPr/>
                <p:nvPr/>
              </p:nvGrpSpPr>
              <p:grpSpPr>
                <a:xfrm>
                  <a:off x="1036244" y="2978031"/>
                  <a:ext cx="2552327" cy="113422"/>
                  <a:chOff x="1032403" y="2153031"/>
                  <a:chExt cx="2552327" cy="113422"/>
                </a:xfrm>
                <a:grpFill/>
              </p:grpSpPr>
              <p:sp>
                <p:nvSpPr>
                  <p:cNvPr id="160" name="Oval 159"/>
                  <p:cNvSpPr/>
                  <p:nvPr/>
                </p:nvSpPr>
                <p:spPr>
                  <a:xfrm>
                    <a:off x="1032403" y="2154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1" name="Oval 160"/>
                  <p:cNvSpPr/>
                  <p:nvPr/>
                </p:nvSpPr>
                <p:spPr>
                  <a:xfrm>
                    <a:off x="1429651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2" name="Oval 161"/>
                  <p:cNvSpPr/>
                  <p:nvPr/>
                </p:nvSpPr>
                <p:spPr>
                  <a:xfrm>
                    <a:off x="1847933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3" name="Oval 162"/>
                  <p:cNvSpPr/>
                  <p:nvPr/>
                </p:nvSpPr>
                <p:spPr>
                  <a:xfrm>
                    <a:off x="2265585" y="21530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4" name="Oval 163"/>
                  <p:cNvSpPr/>
                  <p:nvPr/>
                </p:nvSpPr>
                <p:spPr>
                  <a:xfrm>
                    <a:off x="2679396" y="21638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5" name="Oval 164"/>
                  <p:cNvSpPr/>
                  <p:nvPr/>
                </p:nvSpPr>
                <p:spPr>
                  <a:xfrm>
                    <a:off x="3076644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6" name="Oval 165"/>
                  <p:cNvSpPr/>
                  <p:nvPr/>
                </p:nvSpPr>
                <p:spPr>
                  <a:xfrm>
                    <a:off x="3494926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28" name="Group 127"/>
                <p:cNvGrpSpPr/>
                <p:nvPr/>
              </p:nvGrpSpPr>
              <p:grpSpPr>
                <a:xfrm>
                  <a:off x="1036874" y="3391731"/>
                  <a:ext cx="2552327" cy="113422"/>
                  <a:chOff x="1032403" y="2153031"/>
                  <a:chExt cx="2552327" cy="113422"/>
                </a:xfrm>
                <a:grpFill/>
              </p:grpSpPr>
              <p:sp>
                <p:nvSpPr>
                  <p:cNvPr id="153" name="Oval 152"/>
                  <p:cNvSpPr/>
                  <p:nvPr/>
                </p:nvSpPr>
                <p:spPr>
                  <a:xfrm>
                    <a:off x="1032403" y="2154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4" name="Oval 153"/>
                  <p:cNvSpPr/>
                  <p:nvPr/>
                </p:nvSpPr>
                <p:spPr>
                  <a:xfrm>
                    <a:off x="1429651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5" name="Oval 154"/>
                  <p:cNvSpPr/>
                  <p:nvPr/>
                </p:nvSpPr>
                <p:spPr>
                  <a:xfrm>
                    <a:off x="1847933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6" name="Oval 155"/>
                  <p:cNvSpPr/>
                  <p:nvPr/>
                </p:nvSpPr>
                <p:spPr>
                  <a:xfrm>
                    <a:off x="2265585" y="21530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7" name="Oval 156"/>
                  <p:cNvSpPr/>
                  <p:nvPr/>
                </p:nvSpPr>
                <p:spPr>
                  <a:xfrm>
                    <a:off x="2679396" y="21638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8" name="Oval 157"/>
                  <p:cNvSpPr/>
                  <p:nvPr/>
                </p:nvSpPr>
                <p:spPr>
                  <a:xfrm>
                    <a:off x="3076644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9" name="Oval 158"/>
                  <p:cNvSpPr/>
                  <p:nvPr/>
                </p:nvSpPr>
                <p:spPr>
                  <a:xfrm>
                    <a:off x="3494926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29" name="Group 128"/>
                <p:cNvGrpSpPr/>
                <p:nvPr/>
              </p:nvGrpSpPr>
              <p:grpSpPr>
                <a:xfrm>
                  <a:off x="1036244" y="3799131"/>
                  <a:ext cx="2552327" cy="113422"/>
                  <a:chOff x="1032403" y="2153031"/>
                  <a:chExt cx="2552327" cy="113422"/>
                </a:xfrm>
                <a:grpFill/>
              </p:grpSpPr>
              <p:sp>
                <p:nvSpPr>
                  <p:cNvPr id="146" name="Oval 145"/>
                  <p:cNvSpPr/>
                  <p:nvPr/>
                </p:nvSpPr>
                <p:spPr>
                  <a:xfrm>
                    <a:off x="1032403" y="2154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7" name="Oval 146"/>
                  <p:cNvSpPr/>
                  <p:nvPr/>
                </p:nvSpPr>
                <p:spPr>
                  <a:xfrm>
                    <a:off x="1429651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8" name="Oval 147"/>
                  <p:cNvSpPr/>
                  <p:nvPr/>
                </p:nvSpPr>
                <p:spPr>
                  <a:xfrm>
                    <a:off x="1847933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9" name="Oval 148"/>
                  <p:cNvSpPr/>
                  <p:nvPr/>
                </p:nvSpPr>
                <p:spPr>
                  <a:xfrm>
                    <a:off x="2265585" y="21530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0" name="Oval 149"/>
                  <p:cNvSpPr/>
                  <p:nvPr/>
                </p:nvSpPr>
                <p:spPr>
                  <a:xfrm>
                    <a:off x="2679396" y="21638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1" name="Oval 150"/>
                  <p:cNvSpPr/>
                  <p:nvPr/>
                </p:nvSpPr>
                <p:spPr>
                  <a:xfrm>
                    <a:off x="3076644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2" name="Oval 151"/>
                  <p:cNvSpPr/>
                  <p:nvPr/>
                </p:nvSpPr>
                <p:spPr>
                  <a:xfrm>
                    <a:off x="3494926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0" name="Group 129"/>
                <p:cNvGrpSpPr/>
                <p:nvPr/>
              </p:nvGrpSpPr>
              <p:grpSpPr>
                <a:xfrm>
                  <a:off x="1040715" y="4216731"/>
                  <a:ext cx="2552327" cy="113422"/>
                  <a:chOff x="1032403" y="2153031"/>
                  <a:chExt cx="2552327" cy="113422"/>
                </a:xfrm>
                <a:grpFill/>
              </p:grpSpPr>
              <p:sp>
                <p:nvSpPr>
                  <p:cNvPr id="139" name="Oval 138"/>
                  <p:cNvSpPr/>
                  <p:nvPr/>
                </p:nvSpPr>
                <p:spPr>
                  <a:xfrm>
                    <a:off x="1032403" y="2154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0" name="Oval 139"/>
                  <p:cNvSpPr/>
                  <p:nvPr/>
                </p:nvSpPr>
                <p:spPr>
                  <a:xfrm>
                    <a:off x="1429651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1" name="Oval 140"/>
                  <p:cNvSpPr/>
                  <p:nvPr/>
                </p:nvSpPr>
                <p:spPr>
                  <a:xfrm>
                    <a:off x="1847933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2" name="Oval 141"/>
                  <p:cNvSpPr/>
                  <p:nvPr/>
                </p:nvSpPr>
                <p:spPr>
                  <a:xfrm>
                    <a:off x="2265585" y="21530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3" name="Oval 142"/>
                  <p:cNvSpPr/>
                  <p:nvPr/>
                </p:nvSpPr>
                <p:spPr>
                  <a:xfrm>
                    <a:off x="2679396" y="21638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4" name="Oval 143"/>
                  <p:cNvSpPr/>
                  <p:nvPr/>
                </p:nvSpPr>
                <p:spPr>
                  <a:xfrm>
                    <a:off x="3076644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5" name="Oval 144"/>
                  <p:cNvSpPr/>
                  <p:nvPr/>
                </p:nvSpPr>
                <p:spPr>
                  <a:xfrm>
                    <a:off x="3494926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1" name="Group 130"/>
                <p:cNvGrpSpPr/>
                <p:nvPr/>
              </p:nvGrpSpPr>
              <p:grpSpPr>
                <a:xfrm>
                  <a:off x="1034984" y="4634331"/>
                  <a:ext cx="2552327" cy="113422"/>
                  <a:chOff x="1032403" y="2153031"/>
                  <a:chExt cx="2552327" cy="113422"/>
                </a:xfrm>
                <a:grpFill/>
              </p:grpSpPr>
              <p:sp>
                <p:nvSpPr>
                  <p:cNvPr id="132" name="Oval 131"/>
                  <p:cNvSpPr/>
                  <p:nvPr/>
                </p:nvSpPr>
                <p:spPr>
                  <a:xfrm>
                    <a:off x="1032403" y="2154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3" name="Oval 132"/>
                  <p:cNvSpPr/>
                  <p:nvPr/>
                </p:nvSpPr>
                <p:spPr>
                  <a:xfrm>
                    <a:off x="1429651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4" name="Oval 133"/>
                  <p:cNvSpPr/>
                  <p:nvPr/>
                </p:nvSpPr>
                <p:spPr>
                  <a:xfrm>
                    <a:off x="1847933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5" name="Oval 134"/>
                  <p:cNvSpPr/>
                  <p:nvPr/>
                </p:nvSpPr>
                <p:spPr>
                  <a:xfrm>
                    <a:off x="2265585" y="21530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6" name="Oval 135"/>
                  <p:cNvSpPr/>
                  <p:nvPr/>
                </p:nvSpPr>
                <p:spPr>
                  <a:xfrm>
                    <a:off x="2679396" y="21638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7" name="Oval 136"/>
                  <p:cNvSpPr/>
                  <p:nvPr/>
                </p:nvSpPr>
                <p:spPr>
                  <a:xfrm>
                    <a:off x="3076644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8" name="Oval 137"/>
                  <p:cNvSpPr/>
                  <p:nvPr/>
                </p:nvSpPr>
                <p:spPr>
                  <a:xfrm>
                    <a:off x="3494926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81" name="Group 180"/>
              <p:cNvGrpSpPr/>
              <p:nvPr/>
            </p:nvGrpSpPr>
            <p:grpSpPr>
              <a:xfrm>
                <a:off x="5046560" y="2199008"/>
                <a:ext cx="2485093" cy="2487291"/>
                <a:chOff x="1061240" y="2205368"/>
                <a:chExt cx="2485093" cy="2487291"/>
              </a:xfrm>
            </p:grpSpPr>
            <p:grpSp>
              <p:nvGrpSpPr>
                <p:cNvPr id="182" name="Group 181"/>
                <p:cNvGrpSpPr/>
                <p:nvPr/>
              </p:nvGrpSpPr>
              <p:grpSpPr>
                <a:xfrm>
                  <a:off x="1061240" y="2205368"/>
                  <a:ext cx="2485093" cy="2478410"/>
                  <a:chOff x="847085" y="1997648"/>
                  <a:chExt cx="2891858" cy="2355654"/>
                </a:xfrm>
              </p:grpSpPr>
              <p:cxnSp>
                <p:nvCxnSpPr>
                  <p:cNvPr id="191" name="Straight Connector 190"/>
                  <p:cNvCxnSpPr/>
                  <p:nvPr/>
                </p:nvCxnSpPr>
                <p:spPr>
                  <a:xfrm flipV="1">
                    <a:off x="856247" y="1997648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2" name="Straight Connector 191"/>
                  <p:cNvCxnSpPr/>
                  <p:nvPr/>
                </p:nvCxnSpPr>
                <p:spPr>
                  <a:xfrm flipV="1">
                    <a:off x="851666" y="2378352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3" name="Straight Connector 192"/>
                  <p:cNvCxnSpPr/>
                  <p:nvPr/>
                </p:nvCxnSpPr>
                <p:spPr>
                  <a:xfrm flipV="1">
                    <a:off x="856247" y="2782443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4" name="Straight Connector 193"/>
                  <p:cNvCxnSpPr/>
                  <p:nvPr/>
                </p:nvCxnSpPr>
                <p:spPr>
                  <a:xfrm flipV="1">
                    <a:off x="851666" y="3173376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5" name="Straight Connector 194"/>
                  <p:cNvCxnSpPr/>
                  <p:nvPr/>
                </p:nvCxnSpPr>
                <p:spPr>
                  <a:xfrm flipV="1">
                    <a:off x="851666" y="3571833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6" name="Straight Connector 195"/>
                  <p:cNvCxnSpPr/>
                  <p:nvPr/>
                </p:nvCxnSpPr>
                <p:spPr>
                  <a:xfrm flipV="1">
                    <a:off x="847085" y="3957652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7" name="Straight Connector 196"/>
                  <p:cNvCxnSpPr/>
                  <p:nvPr/>
                </p:nvCxnSpPr>
                <p:spPr>
                  <a:xfrm flipV="1">
                    <a:off x="851666" y="4353302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3" name="Group 182"/>
                <p:cNvGrpSpPr/>
                <p:nvPr/>
              </p:nvGrpSpPr>
              <p:grpSpPr>
                <a:xfrm rot="5400000">
                  <a:off x="1070742" y="2217069"/>
                  <a:ext cx="2482153" cy="2469028"/>
                  <a:chOff x="847085" y="2378352"/>
                  <a:chExt cx="2891858" cy="2364095"/>
                </a:xfrm>
              </p:grpSpPr>
              <p:cxnSp>
                <p:nvCxnSpPr>
                  <p:cNvPr id="184" name="Straight Connector 183"/>
                  <p:cNvCxnSpPr/>
                  <p:nvPr/>
                </p:nvCxnSpPr>
                <p:spPr>
                  <a:xfrm flipV="1">
                    <a:off x="851666" y="2378352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5" name="Straight Connector 184"/>
                  <p:cNvCxnSpPr/>
                  <p:nvPr/>
                </p:nvCxnSpPr>
                <p:spPr>
                  <a:xfrm flipV="1">
                    <a:off x="856247" y="2782443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6" name="Straight Connector 185"/>
                  <p:cNvCxnSpPr/>
                  <p:nvPr/>
                </p:nvCxnSpPr>
                <p:spPr>
                  <a:xfrm flipV="1">
                    <a:off x="851666" y="3168299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7" name="Straight Connector 186"/>
                  <p:cNvCxnSpPr/>
                  <p:nvPr/>
                </p:nvCxnSpPr>
                <p:spPr>
                  <a:xfrm flipV="1">
                    <a:off x="851666" y="3566643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Straight Connector 187"/>
                  <p:cNvCxnSpPr/>
                  <p:nvPr/>
                </p:nvCxnSpPr>
                <p:spPr>
                  <a:xfrm flipV="1">
                    <a:off x="847085" y="3957652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" name="Straight Connector 188"/>
                  <p:cNvCxnSpPr/>
                  <p:nvPr/>
                </p:nvCxnSpPr>
                <p:spPr>
                  <a:xfrm flipV="1">
                    <a:off x="851666" y="4361743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0" name="Straight Connector 189"/>
                  <p:cNvCxnSpPr/>
                  <p:nvPr/>
                </p:nvCxnSpPr>
                <p:spPr>
                  <a:xfrm flipV="1">
                    <a:off x="847085" y="4742447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210" name="Group 209"/>
            <p:cNvGrpSpPr/>
            <p:nvPr/>
          </p:nvGrpSpPr>
          <p:grpSpPr>
            <a:xfrm>
              <a:off x="4503130" y="1233528"/>
              <a:ext cx="934659" cy="1116543"/>
              <a:chOff x="279427" y="1542010"/>
              <a:chExt cx="934659" cy="1116543"/>
            </a:xfrm>
          </p:grpSpPr>
          <p:cxnSp>
            <p:nvCxnSpPr>
              <p:cNvPr id="211" name="Straight Arrow Connector 210"/>
              <p:cNvCxnSpPr/>
              <p:nvPr/>
            </p:nvCxnSpPr>
            <p:spPr>
              <a:xfrm>
                <a:off x="635020" y="1961859"/>
                <a:ext cx="0" cy="696694"/>
              </a:xfrm>
              <a:prstGeom prst="straightConnector1">
                <a:avLst/>
              </a:prstGeom>
              <a:ln>
                <a:solidFill>
                  <a:srgbClr val="0000FF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Arrow Connector 211"/>
              <p:cNvCxnSpPr/>
              <p:nvPr/>
            </p:nvCxnSpPr>
            <p:spPr>
              <a:xfrm>
                <a:off x="526600" y="2068899"/>
                <a:ext cx="687486" cy="0"/>
              </a:xfrm>
              <a:prstGeom prst="straightConnector1">
                <a:avLst/>
              </a:prstGeom>
              <a:ln>
                <a:solidFill>
                  <a:srgbClr val="0000FF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3" name="TextBox 212"/>
              <p:cNvSpPr txBox="1"/>
              <p:nvPr/>
            </p:nvSpPr>
            <p:spPr>
              <a:xfrm>
                <a:off x="279427" y="2126710"/>
                <a:ext cx="3000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 err="1">
                    <a:latin typeface="LM Roman 10 Regular"/>
                    <a:cs typeface="LM Roman 10 Regular"/>
                  </a:rPr>
                  <a:t>i</a:t>
                </a:r>
                <a:endParaRPr lang="en-US" sz="2400" baseline="-25000" dirty="0">
                  <a:latin typeface="LM Roman 10 Regular"/>
                  <a:cs typeface="LM Roman 10 Regular"/>
                </a:endParaRPr>
              </a:p>
            </p:txBody>
          </p:sp>
          <p:sp>
            <p:nvSpPr>
              <p:cNvPr id="214" name="TextBox 213"/>
              <p:cNvSpPr txBox="1"/>
              <p:nvPr/>
            </p:nvSpPr>
            <p:spPr>
              <a:xfrm>
                <a:off x="896767" y="1542010"/>
                <a:ext cx="3129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>
                    <a:latin typeface="LM Roman 10 Regular"/>
                    <a:cs typeface="LM Roman 10 Regular"/>
                  </a:rPr>
                  <a:t>j</a:t>
                </a:r>
                <a:endParaRPr lang="en-US" sz="2400" baseline="-25000" dirty="0">
                  <a:latin typeface="LM Roman 10 Regular"/>
                  <a:cs typeface="LM Roman 10 Regular"/>
                </a:endParaRPr>
              </a:p>
            </p:txBody>
          </p:sp>
        </p:grpSp>
      </p:grpSp>
      <p:grpSp>
        <p:nvGrpSpPr>
          <p:cNvPr id="215" name="Group 214"/>
          <p:cNvGrpSpPr/>
          <p:nvPr/>
        </p:nvGrpSpPr>
        <p:grpSpPr>
          <a:xfrm>
            <a:off x="3903262" y="5112221"/>
            <a:ext cx="2300630" cy="1249131"/>
            <a:chOff x="274834" y="1457637"/>
            <a:chExt cx="2300630" cy="1249131"/>
          </a:xfrm>
        </p:grpSpPr>
        <p:sp>
          <p:nvSpPr>
            <p:cNvPr id="218" name="TextBox 217"/>
            <p:cNvSpPr txBox="1"/>
            <p:nvPr/>
          </p:nvSpPr>
          <p:spPr>
            <a:xfrm>
              <a:off x="274834" y="1457637"/>
              <a:ext cx="23006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LM Roman 10 Regular"/>
                  <a:cs typeface="LM Roman 10 Regular"/>
                </a:rPr>
                <a:t>i</a:t>
              </a:r>
              <a:r>
                <a:rPr lang="en-US" sz="2400" baseline="-25000" dirty="0">
                  <a:latin typeface="LM Roman 10 Regular"/>
                  <a:cs typeface="LM Roman 10 Regular"/>
                </a:rPr>
                <a:t>0 </a:t>
              </a:r>
              <a:r>
                <a:rPr lang="en-US" sz="2400" dirty="0">
                  <a:latin typeface="LM Roman 10 Regular"/>
                  <a:cs typeface="LM Roman 10 Regular"/>
                </a:rPr>
                <a:t>  =  </a:t>
              </a:r>
              <a:r>
                <a:rPr lang="en-US" sz="2400" i="1" dirty="0" err="1">
                  <a:latin typeface="LM Roman 10 Regular"/>
                  <a:cs typeface="LM Roman 10 Regular"/>
                </a:rPr>
                <a:t>i</a:t>
              </a:r>
              <a:r>
                <a:rPr lang="en-US" sz="2400" i="1" dirty="0">
                  <a:latin typeface="LM Roman 10 Regular"/>
                  <a:cs typeface="LM Roman 10 Regular"/>
                </a:rPr>
                <a:t> </a:t>
              </a:r>
              <a:r>
                <a:rPr lang="en-US" sz="2400" dirty="0">
                  <a:latin typeface="LM Roman 10 Regular"/>
                  <a:cs typeface="LM Roman 10 Regular"/>
                </a:rPr>
                <a:t>+  1.25</a:t>
              </a:r>
              <a:endParaRPr lang="en-US" sz="2400" baseline="-25000" dirty="0">
                <a:latin typeface="LM Roman 10 Regular"/>
                <a:cs typeface="LM Roman 10 Regular"/>
              </a:endParaRPr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306459" y="2245103"/>
              <a:ext cx="21980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LM Roman 10 Regular"/>
                  <a:cs typeface="LM Roman 10 Regular"/>
                </a:rPr>
                <a:t>j</a:t>
              </a:r>
              <a:r>
                <a:rPr lang="en-US" sz="2400" baseline="-25000" dirty="0">
                  <a:latin typeface="LM Roman 10 Regular"/>
                  <a:cs typeface="LM Roman 10 Regular"/>
                </a:rPr>
                <a:t>0    </a:t>
              </a:r>
              <a:r>
                <a:rPr lang="en-US" sz="2400" dirty="0">
                  <a:latin typeface="LM Roman 10 Regular"/>
                  <a:cs typeface="LM Roman 10 Regular"/>
                </a:rPr>
                <a:t>=  </a:t>
              </a:r>
              <a:r>
                <a:rPr lang="en-US" sz="2400" i="1" dirty="0">
                  <a:latin typeface="LM Roman 10 Regular"/>
                  <a:cs typeface="LM Roman 10 Regular"/>
                </a:rPr>
                <a:t>j </a:t>
              </a:r>
              <a:r>
                <a:rPr lang="en-US" sz="2400" dirty="0">
                  <a:latin typeface="LM Roman 10 Regular"/>
                  <a:cs typeface="LM Roman 10 Regular"/>
                </a:rPr>
                <a:t>+ 2.75</a:t>
              </a:r>
              <a:endParaRPr lang="en-US" sz="2400" baseline="-25000" dirty="0">
                <a:latin typeface="LM Roman 10 Regular"/>
                <a:cs typeface="LM Roman 10 Regular"/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883179" y="5134901"/>
            <a:ext cx="30279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Coordinate Transformation:</a:t>
            </a:r>
          </a:p>
          <a:p>
            <a:r>
              <a:rPr lang="en-US" dirty="0">
                <a:latin typeface="Trebuchet MS"/>
                <a:cs typeface="Trebuchet MS"/>
              </a:rPr>
              <a:t>(Example: Translation)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68682" y="1926231"/>
            <a:ext cx="40295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Algorithm:</a:t>
            </a:r>
          </a:p>
          <a:p>
            <a:endParaRPr lang="en-US" dirty="0">
              <a:latin typeface="Trebuchet MS"/>
              <a:cs typeface="Trebuchet MS"/>
            </a:endParaRPr>
          </a:p>
          <a:p>
            <a:r>
              <a:rPr lang="en-US" dirty="0">
                <a:latin typeface="Trebuchet MS"/>
                <a:cs typeface="Trebuchet MS"/>
              </a:rPr>
              <a:t>1)  For each (</a:t>
            </a:r>
            <a:r>
              <a:rPr lang="en-US" i="1" dirty="0" err="1">
                <a:latin typeface="LM Roman 10 Regular"/>
                <a:cs typeface="LM Roman 10 Regular"/>
              </a:rPr>
              <a:t>i</a:t>
            </a:r>
            <a:r>
              <a:rPr lang="en-US" dirty="0" err="1">
                <a:latin typeface="Trebuchet MS"/>
                <a:cs typeface="Trebuchet MS"/>
              </a:rPr>
              <a:t>,</a:t>
            </a:r>
            <a:r>
              <a:rPr lang="en-US" i="1" dirty="0" err="1">
                <a:latin typeface="LM Roman 10 Regular"/>
                <a:cs typeface="LM Roman 10 Regular"/>
              </a:rPr>
              <a:t>j</a:t>
            </a:r>
            <a:r>
              <a:rPr lang="en-US" dirty="0">
                <a:latin typeface="Trebuchet MS"/>
                <a:cs typeface="Trebuchet MS"/>
              </a:rPr>
              <a:t>) of </a:t>
            </a:r>
            <a:r>
              <a:rPr lang="en-US" dirty="0">
                <a:solidFill>
                  <a:srgbClr val="0000FF"/>
                </a:solidFill>
                <a:latin typeface="LM Roman 10 Regular"/>
                <a:cs typeface="LM Roman 10 Regular"/>
              </a:rPr>
              <a:t>J</a:t>
            </a:r>
            <a:r>
              <a:rPr lang="en-US" dirty="0">
                <a:latin typeface="Trebuchet MS"/>
                <a:cs typeface="Trebuchet MS"/>
              </a:rPr>
              <a:t> compute (</a:t>
            </a:r>
            <a:r>
              <a:rPr lang="en-US" i="1" dirty="0">
                <a:latin typeface="LM Roman 10 Regular"/>
                <a:cs typeface="LM Roman 10 Regular"/>
              </a:rPr>
              <a:t>i</a:t>
            </a:r>
            <a:r>
              <a:rPr lang="en-US" baseline="-25000" dirty="0">
                <a:latin typeface="LM Roman 10 Regular"/>
                <a:cs typeface="LM Roman 10 Regular"/>
              </a:rPr>
              <a:t>0</a:t>
            </a:r>
            <a:r>
              <a:rPr lang="en-US" dirty="0">
                <a:latin typeface="Trebuchet MS"/>
                <a:cs typeface="Trebuchet MS"/>
              </a:rPr>
              <a:t>,</a:t>
            </a:r>
            <a:r>
              <a:rPr lang="en-US" i="1" dirty="0">
                <a:latin typeface="LM Roman 10 Regular"/>
                <a:cs typeface="LM Roman 10 Regular"/>
              </a:rPr>
              <a:t>j</a:t>
            </a:r>
            <a:r>
              <a:rPr lang="en-US" baseline="-25000" dirty="0">
                <a:latin typeface="LM Roman 10 Regular"/>
                <a:cs typeface="LM Roman 10 Regular"/>
              </a:rPr>
              <a:t>0</a:t>
            </a:r>
            <a:r>
              <a:rPr lang="en-US" dirty="0">
                <a:latin typeface="Trebuchet MS"/>
                <a:cs typeface="Trebuchet MS"/>
              </a:rPr>
              <a:t>).</a:t>
            </a:r>
          </a:p>
          <a:p>
            <a:r>
              <a:rPr lang="en-US" dirty="0">
                <a:latin typeface="Trebuchet MS"/>
                <a:cs typeface="Trebuchet MS"/>
              </a:rPr>
              <a:t>2)  </a:t>
            </a:r>
            <a:r>
              <a:rPr lang="en-US" dirty="0">
                <a:solidFill>
                  <a:srgbClr val="0000FF"/>
                </a:solidFill>
                <a:latin typeface="LM Roman 10 Regular"/>
                <a:cs typeface="LM Roman 10 Regular"/>
              </a:rPr>
              <a:t>J</a:t>
            </a:r>
            <a:r>
              <a:rPr lang="en-US" dirty="0">
                <a:latin typeface="Trebuchet MS"/>
                <a:cs typeface="Trebuchet MS"/>
              </a:rPr>
              <a:t>(</a:t>
            </a:r>
            <a:r>
              <a:rPr lang="en-US" i="1" dirty="0" err="1">
                <a:latin typeface="LM Roman 10 Regular"/>
                <a:cs typeface="LM Roman 10 Regular"/>
              </a:rPr>
              <a:t>i</a:t>
            </a:r>
            <a:r>
              <a:rPr lang="en-US" dirty="0" err="1">
                <a:latin typeface="Trebuchet MS"/>
                <a:cs typeface="Trebuchet MS"/>
              </a:rPr>
              <a:t>,</a:t>
            </a:r>
            <a:r>
              <a:rPr lang="en-US" i="1" dirty="0" err="1">
                <a:latin typeface="LM Roman 10 Regular"/>
                <a:cs typeface="LM Roman 10 Regular"/>
              </a:rPr>
              <a:t>j</a:t>
            </a:r>
            <a:r>
              <a:rPr lang="en-US" dirty="0">
                <a:latin typeface="Trebuchet MS"/>
                <a:cs typeface="Trebuchet MS"/>
              </a:rPr>
              <a:t>) = interpolation {</a:t>
            </a:r>
            <a:r>
              <a:rPr lang="en-US" dirty="0">
                <a:solidFill>
                  <a:srgbClr val="FF0000"/>
                </a:solidFill>
                <a:latin typeface="LM Roman 10 Regular"/>
                <a:cs typeface="LM Roman 10 Regular"/>
              </a:rPr>
              <a:t>I</a:t>
            </a:r>
            <a:r>
              <a:rPr lang="en-US" dirty="0">
                <a:latin typeface="Trebuchet MS"/>
                <a:cs typeface="Trebuchet MS"/>
              </a:rPr>
              <a:t>(</a:t>
            </a:r>
            <a:r>
              <a:rPr lang="en-US" i="1" dirty="0">
                <a:latin typeface="LM Roman 10 Regular"/>
                <a:cs typeface="LM Roman 10 Regular"/>
              </a:rPr>
              <a:t>i</a:t>
            </a:r>
            <a:r>
              <a:rPr lang="en-US" baseline="-25000" dirty="0">
                <a:latin typeface="LM Roman 10 Regular"/>
                <a:cs typeface="LM Roman 10 Regular"/>
              </a:rPr>
              <a:t>0</a:t>
            </a:r>
            <a:r>
              <a:rPr lang="en-US" dirty="0">
                <a:latin typeface="Trebuchet MS"/>
                <a:cs typeface="Trebuchet MS"/>
              </a:rPr>
              <a:t>,</a:t>
            </a:r>
            <a:r>
              <a:rPr lang="en-US" i="1" dirty="0">
                <a:latin typeface="LM Roman 10 Regular"/>
                <a:cs typeface="LM Roman 10 Regular"/>
              </a:rPr>
              <a:t>j</a:t>
            </a:r>
            <a:r>
              <a:rPr lang="en-US" baseline="-25000" dirty="0">
                <a:latin typeface="LM Roman 10 Regular"/>
                <a:cs typeface="LM Roman 10 Regular"/>
              </a:rPr>
              <a:t>0</a:t>
            </a:r>
            <a:r>
              <a:rPr lang="en-US" dirty="0">
                <a:latin typeface="Trebuchet MS"/>
                <a:cs typeface="Trebuchet MS"/>
              </a:rPr>
              <a:t>)}</a:t>
            </a:r>
          </a:p>
        </p:txBody>
      </p:sp>
    </p:spTree>
    <p:extLst>
      <p:ext uri="{BB962C8B-B14F-4D97-AF65-F5344CB8AC3E}">
        <p14:creationId xmlns:p14="http://schemas.microsoft.com/office/powerpoint/2010/main" val="2169817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564</Words>
  <Application>Microsoft Macintosh PowerPoint</Application>
  <PresentationFormat>On-screen Show (4:3)</PresentationFormat>
  <Paragraphs>170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LM Roman 10 Regular</vt:lpstr>
      <vt:lpstr>LM Roman Caps 10 Regular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Escuela de Ingenieria PUC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Domingo Mery</dc:creator>
  <cp:lastModifiedBy>Domingo Mery</cp:lastModifiedBy>
  <cp:revision>17</cp:revision>
  <dcterms:created xsi:type="dcterms:W3CDTF">2014-09-02T21:04:22Z</dcterms:created>
  <dcterms:modified xsi:type="dcterms:W3CDTF">2019-07-26T19:17:57Z</dcterms:modified>
</cp:coreProperties>
</file>