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4" r:id="rId2"/>
    <p:sldId id="322" r:id="rId3"/>
    <p:sldId id="323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07" r:id="rId14"/>
    <p:sldId id="309" r:id="rId15"/>
    <p:sldId id="311" r:id="rId16"/>
    <p:sldId id="310" r:id="rId17"/>
    <p:sldId id="312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3680" autoAdjust="0"/>
  </p:normalViewPr>
  <p:slideViewPr>
    <p:cSldViewPr snapToGrid="0">
      <p:cViewPr varScale="1">
        <p:scale>
          <a:sx n="111" d="100"/>
          <a:sy n="111" d="100"/>
        </p:scale>
        <p:origin x="16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E9589-7AAA-4AB6-B000-D241955E3CEB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6722-C617-4456-A519-8B3C67CFC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4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42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80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4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23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66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76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E713-0B4D-43FC-B3C6-08305E8BB356}" type="datetimeFigureOut">
              <a:rPr lang="es-CL" smtClean="0"/>
              <a:pPr/>
              <a:t>26-07-19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6A44-C048-48DB-9459-AA08F7149BDC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Histogramas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42390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3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114 Rectángulo"/>
          <p:cNvSpPr/>
          <p:nvPr/>
        </p:nvSpPr>
        <p:spPr>
          <a:xfrm>
            <a:off x="7500958" y="142873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115 Rectángulo"/>
          <p:cNvSpPr/>
          <p:nvPr/>
        </p:nvSpPr>
        <p:spPr>
          <a:xfrm>
            <a:off x="7500958" y="1928802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116 Rectángulo"/>
          <p:cNvSpPr/>
          <p:nvPr/>
        </p:nvSpPr>
        <p:spPr>
          <a:xfrm>
            <a:off x="7500958" y="2428868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8" name="117 Rectángulo"/>
          <p:cNvSpPr/>
          <p:nvPr/>
        </p:nvSpPr>
        <p:spPr>
          <a:xfrm>
            <a:off x="7500958" y="2928934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5" name="124 Rectángulo"/>
          <p:cNvSpPr/>
          <p:nvPr/>
        </p:nvSpPr>
        <p:spPr>
          <a:xfrm>
            <a:off x="7500958" y="342900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6" name="125 Rectángulo"/>
          <p:cNvSpPr/>
          <p:nvPr/>
        </p:nvSpPr>
        <p:spPr>
          <a:xfrm>
            <a:off x="7500958" y="928670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36294" y="341732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0610" y="291613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420610" y="2449289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420610" y="1945091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04926" y="1425227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404926" y="939703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26594" y="475861"/>
            <a:ext cx="5415900" cy="0"/>
          </a:xfrm>
          <a:prstGeom prst="line">
            <a:avLst/>
          </a:prstGeom>
          <a:ln>
            <a:solidFill>
              <a:srgbClr val="0000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90748" y="18674"/>
            <a:ext cx="3926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984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22557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44814"/>
            <a:ext cx="4202113" cy="2460625"/>
            <a:chOff x="2688" y="1765"/>
            <a:chExt cx="2647" cy="1550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65"/>
              <a:ext cx="2030" cy="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46307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54339"/>
            <a:ext cx="4202113" cy="2441575"/>
            <a:chOff x="2688" y="1771"/>
            <a:chExt cx="2647" cy="153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71"/>
              <a:ext cx="2030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637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94741"/>
            <a:ext cx="2904552" cy="289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2954339"/>
            <a:ext cx="4181475" cy="2441575"/>
            <a:chOff x="2688" y="1771"/>
            <a:chExt cx="2634" cy="1538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18" y="1771"/>
              <a:ext cx="2004" cy="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207776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7126" y="2394002"/>
            <a:ext cx="1907998" cy="190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81" y="2384539"/>
            <a:ext cx="2411994" cy="18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435321" y="337849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450" y="29877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4" y="186742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416631" y="12683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02" y="450042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8" y="4659189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304593" y="56193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376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0867" y="2394002"/>
            <a:ext cx="1900515" cy="190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236" y="2384539"/>
            <a:ext cx="2398884" cy="18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435321" y="337849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450" y="29877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4" y="186742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416631" y="126834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802" y="4500423"/>
            <a:ext cx="1907998" cy="190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678" y="4659189"/>
            <a:ext cx="2411994" cy="187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4304593" y="56193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163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</p:spTree>
    <p:extLst>
      <p:ext uri="{BB962C8B-B14F-4D97-AF65-F5344CB8AC3E}">
        <p14:creationId xmlns:p14="http://schemas.microsoft.com/office/powerpoint/2010/main" val="12255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Image Histogram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Representation that gives the number of pixels of the image for each grayvalue.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23" y="2689046"/>
            <a:ext cx="2904552" cy="290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2932114"/>
            <a:ext cx="4202113" cy="2486025"/>
            <a:chOff x="2688" y="1757"/>
            <a:chExt cx="2647" cy="1566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05" y="1757"/>
              <a:ext cx="2030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8357" y="5663754"/>
            <a:ext cx="5501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rebuchet MS"/>
                <a:cs typeface="Trebuchet MS"/>
              </a:rPr>
              <a:t>[ IMAGE ]                                                               [ HISTOGRAM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240" y="2689045"/>
            <a:ext cx="40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/>
                <a:cs typeface="Courier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8740" y="2897467"/>
            <a:ext cx="400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"/>
                <a:cs typeface="Courier"/>
              </a:rPr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836" y="4052242"/>
            <a:ext cx="4612852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% X input image </a:t>
            </a:r>
          </a:p>
          <a:p>
            <a:r>
              <a:rPr lang="en-US" sz="1600" dirty="0">
                <a:latin typeface="Courier"/>
                <a:cs typeface="Courier"/>
              </a:rPr>
              <a:t>% (grayvalues: 0,1, ... 255) </a:t>
            </a:r>
          </a:p>
          <a:p>
            <a:r>
              <a:rPr lang="en-US" sz="1600" dirty="0">
                <a:latin typeface="Courier"/>
                <a:cs typeface="Courier"/>
              </a:rPr>
              <a:t>% h output histogram</a:t>
            </a:r>
          </a:p>
          <a:p>
            <a:r>
              <a:rPr lang="en-US" sz="1600" dirty="0">
                <a:latin typeface="Courier"/>
                <a:cs typeface="Courier"/>
              </a:rPr>
              <a:t>[N,M] = size(X); </a:t>
            </a:r>
          </a:p>
          <a:p>
            <a:r>
              <a:rPr lang="en-US" sz="1600" dirty="0">
                <a:latin typeface="Courier"/>
                <a:cs typeface="Courier"/>
              </a:rPr>
              <a:t>h = zeros(256,1);</a:t>
            </a:r>
          </a:p>
          <a:p>
            <a:r>
              <a:rPr lang="en-US" sz="1600" dirty="0">
                <a:latin typeface="Courier"/>
                <a:cs typeface="Courier"/>
              </a:rPr>
              <a:t>for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=1:N</a:t>
            </a:r>
          </a:p>
          <a:p>
            <a:r>
              <a:rPr lang="en-US" sz="1600" dirty="0">
                <a:latin typeface="Courier"/>
                <a:cs typeface="Courier"/>
              </a:rPr>
              <a:t>  for j=1:M</a:t>
            </a:r>
          </a:p>
          <a:p>
            <a:r>
              <a:rPr lang="en-US" sz="1600" dirty="0">
                <a:latin typeface="Courier"/>
                <a:cs typeface="Courier"/>
              </a:rPr>
              <a:t>    h(X(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)+1) = h(X(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)+1) + 1;</a:t>
            </a:r>
          </a:p>
          <a:p>
            <a:r>
              <a:rPr lang="en-US" sz="1600" dirty="0">
                <a:latin typeface="Courier"/>
                <a:cs typeface="Courier"/>
              </a:rPr>
              <a:t>  end</a:t>
            </a:r>
          </a:p>
          <a:p>
            <a:r>
              <a:rPr lang="en-US" sz="1600" dirty="0">
                <a:latin typeface="Courier"/>
                <a:cs typeface="Courier"/>
              </a:rPr>
              <a:t>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3024" y="6016016"/>
            <a:ext cx="2524148" cy="584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% Command in </a:t>
            </a:r>
            <a:r>
              <a:rPr lang="en-US" sz="1600" dirty="0" err="1">
                <a:latin typeface="Courier"/>
                <a:cs typeface="Courier"/>
              </a:rPr>
              <a:t>Matlab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h = </a:t>
            </a:r>
            <a:r>
              <a:rPr lang="en-US" sz="1600" dirty="0" err="1">
                <a:latin typeface="Courier"/>
                <a:cs typeface="Courier"/>
              </a:rPr>
              <a:t>imhist</a:t>
            </a:r>
            <a:r>
              <a:rPr lang="en-US" sz="1600" dirty="0">
                <a:latin typeface="Courier"/>
                <a:cs typeface="Courier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25316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 dirty="0">
                <a:solidFill>
                  <a:srgbClr val="0000FF"/>
                </a:solidFill>
                <a:latin typeface="Trebuchet MS" pitchFamily="34" charset="0"/>
              </a:rPr>
              <a:t>Example</a:t>
            </a:r>
            <a:r>
              <a:rPr lang="en-U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Image with 4x6 pixels and a grayscale with 12 grayvalues.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428728" y="3429000"/>
            <a:ext cx="1714512" cy="500066"/>
            <a:chOff x="1428728" y="3429000"/>
            <a:chExt cx="1714512" cy="500066"/>
          </a:xfrm>
          <a:solidFill>
            <a:schemeClr val="bg1">
              <a:lumMod val="95000"/>
            </a:schemeClr>
          </a:solidFill>
        </p:grpSpPr>
        <p:sp>
          <p:nvSpPr>
            <p:cNvPr id="13" name="12 Rectángulo"/>
            <p:cNvSpPr/>
            <p:nvPr/>
          </p:nvSpPr>
          <p:spPr>
            <a:xfrm>
              <a:off x="1428728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1857356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714612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4071934" y="2428868"/>
            <a:ext cx="428628" cy="1500198"/>
            <a:chOff x="3643306" y="2428868"/>
            <a:chExt cx="428628" cy="1500198"/>
          </a:xfrm>
        </p:grpSpPr>
        <p:sp>
          <p:nvSpPr>
            <p:cNvPr id="112" name="111 Rectángulo"/>
            <p:cNvSpPr/>
            <p:nvPr/>
          </p:nvSpPr>
          <p:spPr>
            <a:xfrm>
              <a:off x="3643306" y="2428868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3" name="112 Rectángulo"/>
            <p:cNvSpPr/>
            <p:nvPr/>
          </p:nvSpPr>
          <p:spPr>
            <a:xfrm>
              <a:off x="3643306" y="2928934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122 Rectángulo"/>
            <p:cNvSpPr/>
            <p:nvPr/>
          </p:nvSpPr>
          <p:spPr>
            <a:xfrm>
              <a:off x="3643306" y="3429000"/>
              <a:ext cx="42862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77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7" name="126 Grupo"/>
          <p:cNvGrpSpPr/>
          <p:nvPr/>
        </p:nvGrpSpPr>
        <p:grpSpPr>
          <a:xfrm>
            <a:off x="571472" y="2428868"/>
            <a:ext cx="2143140" cy="1000132"/>
            <a:chOff x="571472" y="2428868"/>
            <a:chExt cx="2143140" cy="1000132"/>
          </a:xfrm>
        </p:grpSpPr>
        <p:sp>
          <p:nvSpPr>
            <p:cNvPr id="7" name="6 Rectángulo"/>
            <p:cNvSpPr/>
            <p:nvPr/>
          </p:nvSpPr>
          <p:spPr>
            <a:xfrm>
              <a:off x="2285984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428728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571472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8" name="127 Grupo"/>
          <p:cNvGrpSpPr/>
          <p:nvPr/>
        </p:nvGrpSpPr>
        <p:grpSpPr>
          <a:xfrm>
            <a:off x="4929190" y="2428868"/>
            <a:ext cx="428628" cy="1500198"/>
            <a:chOff x="4929190" y="2428868"/>
            <a:chExt cx="428628" cy="1500198"/>
          </a:xfrm>
        </p:grpSpPr>
        <p:sp>
          <p:nvSpPr>
            <p:cNvPr id="106" name="105 Rectángulo"/>
            <p:cNvSpPr/>
            <p:nvPr/>
          </p:nvSpPr>
          <p:spPr>
            <a:xfrm>
              <a:off x="4929190" y="2428868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4929190" y="3429000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0" name="119 Rectángulo"/>
            <p:cNvSpPr/>
            <p:nvPr/>
          </p:nvSpPr>
          <p:spPr>
            <a:xfrm>
              <a:off x="4929190" y="2928934"/>
              <a:ext cx="428628" cy="5000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3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1000100" y="2428868"/>
            <a:ext cx="2143140" cy="1500198"/>
            <a:chOff x="1000100" y="2428868"/>
            <a:chExt cx="2143140" cy="1500198"/>
          </a:xfrm>
        </p:grpSpPr>
        <p:sp>
          <p:nvSpPr>
            <p:cNvPr id="4" name="3 Rectángulo"/>
            <p:cNvSpPr/>
            <p:nvPr/>
          </p:nvSpPr>
          <p:spPr>
            <a:xfrm>
              <a:off x="1000100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85735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1000100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1000100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2714612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5786446" y="1428736"/>
            <a:ext cx="428628" cy="2500330"/>
            <a:chOff x="5786446" y="1428736"/>
            <a:chExt cx="428628" cy="2500330"/>
          </a:xfrm>
        </p:grpSpPr>
        <p:sp>
          <p:nvSpPr>
            <p:cNvPr id="103" name="102 Rectángulo"/>
            <p:cNvSpPr/>
            <p:nvPr/>
          </p:nvSpPr>
          <p:spPr>
            <a:xfrm>
              <a:off x="5786446" y="2428868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5" name="104 Rectángulo"/>
            <p:cNvSpPr/>
            <p:nvPr/>
          </p:nvSpPr>
          <p:spPr>
            <a:xfrm>
              <a:off x="5786446" y="1928802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106 Rectángulo"/>
            <p:cNvSpPr/>
            <p:nvPr/>
          </p:nvSpPr>
          <p:spPr>
            <a:xfrm>
              <a:off x="5786446" y="2928934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1" name="110 Rectángulo"/>
            <p:cNvSpPr/>
            <p:nvPr/>
          </p:nvSpPr>
          <p:spPr>
            <a:xfrm>
              <a:off x="5786446" y="3429000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9" name="118 Rectángulo"/>
            <p:cNvSpPr/>
            <p:nvPr/>
          </p:nvSpPr>
          <p:spPr>
            <a:xfrm>
              <a:off x="5786446" y="1428736"/>
              <a:ext cx="428628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11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7" name="86 Grupo"/>
          <p:cNvGrpSpPr/>
          <p:nvPr/>
        </p:nvGrpSpPr>
        <p:grpSpPr>
          <a:xfrm>
            <a:off x="571472" y="2428868"/>
            <a:ext cx="2571768" cy="1500198"/>
            <a:chOff x="571472" y="2428868"/>
            <a:chExt cx="2571768" cy="1500198"/>
          </a:xfrm>
        </p:grpSpPr>
        <p:sp>
          <p:nvSpPr>
            <p:cNvPr id="5" name="4 Rectángulo"/>
            <p:cNvSpPr/>
            <p:nvPr/>
          </p:nvSpPr>
          <p:spPr>
            <a:xfrm>
              <a:off x="1428728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1857356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285984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2285984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271461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57147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57147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072330" y="428604"/>
            <a:ext cx="428628" cy="3500462"/>
            <a:chOff x="6643702" y="428604"/>
            <a:chExt cx="428628" cy="3500462"/>
          </a:xfrm>
        </p:grpSpPr>
        <p:sp>
          <p:nvSpPr>
            <p:cNvPr id="104" name="103 Rectángulo"/>
            <p:cNvSpPr/>
            <p:nvPr/>
          </p:nvSpPr>
          <p:spPr>
            <a:xfrm>
              <a:off x="6643702" y="42860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6643702" y="1428736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109 Rectángulo"/>
            <p:cNvSpPr/>
            <p:nvPr/>
          </p:nvSpPr>
          <p:spPr>
            <a:xfrm>
              <a:off x="6643702" y="1928802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4" name="113 Rectángulo"/>
            <p:cNvSpPr/>
            <p:nvPr/>
          </p:nvSpPr>
          <p:spPr>
            <a:xfrm>
              <a:off x="6643702" y="342900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1" name="120 Rectángulo"/>
            <p:cNvSpPr/>
            <p:nvPr/>
          </p:nvSpPr>
          <p:spPr>
            <a:xfrm>
              <a:off x="6643702" y="2428868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2" name="121 Rectángulo"/>
            <p:cNvSpPr/>
            <p:nvPr/>
          </p:nvSpPr>
          <p:spPr>
            <a:xfrm>
              <a:off x="6643702" y="928670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6643702" y="2928934"/>
              <a:ext cx="428628" cy="5000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2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42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43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45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7" name="46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47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49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50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51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52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53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56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57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0" name="59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1" name="60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61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3" name="62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4" name="63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5" name="64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102 Rectángulo"/>
          <p:cNvSpPr/>
          <p:nvPr/>
        </p:nvSpPr>
        <p:spPr>
          <a:xfrm>
            <a:off x="578644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103 Rectángulo"/>
          <p:cNvSpPr/>
          <p:nvPr/>
        </p:nvSpPr>
        <p:spPr>
          <a:xfrm>
            <a:off x="7072330" y="42860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104 Rectángulo"/>
          <p:cNvSpPr/>
          <p:nvPr/>
        </p:nvSpPr>
        <p:spPr>
          <a:xfrm>
            <a:off x="5786446" y="1928802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105 Rectángulo"/>
          <p:cNvSpPr/>
          <p:nvPr/>
        </p:nvSpPr>
        <p:spPr>
          <a:xfrm>
            <a:off x="4929190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106 Rectángulo"/>
          <p:cNvSpPr/>
          <p:nvPr/>
        </p:nvSpPr>
        <p:spPr>
          <a:xfrm>
            <a:off x="5786446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107 Rectángulo"/>
          <p:cNvSpPr/>
          <p:nvPr/>
        </p:nvSpPr>
        <p:spPr>
          <a:xfrm>
            <a:off x="4929190" y="3429000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108 Rectángulo"/>
          <p:cNvSpPr/>
          <p:nvPr/>
        </p:nvSpPr>
        <p:spPr>
          <a:xfrm>
            <a:off x="7072330" y="142873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109 Rectángulo"/>
          <p:cNvSpPr/>
          <p:nvPr/>
        </p:nvSpPr>
        <p:spPr>
          <a:xfrm>
            <a:off x="7072330" y="1928802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110 Rectángulo"/>
          <p:cNvSpPr/>
          <p:nvPr/>
        </p:nvSpPr>
        <p:spPr>
          <a:xfrm>
            <a:off x="5786446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111 Rectángulo"/>
          <p:cNvSpPr/>
          <p:nvPr/>
        </p:nvSpPr>
        <p:spPr>
          <a:xfrm>
            <a:off x="4071934" y="2428868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112 Rectángulo"/>
          <p:cNvSpPr/>
          <p:nvPr/>
        </p:nvSpPr>
        <p:spPr>
          <a:xfrm>
            <a:off x="4071934" y="2928934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113 Rectángulo"/>
          <p:cNvSpPr/>
          <p:nvPr/>
        </p:nvSpPr>
        <p:spPr>
          <a:xfrm>
            <a:off x="7072330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9" name="118 Rectángulo"/>
          <p:cNvSpPr/>
          <p:nvPr/>
        </p:nvSpPr>
        <p:spPr>
          <a:xfrm>
            <a:off x="5786446" y="142873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0" name="119 Rectángulo"/>
          <p:cNvSpPr/>
          <p:nvPr/>
        </p:nvSpPr>
        <p:spPr>
          <a:xfrm>
            <a:off x="4929190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1" name="120 Rectángulo"/>
          <p:cNvSpPr/>
          <p:nvPr/>
        </p:nvSpPr>
        <p:spPr>
          <a:xfrm>
            <a:off x="7072330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2" name="121 Rectángulo"/>
          <p:cNvSpPr/>
          <p:nvPr/>
        </p:nvSpPr>
        <p:spPr>
          <a:xfrm>
            <a:off x="7072330" y="92867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122 Rectángulo"/>
          <p:cNvSpPr/>
          <p:nvPr/>
        </p:nvSpPr>
        <p:spPr>
          <a:xfrm>
            <a:off x="4071934" y="3429000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4" name="123 Rectángulo"/>
          <p:cNvSpPr/>
          <p:nvPr/>
        </p:nvSpPr>
        <p:spPr>
          <a:xfrm>
            <a:off x="7072330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8" name="87 Grupo"/>
          <p:cNvGrpSpPr/>
          <p:nvPr/>
        </p:nvGrpSpPr>
        <p:grpSpPr>
          <a:xfrm>
            <a:off x="7500958" y="928670"/>
            <a:ext cx="428628" cy="3000396"/>
            <a:chOff x="8358214" y="928670"/>
            <a:chExt cx="428628" cy="3000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5" name="114 Rectángulo"/>
            <p:cNvSpPr/>
            <p:nvPr/>
          </p:nvSpPr>
          <p:spPr>
            <a:xfrm>
              <a:off x="8358214" y="142873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6" name="115 Rectángulo"/>
            <p:cNvSpPr/>
            <p:nvPr/>
          </p:nvSpPr>
          <p:spPr>
            <a:xfrm>
              <a:off x="8358214" y="1928802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7" name="116 Rectángulo"/>
            <p:cNvSpPr/>
            <p:nvPr/>
          </p:nvSpPr>
          <p:spPr>
            <a:xfrm>
              <a:off x="8358214" y="2428868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8358214" y="2928934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5" name="124 Rectángulo"/>
            <p:cNvSpPr/>
            <p:nvPr/>
          </p:nvSpPr>
          <p:spPr>
            <a:xfrm>
              <a:off x="8358214" y="342900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6" name="125 Rectángulo"/>
            <p:cNvSpPr/>
            <p:nvPr/>
          </p:nvSpPr>
          <p:spPr>
            <a:xfrm>
              <a:off x="8358214" y="928670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3643306" y="3929066"/>
            <a:ext cx="428628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22 Rectángulo"/>
          <p:cNvSpPr/>
          <p:nvPr/>
        </p:nvSpPr>
        <p:spPr>
          <a:xfrm>
            <a:off x="4071934" y="3929066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4500562" y="3929066"/>
            <a:ext cx="428628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Rectángulo"/>
          <p:cNvSpPr/>
          <p:nvPr/>
        </p:nvSpPr>
        <p:spPr>
          <a:xfrm>
            <a:off x="4929190" y="3929066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Rectángulo"/>
          <p:cNvSpPr/>
          <p:nvPr/>
        </p:nvSpPr>
        <p:spPr>
          <a:xfrm>
            <a:off x="5357818" y="3929066"/>
            <a:ext cx="428628" cy="5000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26 Rectángulo"/>
          <p:cNvSpPr/>
          <p:nvPr/>
        </p:nvSpPr>
        <p:spPr>
          <a:xfrm>
            <a:off x="5786446" y="3929066"/>
            <a:ext cx="428628" cy="500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Rectángulo"/>
          <p:cNvSpPr/>
          <p:nvPr/>
        </p:nvSpPr>
        <p:spPr>
          <a:xfrm>
            <a:off x="6215074" y="3929066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28 Rectángulo"/>
          <p:cNvSpPr/>
          <p:nvPr/>
        </p:nvSpPr>
        <p:spPr>
          <a:xfrm>
            <a:off x="6643702" y="3929066"/>
            <a:ext cx="428628" cy="5000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29 Rectángulo"/>
          <p:cNvSpPr/>
          <p:nvPr/>
        </p:nvSpPr>
        <p:spPr>
          <a:xfrm>
            <a:off x="7072330" y="3929066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30 Rectángulo"/>
          <p:cNvSpPr/>
          <p:nvPr/>
        </p:nvSpPr>
        <p:spPr>
          <a:xfrm>
            <a:off x="750095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7929586" y="3929066"/>
            <a:ext cx="428628" cy="50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8358214" y="3929066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89" name="88 Grupo"/>
          <p:cNvGrpSpPr/>
          <p:nvPr/>
        </p:nvGrpSpPr>
        <p:grpSpPr>
          <a:xfrm>
            <a:off x="571472" y="3929066"/>
            <a:ext cx="2571768" cy="500066"/>
            <a:chOff x="571472" y="3929066"/>
            <a:chExt cx="2571768" cy="50006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" name="89 Rectángulo"/>
            <p:cNvSpPr/>
            <p:nvPr/>
          </p:nvSpPr>
          <p:spPr>
            <a:xfrm>
              <a:off x="1000100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1" name="90 Rectángulo"/>
            <p:cNvSpPr/>
            <p:nvPr/>
          </p:nvSpPr>
          <p:spPr>
            <a:xfrm>
              <a:off x="1428728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2" name="91 Rectángulo"/>
            <p:cNvSpPr/>
            <p:nvPr/>
          </p:nvSpPr>
          <p:spPr>
            <a:xfrm>
              <a:off x="1857356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3" name="92 Rectángulo"/>
            <p:cNvSpPr/>
            <p:nvPr/>
          </p:nvSpPr>
          <p:spPr>
            <a:xfrm>
              <a:off x="2285984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4" name="93 Rectángulo"/>
            <p:cNvSpPr/>
            <p:nvPr/>
          </p:nvSpPr>
          <p:spPr>
            <a:xfrm>
              <a:off x="271461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5" name="94 Rectángulo"/>
            <p:cNvSpPr/>
            <p:nvPr/>
          </p:nvSpPr>
          <p:spPr>
            <a:xfrm>
              <a:off x="571472" y="3929066"/>
              <a:ext cx="428628" cy="500066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7804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1  E" pathEditMode="relative" ptsTypes="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313</Words>
  <Application>Microsoft Macintosh PowerPoint</Application>
  <PresentationFormat>On-screen Show (4:3)</PresentationFormat>
  <Paragraphs>108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114</cp:revision>
  <dcterms:created xsi:type="dcterms:W3CDTF">2010-08-25T13:24:15Z</dcterms:created>
  <dcterms:modified xsi:type="dcterms:W3CDTF">2019-07-26T19:18:21Z</dcterms:modified>
</cp:coreProperties>
</file>