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6652-A704-2C44-959E-BBBDAD0FA79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BC4-EFE0-9A43-9238-11E265E3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7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6652-A704-2C44-959E-BBBDAD0FA79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BC4-EFE0-9A43-9238-11E265E3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6652-A704-2C44-959E-BBBDAD0FA79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BC4-EFE0-9A43-9238-11E265E3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6652-A704-2C44-959E-BBBDAD0FA79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BC4-EFE0-9A43-9238-11E265E3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9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6652-A704-2C44-959E-BBBDAD0FA79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BC4-EFE0-9A43-9238-11E265E3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6652-A704-2C44-959E-BBBDAD0FA79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BC4-EFE0-9A43-9238-11E265E3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9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6652-A704-2C44-959E-BBBDAD0FA79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BC4-EFE0-9A43-9238-11E265E3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6652-A704-2C44-959E-BBBDAD0FA79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BC4-EFE0-9A43-9238-11E265E3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5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6652-A704-2C44-959E-BBBDAD0FA79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BC4-EFE0-9A43-9238-11E265E3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6652-A704-2C44-959E-BBBDAD0FA79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BC4-EFE0-9A43-9238-11E265E3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6652-A704-2C44-959E-BBBDAD0FA79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FBC4-EFE0-9A43-9238-11E265E3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6652-A704-2C44-959E-BBBDAD0FA79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FBC4-EFE0-9A43-9238-11E265E3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71172" y="510976"/>
            <a:ext cx="8556414" cy="5625271"/>
            <a:chOff x="71172" y="510976"/>
            <a:chExt cx="8556414" cy="5625271"/>
          </a:xfrm>
        </p:grpSpPr>
        <p:sp>
          <p:nvSpPr>
            <p:cNvPr id="13" name="Rectangle 12"/>
            <p:cNvSpPr/>
            <p:nvPr/>
          </p:nvSpPr>
          <p:spPr>
            <a:xfrm>
              <a:off x="1313843" y="861356"/>
              <a:ext cx="6861193" cy="1591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562020" y="1124141"/>
              <a:ext cx="1839384" cy="103654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22600" y="1299333"/>
              <a:ext cx="14992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Transformada</a:t>
              </a:r>
              <a:endParaRPr lang="en-US" dirty="0" smtClean="0"/>
            </a:p>
            <a:p>
              <a:pPr algn="ctr"/>
              <a:r>
                <a:rPr lang="en-US" dirty="0"/>
                <a:t>d</a:t>
              </a:r>
              <a:r>
                <a:rPr lang="en-US" dirty="0" smtClean="0"/>
                <a:t>e </a:t>
              </a:r>
              <a:r>
                <a:rPr lang="en-US" dirty="0" err="1" smtClean="0"/>
                <a:t>Foruier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6532" y="1130551"/>
              <a:ext cx="1839384" cy="103654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88621" y="1305743"/>
              <a:ext cx="6761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Filtro</a:t>
              </a:r>
              <a:endParaRPr lang="en-US" dirty="0" smtClean="0"/>
            </a:p>
            <a:p>
              <a:pPr algn="ctr"/>
              <a:r>
                <a:rPr lang="en-US" dirty="0" smtClean="0"/>
                <a:t>Ideal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64624" y="1115952"/>
              <a:ext cx="1839384" cy="103654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5204" y="1305743"/>
              <a:ext cx="14992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Transformada</a:t>
              </a:r>
              <a:endParaRPr lang="en-US" dirty="0" smtClean="0"/>
            </a:p>
            <a:p>
              <a:pPr algn="ctr"/>
              <a:r>
                <a:rPr lang="en-US" dirty="0" err="1" smtClean="0"/>
                <a:t>Inversa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1404" y="1627816"/>
              <a:ext cx="4151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664094" y="1627816"/>
              <a:ext cx="4151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84647" y="510976"/>
              <a:ext cx="1895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Para </a:t>
              </a:r>
              <a:r>
                <a:rPr lang="en-US" dirty="0" err="1" smtClean="0"/>
                <a:t>cada</a:t>
              </a:r>
              <a:r>
                <a:rPr lang="en-US" dirty="0" smtClean="0"/>
                <a:t> </a:t>
              </a:r>
              <a:r>
                <a:rPr lang="en-US" dirty="0" err="1" smtClean="0"/>
                <a:t>fila</a:t>
              </a:r>
              <a:r>
                <a:rPr lang="en-US" dirty="0" smtClean="0"/>
                <a:t> de X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0263" y="3028418"/>
              <a:ext cx="6861193" cy="1591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8440" y="3291203"/>
              <a:ext cx="1839384" cy="103654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29020" y="3466395"/>
              <a:ext cx="14992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Transformada</a:t>
              </a:r>
              <a:endParaRPr lang="en-US" dirty="0" smtClean="0"/>
            </a:p>
            <a:p>
              <a:pPr algn="ctr"/>
              <a:r>
                <a:rPr lang="en-US" dirty="0"/>
                <a:t>d</a:t>
              </a:r>
              <a:r>
                <a:rPr lang="en-US" dirty="0" smtClean="0"/>
                <a:t>e </a:t>
              </a:r>
              <a:r>
                <a:rPr lang="en-US" dirty="0" err="1" smtClean="0"/>
                <a:t>Foruier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22952" y="3297613"/>
              <a:ext cx="1839384" cy="103654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95041" y="3472805"/>
              <a:ext cx="6761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Filtro</a:t>
              </a:r>
              <a:endParaRPr lang="en-US" dirty="0" smtClean="0"/>
            </a:p>
            <a:p>
              <a:pPr algn="ctr"/>
              <a:r>
                <a:rPr lang="en-US" dirty="0" smtClean="0"/>
                <a:t>Ideal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71044" y="3283014"/>
              <a:ext cx="1839384" cy="103654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31624" y="3472805"/>
              <a:ext cx="14992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Transformada</a:t>
              </a:r>
              <a:endParaRPr lang="en-US" dirty="0" smtClean="0"/>
            </a:p>
            <a:p>
              <a:pPr algn="ctr"/>
              <a:r>
                <a:rPr lang="en-US" dirty="0" err="1" smtClean="0"/>
                <a:t>Inversa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407824" y="3794878"/>
              <a:ext cx="4151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70514" y="3794878"/>
              <a:ext cx="4151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91067" y="2678038"/>
              <a:ext cx="2420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Para </a:t>
              </a:r>
              <a:r>
                <a:rPr lang="en-US" dirty="0" err="1" smtClean="0"/>
                <a:t>cada</a:t>
              </a:r>
              <a:r>
                <a:rPr lang="en-US" dirty="0" smtClean="0"/>
                <a:t> </a:t>
              </a:r>
              <a:r>
                <a:rPr lang="en-US" dirty="0" err="1" smtClean="0"/>
                <a:t>columna</a:t>
              </a:r>
              <a:r>
                <a:rPr lang="en-US" dirty="0" smtClean="0"/>
                <a:t> de X</a:t>
              </a:r>
              <a:endParaRPr lang="en-US" dirty="0"/>
            </a:p>
          </p:txBody>
        </p:sp>
        <p:cxnSp>
          <p:nvCxnSpPr>
            <p:cNvPr id="26" name="Elbow Connector 25"/>
            <p:cNvCxnSpPr>
              <a:stCxn id="13" idx="1"/>
              <a:endCxn id="15" idx="1"/>
            </p:cNvCxnSpPr>
            <p:nvPr/>
          </p:nvCxnSpPr>
          <p:spPr>
            <a:xfrm rot="10800000" flipH="1" flipV="1">
              <a:off x="1313843" y="1657016"/>
              <a:ext cx="6420" cy="2167062"/>
            </a:xfrm>
            <a:prstGeom prst="bentConnector3">
              <a:avLst>
                <a:gd name="adj1" fmla="val -719894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31382" y="2692637"/>
              <a:ext cx="7299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3" idx="3"/>
              <a:endCxn id="15" idx="3"/>
            </p:cNvCxnSpPr>
            <p:nvPr/>
          </p:nvCxnSpPr>
          <p:spPr>
            <a:xfrm>
              <a:off x="8175036" y="1657016"/>
              <a:ext cx="6420" cy="2167062"/>
            </a:xfrm>
            <a:prstGeom prst="bentConnector3">
              <a:avLst>
                <a:gd name="adj1" fmla="val 366074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8181456" y="2584066"/>
              <a:ext cx="446130" cy="423378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54446" y="25840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135856" y="5099700"/>
              <a:ext cx="1839384" cy="103654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42932" y="5274892"/>
              <a:ext cx="1406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Ajuste</a:t>
              </a:r>
              <a:r>
                <a:rPr lang="en-US" dirty="0" smtClean="0"/>
                <a:t> </a:t>
              </a:r>
              <a:r>
                <a:rPr lang="en-US" dirty="0" err="1" smtClean="0"/>
                <a:t>escala</a:t>
              </a:r>
              <a:endParaRPr lang="en-US" dirty="0" smtClean="0"/>
            </a:p>
            <a:p>
              <a:pPr algn="ctr"/>
              <a:r>
                <a:rPr lang="en-US" dirty="0" smtClean="0"/>
                <a:t>lineal (0,255)</a:t>
              </a:r>
              <a:endParaRPr lang="en-US" dirty="0"/>
            </a:p>
          </p:txBody>
        </p:sp>
        <p:cxnSp>
          <p:nvCxnSpPr>
            <p:cNvPr id="38" name="Elbow Connector 37"/>
            <p:cNvCxnSpPr>
              <a:stCxn id="32" idx="6"/>
              <a:endCxn id="35" idx="3"/>
            </p:cNvCxnSpPr>
            <p:nvPr/>
          </p:nvCxnSpPr>
          <p:spPr>
            <a:xfrm flipH="1">
              <a:off x="7975240" y="2795755"/>
              <a:ext cx="652346" cy="2822219"/>
            </a:xfrm>
            <a:prstGeom prst="bentConnector3">
              <a:avLst>
                <a:gd name="adj1" fmla="val -3504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1172" y="2242128"/>
              <a:ext cx="6848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73909" y="5161430"/>
              <a:ext cx="8559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44" name="Straight Arrow Connector 43"/>
            <p:cNvCxnSpPr>
              <a:stCxn id="35" idx="1"/>
            </p:cNvCxnSpPr>
            <p:nvPr/>
          </p:nvCxnSpPr>
          <p:spPr>
            <a:xfrm flipH="1">
              <a:off x="5488955" y="5617974"/>
              <a:ext cx="6469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8254446" y="1287684"/>
            <a:ext cx="318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8275464" y="37905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B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656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37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4</cp:revision>
  <dcterms:created xsi:type="dcterms:W3CDTF">2015-09-13T13:19:19Z</dcterms:created>
  <dcterms:modified xsi:type="dcterms:W3CDTF">2015-09-13T23:17:24Z</dcterms:modified>
</cp:coreProperties>
</file>