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  <p:sldMasterId id="2147483664" r:id="rId14"/>
    <p:sldMasterId id="2147483665" r:id="rId15"/>
    <p:sldMasterId id="2147483666" r:id="rId16"/>
  </p:sldMasterIdLst>
  <p:notesMasterIdLst>
    <p:notesMasterId r:id="rId24"/>
  </p:notesMasterIdLst>
  <p:sldIdLst>
    <p:sldId id="417" r:id="rId17"/>
    <p:sldId id="328" r:id="rId18"/>
    <p:sldId id="346" r:id="rId19"/>
    <p:sldId id="347" r:id="rId20"/>
    <p:sldId id="348" r:id="rId21"/>
    <p:sldId id="349" r:id="rId22"/>
    <p:sldId id="350" r:id="rId23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41"/>
  </p:normalViewPr>
  <p:slideViewPr>
    <p:cSldViewPr>
      <p:cViewPr varScale="1">
        <p:scale>
          <a:sx n="97" d="100"/>
          <a:sy n="97" d="100"/>
        </p:scale>
        <p:origin x="696" y="19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1C7D3A-21B0-A14D-B629-37733D759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241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99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1BD6C-F8BD-7F42-A214-EEDE293570A5}" type="slidenum">
              <a:rPr lang="es-ES"/>
              <a:pPr/>
              <a:t>2</a:t>
            </a:fld>
            <a:endParaRPr lang="es-E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90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10F0D-B2C3-E048-8BF8-F53981AC257B}" type="slidenum">
              <a:rPr lang="es-ES"/>
              <a:pPr/>
              <a:t>3</a:t>
            </a:fld>
            <a:endParaRPr lang="es-E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98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14CF9-6F49-594B-8647-7920EE04448E}" type="slidenum">
              <a:rPr lang="es-ES"/>
              <a:pPr/>
              <a:t>4</a:t>
            </a:fld>
            <a:endParaRPr lang="es-E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00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C7611-E853-7D49-83D5-2033379C74D6}" type="slidenum">
              <a:rPr lang="es-ES"/>
              <a:pPr/>
              <a:t>5</a:t>
            </a:fld>
            <a:endParaRPr lang="es-E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26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7BD56-49B4-BF4D-BB6F-767B2B4DF30B}" type="slidenum">
              <a:rPr lang="es-ES"/>
              <a:pPr/>
              <a:t>6</a:t>
            </a:fld>
            <a:endParaRPr lang="es-E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A2E53-E6DE-974F-ADFA-682F994A89B2}" type="slidenum">
              <a:rPr lang="es-ES"/>
              <a:pPr/>
              <a:t>7</a:t>
            </a:fld>
            <a:endParaRPr lang="es-E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35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028700"/>
            <a:ext cx="2317750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6800850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304800"/>
            <a:ext cx="2317750" cy="66421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304800"/>
            <a:ext cx="6800850" cy="664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1028700"/>
            <a:ext cx="993775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2828925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3410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05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1925" y="6083300"/>
            <a:ext cx="2225675" cy="133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6083300"/>
            <a:ext cx="6524625" cy="133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778000"/>
            <a:ext cx="2317750" cy="5029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778000"/>
            <a:ext cx="680085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254000"/>
            <a:ext cx="993775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2828925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405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042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673100"/>
            <a:ext cx="9271000" cy="627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04900" y="6083300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4100" y="6616700"/>
            <a:ext cx="3873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895600"/>
            <a:ext cx="92710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3975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0500" y="1816100"/>
            <a:ext cx="3175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636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808564" y="1877977"/>
            <a:ext cx="4505847" cy="413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99" tIns="50799" rIns="101599" bIns="50799">
            <a:spAutoFit/>
          </a:bodyPr>
          <a:lstStyle/>
          <a:p>
            <a:pPr algn="ctr"/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7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7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3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7" y="1036440"/>
            <a:ext cx="2502370" cy="788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1851" y="1184005"/>
            <a:ext cx="105432" cy="105424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4281184" y="1353338"/>
            <a:ext cx="105432" cy="105424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4020687" y="1522671"/>
            <a:ext cx="105432" cy="105424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450517" y="1100951"/>
            <a:ext cx="105432" cy="1054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4231547" y="1668651"/>
            <a:ext cx="105432" cy="105424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367852"/>
            <a:ext cx="10160000" cy="1195197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pPr algn="ctr"/>
            <a:r>
              <a:rPr lang="es-CL" sz="2700" b="1" dirty="0">
                <a:solidFill>
                  <a:srgbClr val="FFFFFF"/>
                </a:solidFill>
                <a:latin typeface="Trebuchet MS"/>
                <a:cs typeface="Trebuchet MS"/>
              </a:rPr>
              <a:t>Convolución 2D </a:t>
            </a:r>
            <a:r>
              <a:rPr lang="es-CL" sz="2700" b="1">
                <a:solidFill>
                  <a:srgbClr val="FFFFFF"/>
                </a:solidFill>
                <a:latin typeface="Trebuchet MS"/>
                <a:cs typeface="Trebuchet MS"/>
              </a:rPr>
              <a:t>usando Fourier</a:t>
            </a:r>
            <a:endParaRPr lang="es-CL" sz="27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Transparencias Originales de Marcelo Guarini</a:t>
            </a:r>
          </a:p>
        </p:txBody>
      </p:sp>
    </p:spTree>
    <p:extLst>
      <p:ext uri="{BB962C8B-B14F-4D97-AF65-F5344CB8AC3E}">
        <p14:creationId xmlns:p14="http://schemas.microsoft.com/office/powerpoint/2010/main" val="41047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240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Teorema de la convolución en dos dimensiones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374900"/>
            <a:ext cx="9169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859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Convolución en dos dimensiones - consideraciones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76500"/>
            <a:ext cx="9169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85900"/>
            <a:ext cx="42799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Convolución en dos dimensiones - consideraciones</a:t>
            </a: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2578100"/>
            <a:ext cx="32766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9400" y="1549400"/>
            <a:ext cx="3975100" cy="60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2857500"/>
            <a:ext cx="4800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68900" y="1524000"/>
            <a:ext cx="458470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7" name="Line 3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0" y="1485900"/>
            <a:ext cx="42799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Convolución en dos dimensiones - consideraciones</a:t>
            </a:r>
          </a:p>
        </p:txBody>
      </p:sp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859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Convolución en dos dimensiones - consideraciones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349500"/>
            <a:ext cx="9169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-12700"/>
            <a:ext cx="9271000" cy="1092200"/>
          </a:xfrm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922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Convolución en dos dimensiones - consideraciones</a:t>
            </a: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689100"/>
            <a:ext cx="91694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Pages>0</Pages>
  <Words>112</Words>
  <Characters>0</Characters>
  <Application>Microsoft Macintosh PowerPoint</Application>
  <PresentationFormat>Custom</PresentationFormat>
  <Lines>0</Lines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Helvetica Neue</vt:lpstr>
      <vt:lpstr>Helvetica Neue Light</vt:lpstr>
      <vt:lpstr>Trebuchet MS</vt:lpstr>
      <vt:lpstr>Title &amp; Subtitle</vt:lpstr>
      <vt:lpstr>Title &amp; Bullets</vt:lpstr>
      <vt:lpstr>Photo - 2 Up Portrait</vt:lpstr>
      <vt:lpstr>Photo - 3 Up Portrait</vt:lpstr>
      <vt:lpstr>Photo - Big</vt:lpstr>
      <vt:lpstr>Title, Bullets &amp; Photo</vt:lpstr>
      <vt:lpstr>Photo - 3 Up</vt:lpstr>
      <vt:lpstr>Title &amp; Bullets - Left</vt:lpstr>
      <vt:lpstr>Title &amp; Bullets - Right</vt:lpstr>
      <vt:lpstr>Bullets</vt:lpstr>
      <vt:lpstr>Photo - 4 Up</vt:lpstr>
      <vt:lpstr>Photo - 2 Up Portrait &amp; Landscape</vt:lpstr>
      <vt:lpstr>Photo - 2 Up Landscape</vt:lpstr>
      <vt:lpstr>Photo - Vertical</vt:lpstr>
      <vt:lpstr>Photo - Horizontal</vt:lpstr>
      <vt:lpstr>Title - Center</vt:lpstr>
      <vt:lpstr>PowerPoint Presentation</vt:lpstr>
      <vt:lpstr>Extensión a Funciones de Dos Variables</vt:lpstr>
      <vt:lpstr>Extensión a Funciones de Dos Variables</vt:lpstr>
      <vt:lpstr>Extensión a Funciones de Dos Variables</vt:lpstr>
      <vt:lpstr>Extensión a Funciones de Dos Variables</vt:lpstr>
      <vt:lpstr>Extensión a Funciones de Dos Variables</vt:lpstr>
      <vt:lpstr>Extensión a Funciones de Dos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PROCESAMIENTO DE IMÁGENES  Capítulo IV Filtros en el Dominio de la Frecuencia</dc:title>
  <dc:subject/>
  <dc:creator/>
  <cp:keywords/>
  <dc:description/>
  <cp:lastModifiedBy>Domingo Mery</cp:lastModifiedBy>
  <cp:revision>10</cp:revision>
  <dcterms:created xsi:type="dcterms:W3CDTF">2010-09-13T12:35:45Z</dcterms:created>
  <dcterms:modified xsi:type="dcterms:W3CDTF">2019-07-26T19:20:15Z</dcterms:modified>
</cp:coreProperties>
</file>