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7" r:id="rId3"/>
    <p:sldId id="276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1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D29BA-8ABD-3E4B-9A54-1EDC0B78D03A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E9CC-5721-CF44-98EE-C3855D93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46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Visualización de DFT 2D</a:t>
            </a: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4159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" y="4302485"/>
            <a:ext cx="77470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7" y="1477109"/>
            <a:ext cx="7455294" cy="1554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915" y="1015444"/>
            <a:ext cx="517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TRANSFORMADA DISCRETA DE FOURIER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050" y="3840710"/>
            <a:ext cx="632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TRANSFORMADA DISCRETA INVERSA DE FOURIER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" y="1068642"/>
            <a:ext cx="7747000" cy="14097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06206" y="1950804"/>
            <a:ext cx="2668954" cy="1154235"/>
            <a:chOff x="5706206" y="1753577"/>
            <a:chExt cx="2668954" cy="115423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776914" y="682869"/>
              <a:ext cx="527538" cy="26689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1643" y="2437912"/>
              <a:ext cx="1816100" cy="4699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639607" y="1950804"/>
            <a:ext cx="970574" cy="1080277"/>
            <a:chOff x="4603749" y="1753577"/>
            <a:chExt cx="970574" cy="1080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1365" y="2440154"/>
              <a:ext cx="711200" cy="393700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 rot="16200000">
              <a:off x="4825267" y="1532059"/>
              <a:ext cx="527538" cy="9705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1917" y="3213722"/>
            <a:ext cx="7865560" cy="975213"/>
            <a:chOff x="961917" y="3016495"/>
            <a:chExt cx="7865560" cy="9752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917" y="3697743"/>
              <a:ext cx="7865560" cy="293965"/>
            </a:xfrm>
            <a:prstGeom prst="rect">
              <a:avLst/>
            </a:prstGeom>
          </p:spPr>
        </p:pic>
        <p:sp>
          <p:nvSpPr>
            <p:cNvPr id="10" name="Left Brace 9"/>
            <p:cNvSpPr/>
            <p:nvPr/>
          </p:nvSpPr>
          <p:spPr>
            <a:xfrm rot="16200000">
              <a:off x="5468814" y="584932"/>
              <a:ext cx="527538" cy="53906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501" y="4240358"/>
            <a:ext cx="3478735" cy="324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915" y="351612"/>
            <a:ext cx="632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TRANSFORMADA DISCRETA INVERSA DE FOURIER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16" y="5127813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Significado</a:t>
            </a:r>
            <a:r>
              <a:rPr lang="en-US" u="sng" dirty="0"/>
              <a:t>: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f(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construida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 base B</a:t>
            </a:r>
            <a:r>
              <a:rPr lang="en-US" baseline="-25000" dirty="0"/>
              <a:t>00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B</a:t>
            </a:r>
            <a:r>
              <a:rPr lang="en-US" baseline="-25000" dirty="0"/>
              <a:t>01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... Los </a:t>
            </a:r>
            <a:r>
              <a:rPr lang="en-US" dirty="0" err="1"/>
              <a:t>factores</a:t>
            </a:r>
            <a:r>
              <a:rPr lang="en-US" dirty="0"/>
              <a:t> de </a:t>
            </a:r>
            <a:r>
              <a:rPr lang="en-US" dirty="0" err="1"/>
              <a:t>ponderación</a:t>
            </a:r>
            <a:r>
              <a:rPr lang="en-US" dirty="0"/>
              <a:t> son F</a:t>
            </a:r>
            <a:r>
              <a:rPr lang="en-US" baseline="-25000" dirty="0"/>
              <a:t>00</a:t>
            </a:r>
            <a:r>
              <a:rPr lang="en-US" dirty="0"/>
              <a:t>, F</a:t>
            </a:r>
            <a:r>
              <a:rPr lang="en-US" baseline="-25000" dirty="0"/>
              <a:t>01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5968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" y="1068642"/>
            <a:ext cx="774700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915" y="351612"/>
            <a:ext cx="632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TRANSFORMADA DISCRETA INVERSA DE FOURIER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2617" y="2843801"/>
            <a:ext cx="4480745" cy="1080381"/>
            <a:chOff x="312617" y="2843801"/>
            <a:chExt cx="4480745" cy="1080381"/>
          </a:xfrm>
        </p:grpSpPr>
        <p:sp>
          <p:nvSpPr>
            <p:cNvPr id="4" name="TextBox 3"/>
            <p:cNvSpPr txBox="1"/>
            <p:nvPr/>
          </p:nvSpPr>
          <p:spPr>
            <a:xfrm>
              <a:off x="698845" y="2843801"/>
              <a:ext cx="2437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FUNCIONES BASE: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617" y="3492182"/>
              <a:ext cx="4480745" cy="4320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454882"/>
            <a:ext cx="5485396" cy="43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48" y="5412978"/>
            <a:ext cx="6480000" cy="432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706206" y="1950804"/>
            <a:ext cx="2668954" cy="1154235"/>
            <a:chOff x="5706206" y="1753577"/>
            <a:chExt cx="2668954" cy="115423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776914" y="682869"/>
              <a:ext cx="527538" cy="26689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1643" y="2437912"/>
              <a:ext cx="1816100" cy="4699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00" y="6239800"/>
            <a:ext cx="6480000" cy="432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992467" y="4329455"/>
            <a:ext cx="1380952" cy="2450530"/>
            <a:chOff x="6992467" y="4329455"/>
            <a:chExt cx="1380952" cy="2450530"/>
          </a:xfrm>
        </p:grpSpPr>
        <p:sp>
          <p:nvSpPr>
            <p:cNvPr id="24" name="Rectangle 23"/>
            <p:cNvSpPr/>
            <p:nvPr/>
          </p:nvSpPr>
          <p:spPr>
            <a:xfrm>
              <a:off x="7543363" y="4329455"/>
              <a:ext cx="664025" cy="6369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404" y="5050018"/>
              <a:ext cx="900000" cy="900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132" y="5879985"/>
              <a:ext cx="964287" cy="900000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6992467" y="4643718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001434" y="5567079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992472" y="6311148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2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100" y="333684"/>
            <a:ext cx="4480745" cy="1080381"/>
            <a:chOff x="312617" y="2843801"/>
            <a:chExt cx="4480745" cy="1080381"/>
          </a:xfrm>
        </p:grpSpPr>
        <p:sp>
          <p:nvSpPr>
            <p:cNvPr id="4" name="TextBox 3"/>
            <p:cNvSpPr txBox="1"/>
            <p:nvPr/>
          </p:nvSpPr>
          <p:spPr>
            <a:xfrm>
              <a:off x="698845" y="2843801"/>
              <a:ext cx="2437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FUNCIONES BASE: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617" y="3492182"/>
              <a:ext cx="4480745" cy="432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739148" y="1559863"/>
            <a:ext cx="466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00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baseline="-25000" dirty="0"/>
              <a:t>01</a:t>
            </a:r>
          </a:p>
          <a:p>
            <a:endParaRPr lang="en-US" baseline="-25000" dirty="0"/>
          </a:p>
          <a:p>
            <a:r>
              <a:rPr lang="en-US" dirty="0"/>
              <a:t>B</a:t>
            </a:r>
            <a:r>
              <a:rPr lang="en-US" baseline="-25000" dirty="0"/>
              <a:t>02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11" y="1414065"/>
            <a:ext cx="5332506" cy="530113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85111" y="1414066"/>
            <a:ext cx="572489" cy="5761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76149" y="2014695"/>
            <a:ext cx="572489" cy="57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5117" y="2597397"/>
            <a:ext cx="572489" cy="576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84607" y="177501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57717" y="228600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66683" y="2779059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6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" y="1068642"/>
            <a:ext cx="7747000" cy="14097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06206" y="1950804"/>
            <a:ext cx="2668954" cy="1154235"/>
            <a:chOff x="5706206" y="1753577"/>
            <a:chExt cx="2668954" cy="115423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776914" y="682869"/>
              <a:ext cx="527538" cy="26689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1643" y="2437912"/>
              <a:ext cx="1816100" cy="4699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639607" y="1950804"/>
            <a:ext cx="970574" cy="1080277"/>
            <a:chOff x="4603749" y="1753577"/>
            <a:chExt cx="970574" cy="1080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1365" y="2440154"/>
              <a:ext cx="711200" cy="393700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 rot="16200000">
              <a:off x="4825267" y="1532059"/>
              <a:ext cx="527538" cy="9705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1917" y="3213722"/>
            <a:ext cx="7865560" cy="975213"/>
            <a:chOff x="961917" y="3016495"/>
            <a:chExt cx="7865560" cy="9752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917" y="3697743"/>
              <a:ext cx="7865560" cy="293965"/>
            </a:xfrm>
            <a:prstGeom prst="rect">
              <a:avLst/>
            </a:prstGeom>
          </p:spPr>
        </p:pic>
        <p:sp>
          <p:nvSpPr>
            <p:cNvPr id="10" name="Left Brace 9"/>
            <p:cNvSpPr/>
            <p:nvPr/>
          </p:nvSpPr>
          <p:spPr>
            <a:xfrm rot="16200000">
              <a:off x="5468814" y="584932"/>
              <a:ext cx="527538" cy="53906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501" y="4240358"/>
            <a:ext cx="3478735" cy="324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915" y="351612"/>
            <a:ext cx="632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TRANSFORMADA DISCRETA INVERSA DE FOURIER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16" y="5127813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Significado</a:t>
            </a:r>
            <a:r>
              <a:rPr lang="en-US" u="sng" dirty="0"/>
              <a:t>: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f(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construida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 base B</a:t>
            </a:r>
            <a:r>
              <a:rPr lang="en-US" baseline="-25000" dirty="0"/>
              <a:t>00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B</a:t>
            </a:r>
            <a:r>
              <a:rPr lang="en-US" baseline="-25000" dirty="0"/>
              <a:t>01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), ... Los </a:t>
            </a:r>
            <a:r>
              <a:rPr lang="en-US" dirty="0" err="1"/>
              <a:t>factores</a:t>
            </a:r>
            <a:r>
              <a:rPr lang="en-US" dirty="0"/>
              <a:t> de </a:t>
            </a:r>
            <a:r>
              <a:rPr lang="en-US" dirty="0" err="1"/>
              <a:t>ponderación</a:t>
            </a:r>
            <a:r>
              <a:rPr lang="en-US" dirty="0"/>
              <a:t> son F</a:t>
            </a:r>
            <a:r>
              <a:rPr lang="en-US" baseline="-25000" dirty="0"/>
              <a:t>00</a:t>
            </a:r>
            <a:r>
              <a:rPr lang="en-US" dirty="0"/>
              <a:t>, F</a:t>
            </a:r>
            <a:r>
              <a:rPr lang="en-US" baseline="-25000" dirty="0"/>
              <a:t>01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30325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" y="3033530"/>
            <a:ext cx="400479" cy="384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51" y="358589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8" y="988355"/>
            <a:ext cx="77470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58" y="2689419"/>
            <a:ext cx="3405336" cy="338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470" y="3064397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                                                                               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56" y="2233712"/>
            <a:ext cx="3391942" cy="2302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1" y="2847164"/>
            <a:ext cx="1304523" cy="80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329" y="4808784"/>
            <a:ext cx="711200" cy="39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876" y="6182307"/>
            <a:ext cx="1816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155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37</cp:revision>
  <dcterms:created xsi:type="dcterms:W3CDTF">2011-10-12T12:05:48Z</dcterms:created>
  <dcterms:modified xsi:type="dcterms:W3CDTF">2019-07-26T19:20:55Z</dcterms:modified>
</cp:coreProperties>
</file>