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71"/>
  </p:normalViewPr>
  <p:slideViewPr>
    <p:cSldViewPr snapToGrid="0">
      <p:cViewPr varScale="1">
        <p:scale>
          <a:sx n="112" d="100"/>
          <a:sy n="112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15C60F97-3D4C-4F75-A6B8-A493F7E609D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266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9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DC117-3222-49E3-8918-8BC995FDBE0F}" type="slidenum">
              <a:rPr lang="es-ES"/>
              <a:pPr/>
              <a:t>2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44CE-9BF1-4E02-8634-EE9F15F09E7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066BF-51F6-4B16-B5F3-14D6B5861C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1D666-A62A-4B09-8396-CC8D150C619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662F8-E95A-4997-9BF9-750519CA024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82F7-5272-442D-ADCB-96733C8C066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F39AD-D083-4A10-A634-111D066F2F3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067C9-6025-4EF2-911A-9F5EF607DA0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3FE2D-4B2E-4352-8937-3907323EB25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E280F-D508-4AE8-940B-8B8352C75F0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78A91-A570-4957-A3F4-0007527138B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B324F-0317-4EE9-9889-B802811801E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02C140D8-8E6C-4F4B-A309-F7D62E680376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u="none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u="none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 u="none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u="none">
                <a:solidFill>
                  <a:srgbClr val="FFFFFF"/>
                </a:solidFill>
                <a:latin typeface="Trebuchet MS"/>
                <a:cs typeface="Trebuchet MS"/>
              </a:rPr>
              <a:t>Muestreo en 1D</a:t>
            </a:r>
            <a:endParaRPr lang="es-CL" sz="2400" b="1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u="none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083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359 Grupo"/>
          <p:cNvGrpSpPr/>
          <p:nvPr/>
        </p:nvGrpSpPr>
        <p:grpSpPr>
          <a:xfrm>
            <a:off x="403227" y="4524376"/>
            <a:ext cx="8327880" cy="22475269"/>
            <a:chOff x="746127" y="257176"/>
            <a:chExt cx="8327880" cy="22475269"/>
          </a:xfrm>
        </p:grpSpPr>
        <p:sp>
          <p:nvSpPr>
            <p:cNvPr id="77" name="Line 4"/>
            <p:cNvSpPr>
              <a:spLocks noChangeShapeType="1"/>
            </p:cNvSpPr>
            <p:nvPr/>
          </p:nvSpPr>
          <p:spPr bwMode="auto">
            <a:xfrm>
              <a:off x="755652" y="177323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"/>
            <p:cNvSpPr>
              <a:spLocks noChangeShapeType="1"/>
            </p:cNvSpPr>
            <p:nvPr/>
          </p:nvSpPr>
          <p:spPr bwMode="auto">
            <a:xfrm flipV="1">
              <a:off x="2268538" y="404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"/>
            <p:cNvSpPr>
              <a:spLocks noChangeShapeType="1"/>
            </p:cNvSpPr>
            <p:nvPr/>
          </p:nvSpPr>
          <p:spPr bwMode="auto">
            <a:xfrm>
              <a:off x="5076827" y="177323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"/>
            <p:cNvSpPr>
              <a:spLocks noChangeShapeType="1"/>
            </p:cNvSpPr>
            <p:nvPr/>
          </p:nvSpPr>
          <p:spPr bwMode="auto">
            <a:xfrm flipV="1">
              <a:off x="6589713" y="40481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3903663" y="1576388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8243888" y="1546225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83" name="Text Box 10"/>
            <p:cNvSpPr txBox="1">
              <a:spLocks noChangeArrowheads="1"/>
            </p:cNvSpPr>
            <p:nvPr/>
          </p:nvSpPr>
          <p:spPr bwMode="auto">
            <a:xfrm>
              <a:off x="2392363" y="280988"/>
              <a:ext cx="46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</a:t>
              </a:r>
              <a:endParaRPr lang="es-ES" i="1" u="none"/>
            </a:p>
          </p:txBody>
        </p: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6659563" y="257176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755652" y="4051300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 flipV="1">
              <a:off x="2268538" y="26828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5076827" y="4051300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5"/>
            <p:cNvSpPr>
              <a:spLocks noChangeShapeType="1"/>
            </p:cNvSpPr>
            <p:nvPr/>
          </p:nvSpPr>
          <p:spPr bwMode="auto">
            <a:xfrm flipV="1">
              <a:off x="6589713" y="2682875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16"/>
            <p:cNvSpPr txBox="1">
              <a:spLocks noChangeArrowheads="1"/>
            </p:cNvSpPr>
            <p:nvPr/>
          </p:nvSpPr>
          <p:spPr bwMode="auto">
            <a:xfrm>
              <a:off x="3903663" y="3854450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90" name="Text Box 17"/>
            <p:cNvSpPr txBox="1">
              <a:spLocks noChangeArrowheads="1"/>
            </p:cNvSpPr>
            <p:nvPr/>
          </p:nvSpPr>
          <p:spPr bwMode="auto">
            <a:xfrm>
              <a:off x="8243888" y="3824288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91" name="Text Box 18"/>
            <p:cNvSpPr txBox="1">
              <a:spLocks noChangeArrowheads="1"/>
            </p:cNvSpPr>
            <p:nvPr/>
          </p:nvSpPr>
          <p:spPr bwMode="auto">
            <a:xfrm>
              <a:off x="2392364" y="2559050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92" name="Text Box 19"/>
            <p:cNvSpPr txBox="1">
              <a:spLocks noChangeArrowheads="1"/>
            </p:cNvSpPr>
            <p:nvPr/>
          </p:nvSpPr>
          <p:spPr bwMode="auto">
            <a:xfrm>
              <a:off x="6659563" y="2535238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93" name="Line 20"/>
            <p:cNvSpPr>
              <a:spLocks noChangeShapeType="1"/>
            </p:cNvSpPr>
            <p:nvPr/>
          </p:nvSpPr>
          <p:spPr bwMode="auto">
            <a:xfrm>
              <a:off x="755652" y="621188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1"/>
            <p:cNvSpPr>
              <a:spLocks noChangeShapeType="1"/>
            </p:cNvSpPr>
            <p:nvPr/>
          </p:nvSpPr>
          <p:spPr bwMode="auto">
            <a:xfrm flipV="1">
              <a:off x="2268538" y="484346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2"/>
            <p:cNvSpPr>
              <a:spLocks noChangeShapeType="1"/>
            </p:cNvSpPr>
            <p:nvPr/>
          </p:nvSpPr>
          <p:spPr bwMode="auto">
            <a:xfrm>
              <a:off x="5076827" y="6211888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3"/>
            <p:cNvSpPr>
              <a:spLocks noChangeShapeType="1"/>
            </p:cNvSpPr>
            <p:nvPr/>
          </p:nvSpPr>
          <p:spPr bwMode="auto">
            <a:xfrm flipV="1">
              <a:off x="6589713" y="4843463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903663" y="6015038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98" name="Text Box 25"/>
            <p:cNvSpPr txBox="1">
              <a:spLocks noChangeArrowheads="1"/>
            </p:cNvSpPr>
            <p:nvPr/>
          </p:nvSpPr>
          <p:spPr bwMode="auto">
            <a:xfrm>
              <a:off x="8243888" y="5984875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99" name="Text Box 26"/>
            <p:cNvSpPr txBox="1">
              <a:spLocks noChangeArrowheads="1"/>
            </p:cNvSpPr>
            <p:nvPr/>
          </p:nvSpPr>
          <p:spPr bwMode="auto">
            <a:xfrm>
              <a:off x="2392364" y="4719638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100" name="Text Box 27"/>
            <p:cNvSpPr txBox="1">
              <a:spLocks noChangeArrowheads="1"/>
            </p:cNvSpPr>
            <p:nvPr/>
          </p:nvSpPr>
          <p:spPr bwMode="auto">
            <a:xfrm>
              <a:off x="6659564" y="4695826"/>
              <a:ext cx="1210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101" name="Freeform 28"/>
            <p:cNvSpPr>
              <a:spLocks/>
            </p:cNvSpPr>
            <p:nvPr/>
          </p:nvSpPr>
          <p:spPr bwMode="auto">
            <a:xfrm>
              <a:off x="827088" y="765175"/>
              <a:ext cx="3024187" cy="731838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" name="Group 31"/>
            <p:cNvGrpSpPr>
              <a:grpSpLocks/>
            </p:cNvGrpSpPr>
            <p:nvPr/>
          </p:nvGrpSpPr>
          <p:grpSpPr bwMode="auto">
            <a:xfrm>
              <a:off x="6156325" y="765176"/>
              <a:ext cx="865188" cy="1019175"/>
              <a:chOff x="3787" y="482"/>
              <a:chExt cx="726" cy="642"/>
            </a:xfrm>
          </p:grpSpPr>
          <p:sp>
            <p:nvSpPr>
              <p:cNvPr id="103" name="Freeform 29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0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" name="Line 32"/>
            <p:cNvSpPr>
              <a:spLocks noChangeShapeType="1"/>
            </p:cNvSpPr>
            <p:nvPr/>
          </p:nvSpPr>
          <p:spPr bwMode="auto">
            <a:xfrm flipV="1">
              <a:off x="9715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3"/>
            <p:cNvSpPr>
              <a:spLocks noChangeShapeType="1"/>
            </p:cNvSpPr>
            <p:nvPr/>
          </p:nvSpPr>
          <p:spPr bwMode="auto">
            <a:xfrm flipV="1">
              <a:off x="11874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34"/>
            <p:cNvSpPr>
              <a:spLocks noChangeShapeType="1"/>
            </p:cNvSpPr>
            <p:nvPr/>
          </p:nvSpPr>
          <p:spPr bwMode="auto">
            <a:xfrm flipV="1">
              <a:off x="14049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5"/>
            <p:cNvSpPr>
              <a:spLocks noChangeShapeType="1"/>
            </p:cNvSpPr>
            <p:nvPr/>
          </p:nvSpPr>
          <p:spPr bwMode="auto">
            <a:xfrm flipV="1">
              <a:off x="16208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6"/>
            <p:cNvSpPr>
              <a:spLocks noChangeShapeType="1"/>
            </p:cNvSpPr>
            <p:nvPr/>
          </p:nvSpPr>
          <p:spPr bwMode="auto">
            <a:xfrm flipV="1">
              <a:off x="18351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 flipV="1">
              <a:off x="20510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8"/>
            <p:cNvSpPr>
              <a:spLocks noChangeShapeType="1"/>
            </p:cNvSpPr>
            <p:nvPr/>
          </p:nvSpPr>
          <p:spPr bwMode="auto">
            <a:xfrm flipV="1">
              <a:off x="22685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 flipV="1">
              <a:off x="24844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V="1">
              <a:off x="26987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41"/>
            <p:cNvSpPr>
              <a:spLocks noChangeShapeType="1"/>
            </p:cNvSpPr>
            <p:nvPr/>
          </p:nvSpPr>
          <p:spPr bwMode="auto">
            <a:xfrm flipV="1">
              <a:off x="2914650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42"/>
            <p:cNvSpPr>
              <a:spLocks noChangeShapeType="1"/>
            </p:cNvSpPr>
            <p:nvPr/>
          </p:nvSpPr>
          <p:spPr bwMode="auto">
            <a:xfrm flipV="1">
              <a:off x="31321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3"/>
            <p:cNvSpPr>
              <a:spLocks noChangeShapeType="1"/>
            </p:cNvSpPr>
            <p:nvPr/>
          </p:nvSpPr>
          <p:spPr bwMode="auto">
            <a:xfrm flipV="1">
              <a:off x="3348038" y="3500438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44"/>
            <p:cNvSpPr txBox="1">
              <a:spLocks noChangeArrowheads="1"/>
            </p:cNvSpPr>
            <p:nvPr/>
          </p:nvSpPr>
          <p:spPr bwMode="auto">
            <a:xfrm>
              <a:off x="2665413" y="2924176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118" name="Line 45"/>
            <p:cNvSpPr>
              <a:spLocks noChangeShapeType="1"/>
            </p:cNvSpPr>
            <p:nvPr/>
          </p:nvSpPr>
          <p:spPr bwMode="auto">
            <a:xfrm>
              <a:off x="2268538" y="33496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6"/>
            <p:cNvSpPr>
              <a:spLocks noChangeShapeType="1"/>
            </p:cNvSpPr>
            <p:nvPr/>
          </p:nvSpPr>
          <p:spPr bwMode="auto">
            <a:xfrm flipH="1">
              <a:off x="2916238" y="334962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47"/>
            <p:cNvSpPr>
              <a:spLocks noChangeShapeType="1"/>
            </p:cNvSpPr>
            <p:nvPr/>
          </p:nvSpPr>
          <p:spPr bwMode="auto">
            <a:xfrm>
              <a:off x="2700338" y="3278188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48"/>
            <p:cNvSpPr>
              <a:spLocks noChangeShapeType="1"/>
            </p:cNvSpPr>
            <p:nvPr/>
          </p:nvSpPr>
          <p:spPr bwMode="auto">
            <a:xfrm>
              <a:off x="2916238" y="3278188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49"/>
            <p:cNvSpPr>
              <a:spLocks noChangeShapeType="1"/>
            </p:cNvSpPr>
            <p:nvPr/>
          </p:nvSpPr>
          <p:spPr bwMode="auto">
            <a:xfrm flipV="1">
              <a:off x="6588125" y="3284538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50"/>
            <p:cNvSpPr>
              <a:spLocks noChangeShapeType="1"/>
            </p:cNvSpPr>
            <p:nvPr/>
          </p:nvSpPr>
          <p:spPr bwMode="auto">
            <a:xfrm flipV="1">
              <a:off x="7451725" y="3284538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51"/>
            <p:cNvSpPr>
              <a:spLocks noChangeShapeType="1"/>
            </p:cNvSpPr>
            <p:nvPr/>
          </p:nvSpPr>
          <p:spPr bwMode="auto">
            <a:xfrm flipV="1">
              <a:off x="5724525" y="3284538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Text Box 52"/>
            <p:cNvSpPr txBox="1">
              <a:spLocks noChangeArrowheads="1"/>
            </p:cNvSpPr>
            <p:nvPr/>
          </p:nvSpPr>
          <p:spPr bwMode="auto">
            <a:xfrm>
              <a:off x="6877051" y="1789113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u="none" dirty="0"/>
                <a:t>’</a:t>
              </a:r>
              <a:endParaRPr lang="es-ES" u="none" dirty="0"/>
            </a:p>
          </p:txBody>
        </p:sp>
        <p:sp>
          <p:nvSpPr>
            <p:cNvPr id="126" name="Line 53"/>
            <p:cNvSpPr>
              <a:spLocks noChangeShapeType="1"/>
            </p:cNvSpPr>
            <p:nvPr/>
          </p:nvSpPr>
          <p:spPr bwMode="auto">
            <a:xfrm>
              <a:off x="7040563" y="170021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 Box 54"/>
            <p:cNvSpPr txBox="1">
              <a:spLocks noChangeArrowheads="1"/>
            </p:cNvSpPr>
            <p:nvPr/>
          </p:nvSpPr>
          <p:spPr bwMode="auto">
            <a:xfrm>
              <a:off x="7164389" y="4076701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128" name="Freeform 55"/>
            <p:cNvSpPr>
              <a:spLocks/>
            </p:cNvSpPr>
            <p:nvPr/>
          </p:nvSpPr>
          <p:spPr bwMode="auto">
            <a:xfrm>
              <a:off x="827088" y="5157789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 flipV="1">
              <a:off x="1187450" y="5300664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7"/>
            <p:cNvSpPr>
              <a:spLocks noChangeShapeType="1"/>
            </p:cNvSpPr>
            <p:nvPr/>
          </p:nvSpPr>
          <p:spPr bwMode="auto">
            <a:xfrm flipV="1">
              <a:off x="1403350" y="5516564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8"/>
            <p:cNvSpPr>
              <a:spLocks noChangeShapeType="1"/>
            </p:cNvSpPr>
            <p:nvPr/>
          </p:nvSpPr>
          <p:spPr bwMode="auto">
            <a:xfrm flipH="1" flipV="1">
              <a:off x="1619250" y="5445126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9"/>
            <p:cNvSpPr>
              <a:spLocks noChangeShapeType="1"/>
            </p:cNvSpPr>
            <p:nvPr/>
          </p:nvSpPr>
          <p:spPr bwMode="auto">
            <a:xfrm flipV="1">
              <a:off x="1835150" y="5300664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60"/>
            <p:cNvSpPr>
              <a:spLocks noChangeShapeType="1"/>
            </p:cNvSpPr>
            <p:nvPr/>
          </p:nvSpPr>
          <p:spPr bwMode="auto">
            <a:xfrm flipV="1">
              <a:off x="2051050" y="5229225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61"/>
            <p:cNvSpPr>
              <a:spLocks noChangeShapeType="1"/>
            </p:cNvSpPr>
            <p:nvPr/>
          </p:nvSpPr>
          <p:spPr bwMode="auto">
            <a:xfrm flipV="1">
              <a:off x="2268538" y="5229225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2"/>
            <p:cNvSpPr>
              <a:spLocks noChangeShapeType="1"/>
            </p:cNvSpPr>
            <p:nvPr/>
          </p:nvSpPr>
          <p:spPr bwMode="auto">
            <a:xfrm flipV="1">
              <a:off x="2484438" y="5300664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63"/>
            <p:cNvSpPr>
              <a:spLocks noChangeShapeType="1"/>
            </p:cNvSpPr>
            <p:nvPr/>
          </p:nvSpPr>
          <p:spPr bwMode="auto">
            <a:xfrm flipV="1">
              <a:off x="2700338" y="5589588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64"/>
            <p:cNvSpPr>
              <a:spLocks noChangeShapeType="1"/>
            </p:cNvSpPr>
            <p:nvPr/>
          </p:nvSpPr>
          <p:spPr bwMode="auto">
            <a:xfrm flipV="1">
              <a:off x="2914650" y="5661026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65"/>
            <p:cNvSpPr>
              <a:spLocks noChangeShapeType="1"/>
            </p:cNvSpPr>
            <p:nvPr/>
          </p:nvSpPr>
          <p:spPr bwMode="auto">
            <a:xfrm flipV="1">
              <a:off x="3132138" y="5876925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66"/>
            <p:cNvSpPr>
              <a:spLocks noChangeShapeType="1"/>
            </p:cNvSpPr>
            <p:nvPr/>
          </p:nvSpPr>
          <p:spPr bwMode="auto">
            <a:xfrm flipV="1">
              <a:off x="3348038" y="5734050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67"/>
            <p:cNvSpPr>
              <a:spLocks noChangeShapeType="1"/>
            </p:cNvSpPr>
            <p:nvPr/>
          </p:nvSpPr>
          <p:spPr bwMode="auto">
            <a:xfrm flipV="1">
              <a:off x="3563938" y="5516564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1" name="Group 68"/>
            <p:cNvGrpSpPr>
              <a:grpSpLocks/>
            </p:cNvGrpSpPr>
            <p:nvPr/>
          </p:nvGrpSpPr>
          <p:grpSpPr bwMode="auto">
            <a:xfrm>
              <a:off x="6156325" y="5218113"/>
              <a:ext cx="865188" cy="1019175"/>
              <a:chOff x="3787" y="482"/>
              <a:chExt cx="726" cy="642"/>
            </a:xfrm>
          </p:grpSpPr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" name="Group 71"/>
            <p:cNvGrpSpPr>
              <a:grpSpLocks/>
            </p:cNvGrpSpPr>
            <p:nvPr/>
          </p:nvGrpSpPr>
          <p:grpSpPr bwMode="auto">
            <a:xfrm>
              <a:off x="7019925" y="5218113"/>
              <a:ext cx="865188" cy="1019175"/>
              <a:chOff x="3787" y="482"/>
              <a:chExt cx="726" cy="642"/>
            </a:xfrm>
          </p:grpSpPr>
          <p:sp>
            <p:nvSpPr>
              <p:cNvPr id="145" name="Freeform 72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73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7" name="Group 74"/>
            <p:cNvGrpSpPr>
              <a:grpSpLocks/>
            </p:cNvGrpSpPr>
            <p:nvPr/>
          </p:nvGrpSpPr>
          <p:grpSpPr bwMode="auto">
            <a:xfrm>
              <a:off x="5292725" y="5218113"/>
              <a:ext cx="865188" cy="1019175"/>
              <a:chOff x="3787" y="482"/>
              <a:chExt cx="726" cy="642"/>
            </a:xfrm>
          </p:grpSpPr>
          <p:sp>
            <p:nvSpPr>
              <p:cNvPr id="148" name="Freeform 75"/>
              <p:cNvSpPr>
                <a:spLocks/>
              </p:cNvSpPr>
              <p:nvPr/>
            </p:nvSpPr>
            <p:spPr bwMode="auto">
              <a:xfrm>
                <a:off x="3787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76"/>
              <p:cNvSpPr>
                <a:spLocks/>
              </p:cNvSpPr>
              <p:nvPr/>
            </p:nvSpPr>
            <p:spPr bwMode="auto">
              <a:xfrm flipH="1">
                <a:off x="4150" y="482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0" name="Line 18"/>
            <p:cNvSpPr>
              <a:spLocks noChangeShapeType="1"/>
            </p:cNvSpPr>
            <p:nvPr/>
          </p:nvSpPr>
          <p:spPr bwMode="auto">
            <a:xfrm>
              <a:off x="755652" y="1076801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9"/>
            <p:cNvSpPr>
              <a:spLocks noChangeShapeType="1"/>
            </p:cNvSpPr>
            <p:nvPr/>
          </p:nvSpPr>
          <p:spPr bwMode="auto">
            <a:xfrm flipV="1">
              <a:off x="2268538" y="939958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20"/>
            <p:cNvSpPr>
              <a:spLocks noChangeShapeType="1"/>
            </p:cNvSpPr>
            <p:nvPr/>
          </p:nvSpPr>
          <p:spPr bwMode="auto">
            <a:xfrm>
              <a:off x="5076827" y="1076801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21"/>
            <p:cNvSpPr>
              <a:spLocks noChangeShapeType="1"/>
            </p:cNvSpPr>
            <p:nvPr/>
          </p:nvSpPr>
          <p:spPr bwMode="auto">
            <a:xfrm flipV="1">
              <a:off x="6589713" y="939958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Text Box 22"/>
            <p:cNvSpPr txBox="1">
              <a:spLocks noChangeArrowheads="1"/>
            </p:cNvSpPr>
            <p:nvPr/>
          </p:nvSpPr>
          <p:spPr bwMode="auto">
            <a:xfrm>
              <a:off x="3903663" y="1057116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55" name="Text Box 23"/>
            <p:cNvSpPr txBox="1">
              <a:spLocks noChangeArrowheads="1"/>
            </p:cNvSpPr>
            <p:nvPr/>
          </p:nvSpPr>
          <p:spPr bwMode="auto">
            <a:xfrm>
              <a:off x="8243888" y="1054100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56" name="Text Box 24"/>
            <p:cNvSpPr txBox="1">
              <a:spLocks noChangeArrowheads="1"/>
            </p:cNvSpPr>
            <p:nvPr/>
          </p:nvSpPr>
          <p:spPr bwMode="auto">
            <a:xfrm>
              <a:off x="2392363" y="9275763"/>
              <a:ext cx="11464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f(t)s(t)h(t)</a:t>
              </a:r>
              <a:endParaRPr lang="es-ES" i="1" u="none"/>
            </a:p>
          </p:txBody>
        </p:sp>
        <p:sp>
          <p:nvSpPr>
            <p:cNvPr id="157" name="Text Box 25"/>
            <p:cNvSpPr txBox="1">
              <a:spLocks noChangeArrowheads="1"/>
            </p:cNvSpPr>
            <p:nvPr/>
          </p:nvSpPr>
          <p:spPr bwMode="auto">
            <a:xfrm>
              <a:off x="6608268" y="9255125"/>
              <a:ext cx="17716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s-CL" i="1" u="none" dirty="0"/>
                <a:t>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)*H(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158" name="Line 26"/>
            <p:cNvSpPr>
              <a:spLocks noChangeShapeType="1"/>
            </p:cNvSpPr>
            <p:nvPr/>
          </p:nvSpPr>
          <p:spPr bwMode="auto">
            <a:xfrm>
              <a:off x="755652" y="863282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27"/>
            <p:cNvSpPr>
              <a:spLocks noChangeShapeType="1"/>
            </p:cNvSpPr>
            <p:nvPr/>
          </p:nvSpPr>
          <p:spPr bwMode="auto">
            <a:xfrm flipV="1">
              <a:off x="2268538" y="731043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28"/>
            <p:cNvSpPr>
              <a:spLocks noChangeShapeType="1"/>
            </p:cNvSpPr>
            <p:nvPr/>
          </p:nvSpPr>
          <p:spPr bwMode="auto">
            <a:xfrm>
              <a:off x="5076827" y="867886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29"/>
            <p:cNvSpPr>
              <a:spLocks noChangeShapeType="1"/>
            </p:cNvSpPr>
            <p:nvPr/>
          </p:nvSpPr>
          <p:spPr bwMode="auto">
            <a:xfrm flipV="1">
              <a:off x="6589713" y="731043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Text Box 30"/>
            <p:cNvSpPr txBox="1">
              <a:spLocks noChangeArrowheads="1"/>
            </p:cNvSpPr>
            <p:nvPr/>
          </p:nvSpPr>
          <p:spPr bwMode="auto">
            <a:xfrm>
              <a:off x="3903663" y="848201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63" name="Text Box 31"/>
            <p:cNvSpPr txBox="1">
              <a:spLocks noChangeArrowheads="1"/>
            </p:cNvSpPr>
            <p:nvPr/>
          </p:nvSpPr>
          <p:spPr bwMode="auto">
            <a:xfrm>
              <a:off x="8243888" y="8451850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164" name="Text Box 32"/>
            <p:cNvSpPr txBox="1">
              <a:spLocks noChangeArrowheads="1"/>
            </p:cNvSpPr>
            <p:nvPr/>
          </p:nvSpPr>
          <p:spPr bwMode="auto">
            <a:xfrm>
              <a:off x="2392364" y="7186613"/>
              <a:ext cx="5309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h(t)</a:t>
              </a:r>
              <a:endParaRPr lang="es-ES" i="1" u="none"/>
            </a:p>
          </p:txBody>
        </p:sp>
        <p:sp>
          <p:nvSpPr>
            <p:cNvPr id="165" name="Text Box 33"/>
            <p:cNvSpPr txBox="1">
              <a:spLocks noChangeArrowheads="1"/>
            </p:cNvSpPr>
            <p:nvPr/>
          </p:nvSpPr>
          <p:spPr bwMode="auto">
            <a:xfrm>
              <a:off x="6659563" y="7162800"/>
              <a:ext cx="6719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H(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166" name="Freeform 64"/>
            <p:cNvSpPr>
              <a:spLocks/>
            </p:cNvSpPr>
            <p:nvPr/>
          </p:nvSpPr>
          <p:spPr bwMode="auto">
            <a:xfrm>
              <a:off x="1187450" y="7840663"/>
              <a:ext cx="2592388" cy="792162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681" y="499"/>
                </a:cxn>
                <a:cxn ang="0">
                  <a:pos x="681" y="0"/>
                </a:cxn>
                <a:cxn ang="0">
                  <a:pos x="1406" y="0"/>
                </a:cxn>
                <a:cxn ang="0">
                  <a:pos x="1406" y="499"/>
                </a:cxn>
                <a:cxn ang="0">
                  <a:pos x="1633" y="499"/>
                </a:cxn>
              </a:cxnLst>
              <a:rect l="0" t="0" r="r" b="b"/>
              <a:pathLst>
                <a:path w="1633" h="499">
                  <a:moveTo>
                    <a:pt x="0" y="499"/>
                  </a:moveTo>
                  <a:lnTo>
                    <a:pt x="681" y="499"/>
                  </a:lnTo>
                  <a:lnTo>
                    <a:pt x="681" y="0"/>
                  </a:lnTo>
                  <a:lnTo>
                    <a:pt x="1406" y="0"/>
                  </a:lnTo>
                  <a:lnTo>
                    <a:pt x="1406" y="499"/>
                  </a:lnTo>
                  <a:lnTo>
                    <a:pt x="1633" y="49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6084890" y="7840663"/>
              <a:ext cx="1011237" cy="863600"/>
              <a:chOff x="3833" y="3385"/>
              <a:chExt cx="637" cy="544"/>
            </a:xfrm>
          </p:grpSpPr>
          <p:sp>
            <p:nvSpPr>
              <p:cNvPr id="168" name="Freeform 66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67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0" name="Group 68"/>
            <p:cNvGrpSpPr>
              <a:grpSpLocks/>
            </p:cNvGrpSpPr>
            <p:nvPr/>
          </p:nvGrpSpPr>
          <p:grpSpPr bwMode="auto">
            <a:xfrm>
              <a:off x="7092950" y="8272463"/>
              <a:ext cx="503238" cy="431800"/>
              <a:chOff x="3833" y="3385"/>
              <a:chExt cx="637" cy="544"/>
            </a:xfrm>
          </p:grpSpPr>
          <p:sp>
            <p:nvSpPr>
              <p:cNvPr id="171" name="Freeform 69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70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3" name="Group 71"/>
            <p:cNvGrpSpPr>
              <a:grpSpLocks/>
            </p:cNvGrpSpPr>
            <p:nvPr/>
          </p:nvGrpSpPr>
          <p:grpSpPr bwMode="auto">
            <a:xfrm>
              <a:off x="7596190" y="8488363"/>
              <a:ext cx="503237" cy="215900"/>
              <a:chOff x="3833" y="3385"/>
              <a:chExt cx="637" cy="544"/>
            </a:xfrm>
          </p:grpSpPr>
          <p:sp>
            <p:nvSpPr>
              <p:cNvPr id="174" name="Freeform 72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73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6" name="Group 74"/>
            <p:cNvGrpSpPr>
              <a:grpSpLocks/>
            </p:cNvGrpSpPr>
            <p:nvPr/>
          </p:nvGrpSpPr>
          <p:grpSpPr bwMode="auto">
            <a:xfrm>
              <a:off x="5581650" y="8272463"/>
              <a:ext cx="503238" cy="431800"/>
              <a:chOff x="3833" y="3385"/>
              <a:chExt cx="637" cy="544"/>
            </a:xfrm>
          </p:grpSpPr>
          <p:sp>
            <p:nvSpPr>
              <p:cNvPr id="177" name="Freeform 75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76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9" name="Group 77"/>
            <p:cNvGrpSpPr>
              <a:grpSpLocks/>
            </p:cNvGrpSpPr>
            <p:nvPr/>
          </p:nvGrpSpPr>
          <p:grpSpPr bwMode="auto">
            <a:xfrm>
              <a:off x="5076825" y="8488363"/>
              <a:ext cx="503238" cy="215900"/>
              <a:chOff x="3833" y="3385"/>
              <a:chExt cx="637" cy="544"/>
            </a:xfrm>
          </p:grpSpPr>
          <p:sp>
            <p:nvSpPr>
              <p:cNvPr id="180" name="Freeform 78"/>
              <p:cNvSpPr>
                <a:spLocks/>
              </p:cNvSpPr>
              <p:nvPr/>
            </p:nvSpPr>
            <p:spPr bwMode="auto">
              <a:xfrm>
                <a:off x="4152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79"/>
              <p:cNvSpPr>
                <a:spLocks/>
              </p:cNvSpPr>
              <p:nvPr/>
            </p:nvSpPr>
            <p:spPr bwMode="auto">
              <a:xfrm flipH="1">
                <a:off x="3833" y="3385"/>
                <a:ext cx="318" cy="5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36"/>
                  </a:cxn>
                  <a:cxn ang="0">
                    <a:pos x="318" y="544"/>
                  </a:cxn>
                </a:cxnLst>
                <a:rect l="0" t="0" r="r" b="b"/>
                <a:pathLst>
                  <a:path w="318" h="544">
                    <a:moveTo>
                      <a:pt x="0" y="0"/>
                    </a:moveTo>
                    <a:cubicBezTo>
                      <a:pt x="41" y="22"/>
                      <a:pt x="83" y="45"/>
                      <a:pt x="136" y="136"/>
                    </a:cubicBezTo>
                    <a:cubicBezTo>
                      <a:pt x="189" y="227"/>
                      <a:pt x="253" y="385"/>
                      <a:pt x="318" y="544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2" name="Line 80"/>
            <p:cNvSpPr>
              <a:spLocks noChangeShapeType="1"/>
            </p:cNvSpPr>
            <p:nvPr/>
          </p:nvSpPr>
          <p:spPr bwMode="auto">
            <a:xfrm flipV="1">
              <a:off x="2268538" y="978535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81"/>
            <p:cNvSpPr>
              <a:spLocks noChangeShapeType="1"/>
            </p:cNvSpPr>
            <p:nvPr/>
          </p:nvSpPr>
          <p:spPr bwMode="auto">
            <a:xfrm flipV="1">
              <a:off x="2484438" y="98567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82"/>
            <p:cNvSpPr>
              <a:spLocks noChangeShapeType="1"/>
            </p:cNvSpPr>
            <p:nvPr/>
          </p:nvSpPr>
          <p:spPr bwMode="auto">
            <a:xfrm flipV="1">
              <a:off x="2700338" y="1014571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83"/>
            <p:cNvSpPr>
              <a:spLocks noChangeShapeType="1"/>
            </p:cNvSpPr>
            <p:nvPr/>
          </p:nvSpPr>
          <p:spPr bwMode="auto">
            <a:xfrm flipV="1">
              <a:off x="2914650" y="1021715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84"/>
            <p:cNvSpPr>
              <a:spLocks noChangeShapeType="1"/>
            </p:cNvSpPr>
            <p:nvPr/>
          </p:nvSpPr>
          <p:spPr bwMode="auto">
            <a:xfrm flipV="1">
              <a:off x="3132138" y="10433050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85"/>
            <p:cNvSpPr>
              <a:spLocks noChangeShapeType="1"/>
            </p:cNvSpPr>
            <p:nvPr/>
          </p:nvSpPr>
          <p:spPr bwMode="auto">
            <a:xfrm flipV="1">
              <a:off x="3348038" y="1029017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" name="Group 89"/>
            <p:cNvGrpSpPr>
              <a:grpSpLocks/>
            </p:cNvGrpSpPr>
            <p:nvPr/>
          </p:nvGrpSpPr>
          <p:grpSpPr bwMode="auto">
            <a:xfrm>
              <a:off x="6156325" y="9628516"/>
              <a:ext cx="865188" cy="792162"/>
              <a:chOff x="3787" y="297"/>
              <a:chExt cx="726" cy="642"/>
            </a:xfrm>
          </p:grpSpPr>
          <p:sp>
            <p:nvSpPr>
              <p:cNvPr id="189" name="Freeform 90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91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1" name="Group 92"/>
            <p:cNvGrpSpPr>
              <a:grpSpLocks/>
            </p:cNvGrpSpPr>
            <p:nvPr/>
          </p:nvGrpSpPr>
          <p:grpSpPr bwMode="auto">
            <a:xfrm>
              <a:off x="7019925" y="9628516"/>
              <a:ext cx="865188" cy="792162"/>
              <a:chOff x="3787" y="297"/>
              <a:chExt cx="726" cy="642"/>
            </a:xfrm>
          </p:grpSpPr>
          <p:sp>
            <p:nvSpPr>
              <p:cNvPr id="192" name="Freeform 93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94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" name="Group 95"/>
            <p:cNvGrpSpPr>
              <a:grpSpLocks/>
            </p:cNvGrpSpPr>
            <p:nvPr/>
          </p:nvGrpSpPr>
          <p:grpSpPr bwMode="auto">
            <a:xfrm>
              <a:off x="5292725" y="9628516"/>
              <a:ext cx="865188" cy="792162"/>
              <a:chOff x="3787" y="297"/>
              <a:chExt cx="726" cy="642"/>
            </a:xfrm>
          </p:grpSpPr>
          <p:sp>
            <p:nvSpPr>
              <p:cNvPr id="195" name="Freeform 96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97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2"/>
            <p:cNvSpPr>
              <a:spLocks noChangeShapeType="1"/>
            </p:cNvSpPr>
            <p:nvPr/>
          </p:nvSpPr>
          <p:spPr bwMode="auto">
            <a:xfrm>
              <a:off x="755652" y="13344526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3"/>
            <p:cNvSpPr>
              <a:spLocks noChangeShapeType="1"/>
            </p:cNvSpPr>
            <p:nvPr/>
          </p:nvSpPr>
          <p:spPr bwMode="auto">
            <a:xfrm flipV="1">
              <a:off x="2268538" y="1197610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4"/>
            <p:cNvSpPr>
              <a:spLocks noChangeShapeType="1"/>
            </p:cNvSpPr>
            <p:nvPr/>
          </p:nvSpPr>
          <p:spPr bwMode="auto">
            <a:xfrm>
              <a:off x="5076827" y="13344526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5"/>
            <p:cNvSpPr>
              <a:spLocks noChangeShapeType="1"/>
            </p:cNvSpPr>
            <p:nvPr/>
          </p:nvSpPr>
          <p:spPr bwMode="auto">
            <a:xfrm flipV="1">
              <a:off x="6589713" y="1197610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6"/>
            <p:cNvSpPr txBox="1">
              <a:spLocks noChangeArrowheads="1"/>
            </p:cNvSpPr>
            <p:nvPr/>
          </p:nvSpPr>
          <p:spPr bwMode="auto">
            <a:xfrm>
              <a:off x="3903663" y="13147676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02" name="Text Box 7"/>
            <p:cNvSpPr txBox="1">
              <a:spLocks noChangeArrowheads="1"/>
            </p:cNvSpPr>
            <p:nvPr/>
          </p:nvSpPr>
          <p:spPr bwMode="auto">
            <a:xfrm>
              <a:off x="8243888" y="13117514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03" name="Text Box 8"/>
            <p:cNvSpPr txBox="1">
              <a:spLocks noChangeArrowheads="1"/>
            </p:cNvSpPr>
            <p:nvPr/>
          </p:nvSpPr>
          <p:spPr bwMode="auto">
            <a:xfrm>
              <a:off x="2339976" y="11542713"/>
              <a:ext cx="16273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g(t)=f(t)s(t)h(t)</a:t>
              </a:r>
              <a:endParaRPr lang="es-ES" i="1" u="none"/>
            </a:p>
          </p:txBody>
        </p:sp>
        <p:sp>
          <p:nvSpPr>
            <p:cNvPr id="204" name="Text Box 9"/>
            <p:cNvSpPr txBox="1">
              <a:spLocks noChangeArrowheads="1"/>
            </p:cNvSpPr>
            <p:nvPr/>
          </p:nvSpPr>
          <p:spPr bwMode="auto">
            <a:xfrm>
              <a:off x="6659563" y="11828463"/>
              <a:ext cx="24144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)=F(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)*H(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205" name="Line 34"/>
            <p:cNvSpPr>
              <a:spLocks noChangeShapeType="1"/>
            </p:cNvSpPr>
            <p:nvPr/>
          </p:nvSpPr>
          <p:spPr bwMode="auto">
            <a:xfrm flipV="1">
              <a:off x="2268538" y="12361864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35"/>
            <p:cNvSpPr>
              <a:spLocks noChangeShapeType="1"/>
            </p:cNvSpPr>
            <p:nvPr/>
          </p:nvSpPr>
          <p:spPr bwMode="auto">
            <a:xfrm flipV="1">
              <a:off x="2484438" y="12433302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36"/>
            <p:cNvSpPr>
              <a:spLocks noChangeShapeType="1"/>
            </p:cNvSpPr>
            <p:nvPr/>
          </p:nvSpPr>
          <p:spPr bwMode="auto">
            <a:xfrm flipV="1">
              <a:off x="2700338" y="12722226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37"/>
            <p:cNvSpPr>
              <a:spLocks noChangeShapeType="1"/>
            </p:cNvSpPr>
            <p:nvPr/>
          </p:nvSpPr>
          <p:spPr bwMode="auto">
            <a:xfrm flipV="1">
              <a:off x="2914650" y="12793664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38"/>
            <p:cNvSpPr>
              <a:spLocks noChangeShapeType="1"/>
            </p:cNvSpPr>
            <p:nvPr/>
          </p:nvSpPr>
          <p:spPr bwMode="auto">
            <a:xfrm flipV="1">
              <a:off x="3132138" y="13009564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39"/>
            <p:cNvSpPr>
              <a:spLocks noChangeShapeType="1"/>
            </p:cNvSpPr>
            <p:nvPr/>
          </p:nvSpPr>
          <p:spPr bwMode="auto">
            <a:xfrm flipV="1">
              <a:off x="3348038" y="12866688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1" name="Group 40"/>
            <p:cNvGrpSpPr>
              <a:grpSpLocks/>
            </p:cNvGrpSpPr>
            <p:nvPr/>
          </p:nvGrpSpPr>
          <p:grpSpPr bwMode="auto">
            <a:xfrm>
              <a:off x="6156325" y="12205029"/>
              <a:ext cx="865188" cy="792162"/>
              <a:chOff x="3787" y="297"/>
              <a:chExt cx="726" cy="642"/>
            </a:xfrm>
          </p:grpSpPr>
          <p:sp>
            <p:nvSpPr>
              <p:cNvPr id="212" name="Freeform 41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42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4" name="Group 43"/>
            <p:cNvGrpSpPr>
              <a:grpSpLocks/>
            </p:cNvGrpSpPr>
            <p:nvPr/>
          </p:nvGrpSpPr>
          <p:grpSpPr bwMode="auto">
            <a:xfrm>
              <a:off x="7019925" y="12205029"/>
              <a:ext cx="865188" cy="792162"/>
              <a:chOff x="3787" y="297"/>
              <a:chExt cx="726" cy="642"/>
            </a:xfrm>
          </p:grpSpPr>
          <p:sp>
            <p:nvSpPr>
              <p:cNvPr id="215" name="Freeform 44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45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7" name="Group 46"/>
            <p:cNvGrpSpPr>
              <a:grpSpLocks/>
            </p:cNvGrpSpPr>
            <p:nvPr/>
          </p:nvGrpSpPr>
          <p:grpSpPr bwMode="auto">
            <a:xfrm>
              <a:off x="5292725" y="12205029"/>
              <a:ext cx="865188" cy="792162"/>
              <a:chOff x="3787" y="297"/>
              <a:chExt cx="726" cy="642"/>
            </a:xfrm>
          </p:grpSpPr>
          <p:sp>
            <p:nvSpPr>
              <p:cNvPr id="218" name="Freeform 47"/>
              <p:cNvSpPr>
                <a:spLocks/>
              </p:cNvSpPr>
              <p:nvPr/>
            </p:nvSpPr>
            <p:spPr bwMode="auto">
              <a:xfrm>
                <a:off x="3787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48"/>
              <p:cNvSpPr>
                <a:spLocks/>
              </p:cNvSpPr>
              <p:nvPr/>
            </p:nvSpPr>
            <p:spPr bwMode="auto">
              <a:xfrm flipH="1">
                <a:off x="4150" y="297"/>
                <a:ext cx="363" cy="642"/>
              </a:xfrm>
              <a:custGeom>
                <a:avLst/>
                <a:gdLst/>
                <a:ahLst/>
                <a:cxnLst>
                  <a:cxn ang="0">
                    <a:pos x="0" y="635"/>
                  </a:cxn>
                  <a:cxn ang="0">
                    <a:pos x="136" y="589"/>
                  </a:cxn>
                  <a:cxn ang="0">
                    <a:pos x="227" y="317"/>
                  </a:cxn>
                  <a:cxn ang="0">
                    <a:pos x="318" y="45"/>
                  </a:cxn>
                  <a:cxn ang="0">
                    <a:pos x="363" y="45"/>
                  </a:cxn>
                </a:cxnLst>
                <a:rect l="0" t="0" r="r" b="b"/>
                <a:pathLst>
                  <a:path w="363" h="642">
                    <a:moveTo>
                      <a:pt x="0" y="635"/>
                    </a:moveTo>
                    <a:cubicBezTo>
                      <a:pt x="49" y="638"/>
                      <a:pt x="98" y="642"/>
                      <a:pt x="136" y="589"/>
                    </a:cubicBezTo>
                    <a:cubicBezTo>
                      <a:pt x="174" y="536"/>
                      <a:pt x="197" y="408"/>
                      <a:pt x="227" y="317"/>
                    </a:cubicBezTo>
                    <a:cubicBezTo>
                      <a:pt x="257" y="226"/>
                      <a:pt x="295" y="90"/>
                      <a:pt x="318" y="45"/>
                    </a:cubicBezTo>
                    <a:cubicBezTo>
                      <a:pt x="341" y="0"/>
                      <a:pt x="352" y="22"/>
                      <a:pt x="363" y="45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0" name="Line 51"/>
            <p:cNvSpPr>
              <a:spLocks noChangeShapeType="1"/>
            </p:cNvSpPr>
            <p:nvPr/>
          </p:nvSpPr>
          <p:spPr bwMode="auto">
            <a:xfrm>
              <a:off x="746127" y="15255876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52"/>
            <p:cNvSpPr>
              <a:spLocks noChangeShapeType="1"/>
            </p:cNvSpPr>
            <p:nvPr/>
          </p:nvSpPr>
          <p:spPr bwMode="auto">
            <a:xfrm flipV="1">
              <a:off x="2259013" y="13887451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Text Box 54"/>
            <p:cNvSpPr txBox="1">
              <a:spLocks noChangeArrowheads="1"/>
            </p:cNvSpPr>
            <p:nvPr/>
          </p:nvSpPr>
          <p:spPr bwMode="auto">
            <a:xfrm>
              <a:off x="3924300" y="15071726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23" name="Text Box 56"/>
            <p:cNvSpPr txBox="1">
              <a:spLocks noChangeArrowheads="1"/>
            </p:cNvSpPr>
            <p:nvPr/>
          </p:nvSpPr>
          <p:spPr bwMode="auto">
            <a:xfrm>
              <a:off x="2328863" y="13742988"/>
              <a:ext cx="4796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r(t)</a:t>
              </a:r>
              <a:endParaRPr lang="es-ES" i="1" u="none"/>
            </a:p>
          </p:txBody>
        </p:sp>
        <p:sp>
          <p:nvSpPr>
            <p:cNvPr id="224" name="Line 74"/>
            <p:cNvSpPr>
              <a:spLocks noChangeShapeType="1"/>
            </p:cNvSpPr>
            <p:nvPr/>
          </p:nvSpPr>
          <p:spPr bwMode="auto">
            <a:xfrm flipV="1">
              <a:off x="2257425" y="14489114"/>
              <a:ext cx="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V="1">
              <a:off x="3563938" y="14495464"/>
              <a:ext cx="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76"/>
            <p:cNvSpPr>
              <a:spLocks noChangeShapeType="1"/>
            </p:cNvSpPr>
            <p:nvPr/>
          </p:nvSpPr>
          <p:spPr bwMode="auto">
            <a:xfrm flipV="1">
              <a:off x="971550" y="14495464"/>
              <a:ext cx="0" cy="792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Text Box 77"/>
            <p:cNvSpPr txBox="1">
              <a:spLocks noChangeArrowheads="1"/>
            </p:cNvSpPr>
            <p:nvPr/>
          </p:nvSpPr>
          <p:spPr bwMode="auto">
            <a:xfrm>
              <a:off x="3276601" y="15281276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 W</a:t>
              </a:r>
            </a:p>
          </p:txBody>
        </p:sp>
        <p:sp>
          <p:nvSpPr>
            <p:cNvPr id="228" name="Line 78"/>
            <p:cNvSpPr>
              <a:spLocks noChangeShapeType="1"/>
            </p:cNvSpPr>
            <p:nvPr/>
          </p:nvSpPr>
          <p:spPr bwMode="auto">
            <a:xfrm>
              <a:off x="755652" y="1747361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79"/>
            <p:cNvSpPr>
              <a:spLocks noChangeShapeType="1"/>
            </p:cNvSpPr>
            <p:nvPr/>
          </p:nvSpPr>
          <p:spPr bwMode="auto">
            <a:xfrm flipV="1">
              <a:off x="2268538" y="1615122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80"/>
            <p:cNvSpPr>
              <a:spLocks noChangeShapeType="1"/>
            </p:cNvSpPr>
            <p:nvPr/>
          </p:nvSpPr>
          <p:spPr bwMode="auto">
            <a:xfrm>
              <a:off x="5076827" y="17519651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81"/>
            <p:cNvSpPr>
              <a:spLocks noChangeShapeType="1"/>
            </p:cNvSpPr>
            <p:nvPr/>
          </p:nvSpPr>
          <p:spPr bwMode="auto">
            <a:xfrm flipV="1">
              <a:off x="6588125" y="1615122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 Box 82"/>
            <p:cNvSpPr txBox="1">
              <a:spLocks noChangeArrowheads="1"/>
            </p:cNvSpPr>
            <p:nvPr/>
          </p:nvSpPr>
          <p:spPr bwMode="auto">
            <a:xfrm>
              <a:off x="3903663" y="17322801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33" name="Text Box 83"/>
            <p:cNvSpPr txBox="1">
              <a:spLocks noChangeArrowheads="1"/>
            </p:cNvSpPr>
            <p:nvPr/>
          </p:nvSpPr>
          <p:spPr bwMode="auto">
            <a:xfrm>
              <a:off x="8243888" y="17292638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34" name="Text Box 84"/>
            <p:cNvSpPr txBox="1">
              <a:spLocks noChangeArrowheads="1"/>
            </p:cNvSpPr>
            <p:nvPr/>
          </p:nvSpPr>
          <p:spPr bwMode="auto">
            <a:xfrm>
              <a:off x="2392364" y="16027401"/>
              <a:ext cx="9156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g(t)*r(t)</a:t>
              </a:r>
              <a:endParaRPr lang="es-ES" i="1" u="none"/>
            </a:p>
          </p:txBody>
        </p:sp>
        <p:sp>
          <p:nvSpPr>
            <p:cNvPr id="235" name="Text Box 85"/>
            <p:cNvSpPr txBox="1">
              <a:spLocks noChangeArrowheads="1"/>
            </p:cNvSpPr>
            <p:nvPr/>
          </p:nvSpPr>
          <p:spPr bwMode="auto">
            <a:xfrm>
              <a:off x="6659564" y="16003589"/>
              <a:ext cx="11721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)R(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236" name="Line 102"/>
            <p:cNvSpPr>
              <a:spLocks noChangeShapeType="1"/>
            </p:cNvSpPr>
            <p:nvPr/>
          </p:nvSpPr>
          <p:spPr bwMode="auto">
            <a:xfrm flipV="1">
              <a:off x="2268538" y="16440151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03"/>
            <p:cNvSpPr>
              <a:spLocks noChangeShapeType="1"/>
            </p:cNvSpPr>
            <p:nvPr/>
          </p:nvSpPr>
          <p:spPr bwMode="auto">
            <a:xfrm flipV="1">
              <a:off x="2484438" y="165115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04"/>
            <p:cNvSpPr>
              <a:spLocks noChangeShapeType="1"/>
            </p:cNvSpPr>
            <p:nvPr/>
          </p:nvSpPr>
          <p:spPr bwMode="auto">
            <a:xfrm flipV="1">
              <a:off x="2700338" y="1680051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05"/>
            <p:cNvSpPr>
              <a:spLocks noChangeShapeType="1"/>
            </p:cNvSpPr>
            <p:nvPr/>
          </p:nvSpPr>
          <p:spPr bwMode="auto">
            <a:xfrm flipV="1">
              <a:off x="2914650" y="16871951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106"/>
            <p:cNvSpPr>
              <a:spLocks noChangeShapeType="1"/>
            </p:cNvSpPr>
            <p:nvPr/>
          </p:nvSpPr>
          <p:spPr bwMode="auto">
            <a:xfrm flipV="1">
              <a:off x="3132138" y="17087851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107"/>
            <p:cNvSpPr>
              <a:spLocks noChangeShapeType="1"/>
            </p:cNvSpPr>
            <p:nvPr/>
          </p:nvSpPr>
          <p:spPr bwMode="auto">
            <a:xfrm flipV="1">
              <a:off x="3348038" y="16944977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108"/>
            <p:cNvSpPr>
              <a:spLocks noChangeShapeType="1"/>
            </p:cNvSpPr>
            <p:nvPr/>
          </p:nvSpPr>
          <p:spPr bwMode="auto">
            <a:xfrm flipV="1">
              <a:off x="971550" y="16440151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109"/>
            <p:cNvSpPr>
              <a:spLocks noChangeShapeType="1"/>
            </p:cNvSpPr>
            <p:nvPr/>
          </p:nvSpPr>
          <p:spPr bwMode="auto">
            <a:xfrm flipV="1">
              <a:off x="1187450" y="165115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110"/>
            <p:cNvSpPr>
              <a:spLocks noChangeShapeType="1"/>
            </p:cNvSpPr>
            <p:nvPr/>
          </p:nvSpPr>
          <p:spPr bwMode="auto">
            <a:xfrm flipV="1">
              <a:off x="1403350" y="1680051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111"/>
            <p:cNvSpPr>
              <a:spLocks noChangeShapeType="1"/>
            </p:cNvSpPr>
            <p:nvPr/>
          </p:nvSpPr>
          <p:spPr bwMode="auto">
            <a:xfrm flipV="1">
              <a:off x="1617663" y="16871951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112"/>
            <p:cNvSpPr>
              <a:spLocks noChangeShapeType="1"/>
            </p:cNvSpPr>
            <p:nvPr/>
          </p:nvSpPr>
          <p:spPr bwMode="auto">
            <a:xfrm flipV="1">
              <a:off x="1835150" y="17087851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113"/>
            <p:cNvSpPr>
              <a:spLocks noChangeShapeType="1"/>
            </p:cNvSpPr>
            <p:nvPr/>
          </p:nvSpPr>
          <p:spPr bwMode="auto">
            <a:xfrm flipV="1">
              <a:off x="2051050" y="16944977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114"/>
            <p:cNvSpPr>
              <a:spLocks noChangeShapeType="1"/>
            </p:cNvSpPr>
            <p:nvPr/>
          </p:nvSpPr>
          <p:spPr bwMode="auto">
            <a:xfrm flipV="1">
              <a:off x="3563938" y="16440151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115"/>
            <p:cNvSpPr>
              <a:spLocks noChangeShapeType="1"/>
            </p:cNvSpPr>
            <p:nvPr/>
          </p:nvSpPr>
          <p:spPr bwMode="auto">
            <a:xfrm flipV="1">
              <a:off x="3779838" y="1651158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145"/>
            <p:cNvSpPr>
              <a:spLocks noChangeShapeType="1"/>
            </p:cNvSpPr>
            <p:nvPr/>
          </p:nvSpPr>
          <p:spPr bwMode="auto">
            <a:xfrm>
              <a:off x="2268540" y="12118976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Text Box 146"/>
            <p:cNvSpPr txBox="1">
              <a:spLocks noChangeArrowheads="1"/>
            </p:cNvSpPr>
            <p:nvPr/>
          </p:nvSpPr>
          <p:spPr bwMode="auto">
            <a:xfrm>
              <a:off x="2679700" y="11903076"/>
              <a:ext cx="35137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N</a:t>
              </a:r>
              <a:endParaRPr lang="es-ES" i="1" u="none"/>
            </a:p>
          </p:txBody>
        </p:sp>
        <p:sp>
          <p:nvSpPr>
            <p:cNvPr id="252" name="Text Box 147"/>
            <p:cNvSpPr txBox="1">
              <a:spLocks noChangeArrowheads="1"/>
            </p:cNvSpPr>
            <p:nvPr/>
          </p:nvSpPr>
          <p:spPr bwMode="auto">
            <a:xfrm>
              <a:off x="3109913" y="12328526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253" name="Line 148"/>
            <p:cNvSpPr>
              <a:spLocks noChangeShapeType="1"/>
            </p:cNvSpPr>
            <p:nvPr/>
          </p:nvSpPr>
          <p:spPr bwMode="auto">
            <a:xfrm>
              <a:off x="2700338" y="12753976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149"/>
            <p:cNvSpPr>
              <a:spLocks noChangeShapeType="1"/>
            </p:cNvSpPr>
            <p:nvPr/>
          </p:nvSpPr>
          <p:spPr bwMode="auto">
            <a:xfrm flipH="1">
              <a:off x="3348038" y="127539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150"/>
            <p:cNvSpPr>
              <a:spLocks noChangeShapeType="1"/>
            </p:cNvSpPr>
            <p:nvPr/>
          </p:nvSpPr>
          <p:spPr bwMode="auto">
            <a:xfrm>
              <a:off x="3132138" y="126825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151"/>
            <p:cNvSpPr>
              <a:spLocks noChangeShapeType="1"/>
            </p:cNvSpPr>
            <p:nvPr/>
          </p:nvSpPr>
          <p:spPr bwMode="auto">
            <a:xfrm>
              <a:off x="3348038" y="126825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Text Box 152"/>
            <p:cNvSpPr txBox="1">
              <a:spLocks noChangeArrowheads="1"/>
            </p:cNvSpPr>
            <p:nvPr/>
          </p:nvSpPr>
          <p:spPr bwMode="auto">
            <a:xfrm>
              <a:off x="7286626" y="1340802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1/T</a:t>
              </a:r>
              <a:endParaRPr lang="es-ES" i="1" u="none">
                <a:sym typeface="Symbol" pitchFamily="18" charset="2"/>
              </a:endParaRPr>
            </a:p>
          </p:txBody>
        </p:sp>
        <p:sp>
          <p:nvSpPr>
            <p:cNvPr id="258" name="Line 153"/>
            <p:cNvSpPr>
              <a:spLocks noChangeShapeType="1"/>
            </p:cNvSpPr>
            <p:nvPr/>
          </p:nvSpPr>
          <p:spPr bwMode="auto">
            <a:xfrm>
              <a:off x="7524750" y="13271502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154"/>
            <p:cNvSpPr>
              <a:spLocks noChangeShapeType="1"/>
            </p:cNvSpPr>
            <p:nvPr/>
          </p:nvSpPr>
          <p:spPr bwMode="auto">
            <a:xfrm>
              <a:off x="5076827" y="15246351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155"/>
            <p:cNvSpPr>
              <a:spLocks noChangeShapeType="1"/>
            </p:cNvSpPr>
            <p:nvPr/>
          </p:nvSpPr>
          <p:spPr bwMode="auto">
            <a:xfrm flipV="1">
              <a:off x="6589713" y="13877926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 Box 156"/>
            <p:cNvSpPr txBox="1">
              <a:spLocks noChangeArrowheads="1"/>
            </p:cNvSpPr>
            <p:nvPr/>
          </p:nvSpPr>
          <p:spPr bwMode="auto">
            <a:xfrm>
              <a:off x="8224838" y="15046326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262" name="Text Box 157"/>
            <p:cNvSpPr txBox="1">
              <a:spLocks noChangeArrowheads="1"/>
            </p:cNvSpPr>
            <p:nvPr/>
          </p:nvSpPr>
          <p:spPr bwMode="auto">
            <a:xfrm>
              <a:off x="6713538" y="13750926"/>
              <a:ext cx="6719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R(</a:t>
              </a:r>
              <a:r>
                <a:rPr lang="es-ES" u="none">
                  <a:sym typeface="Symbol" pitchFamily="18" charset="2"/>
                </a:rPr>
                <a:t>w</a:t>
              </a:r>
              <a:r>
                <a:rPr lang="es-CL" i="1" u="none"/>
                <a:t>)</a:t>
              </a:r>
              <a:endParaRPr lang="es-ES" i="1" u="none" dirty="0"/>
            </a:p>
          </p:txBody>
        </p:sp>
        <p:grpSp>
          <p:nvGrpSpPr>
            <p:cNvPr id="263" name="Group 158"/>
            <p:cNvGrpSpPr>
              <a:grpSpLocks/>
            </p:cNvGrpSpPr>
            <p:nvPr/>
          </p:nvGrpSpPr>
          <p:grpSpPr bwMode="auto">
            <a:xfrm>
              <a:off x="6002338" y="14697076"/>
              <a:ext cx="1619250" cy="576262"/>
              <a:chOff x="3326" y="3294"/>
              <a:chExt cx="1497" cy="363"/>
            </a:xfrm>
          </p:grpSpPr>
          <p:sp>
            <p:nvSpPr>
              <p:cNvPr id="264" name="Line 159"/>
              <p:cNvSpPr>
                <a:spLocks noChangeShapeType="1"/>
              </p:cNvSpPr>
              <p:nvPr/>
            </p:nvSpPr>
            <p:spPr bwMode="auto">
              <a:xfrm flipV="1">
                <a:off x="3326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160"/>
              <p:cNvSpPr>
                <a:spLocks noChangeShapeType="1"/>
              </p:cNvSpPr>
              <p:nvPr/>
            </p:nvSpPr>
            <p:spPr bwMode="auto">
              <a:xfrm flipV="1">
                <a:off x="3462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61"/>
              <p:cNvSpPr>
                <a:spLocks noChangeShapeType="1"/>
              </p:cNvSpPr>
              <p:nvPr/>
            </p:nvSpPr>
            <p:spPr bwMode="auto">
              <a:xfrm flipV="1">
                <a:off x="3599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62"/>
              <p:cNvSpPr>
                <a:spLocks noChangeShapeType="1"/>
              </p:cNvSpPr>
              <p:nvPr/>
            </p:nvSpPr>
            <p:spPr bwMode="auto">
              <a:xfrm flipV="1">
                <a:off x="3735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163"/>
              <p:cNvSpPr>
                <a:spLocks noChangeShapeType="1"/>
              </p:cNvSpPr>
              <p:nvPr/>
            </p:nvSpPr>
            <p:spPr bwMode="auto">
              <a:xfrm flipV="1">
                <a:off x="3870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164"/>
              <p:cNvSpPr>
                <a:spLocks noChangeShapeType="1"/>
              </p:cNvSpPr>
              <p:nvPr/>
            </p:nvSpPr>
            <p:spPr bwMode="auto">
              <a:xfrm flipV="1">
                <a:off x="4006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165"/>
              <p:cNvSpPr>
                <a:spLocks noChangeShapeType="1"/>
              </p:cNvSpPr>
              <p:nvPr/>
            </p:nvSpPr>
            <p:spPr bwMode="auto">
              <a:xfrm flipV="1">
                <a:off x="4143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166"/>
              <p:cNvSpPr>
                <a:spLocks noChangeShapeType="1"/>
              </p:cNvSpPr>
              <p:nvPr/>
            </p:nvSpPr>
            <p:spPr bwMode="auto">
              <a:xfrm flipV="1">
                <a:off x="4279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167"/>
              <p:cNvSpPr>
                <a:spLocks noChangeShapeType="1"/>
              </p:cNvSpPr>
              <p:nvPr/>
            </p:nvSpPr>
            <p:spPr bwMode="auto">
              <a:xfrm flipV="1">
                <a:off x="4414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168"/>
              <p:cNvSpPr>
                <a:spLocks noChangeShapeType="1"/>
              </p:cNvSpPr>
              <p:nvPr/>
            </p:nvSpPr>
            <p:spPr bwMode="auto">
              <a:xfrm flipV="1">
                <a:off x="4550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169"/>
              <p:cNvSpPr>
                <a:spLocks noChangeShapeType="1"/>
              </p:cNvSpPr>
              <p:nvPr/>
            </p:nvSpPr>
            <p:spPr bwMode="auto">
              <a:xfrm flipV="1">
                <a:off x="4687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170"/>
              <p:cNvSpPr>
                <a:spLocks noChangeShapeType="1"/>
              </p:cNvSpPr>
              <p:nvPr/>
            </p:nvSpPr>
            <p:spPr bwMode="auto">
              <a:xfrm flipV="1">
                <a:off x="4823" y="3294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" name="Text Box 171"/>
            <p:cNvSpPr txBox="1">
              <a:spLocks noChangeArrowheads="1"/>
            </p:cNvSpPr>
            <p:nvPr/>
          </p:nvSpPr>
          <p:spPr bwMode="auto">
            <a:xfrm>
              <a:off x="6910388" y="14119226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W</a:t>
              </a:r>
              <a:endParaRPr lang="es-ES" u="none" dirty="0">
                <a:sym typeface="Symbol" pitchFamily="18" charset="2"/>
              </a:endParaRPr>
            </a:p>
          </p:txBody>
        </p:sp>
        <p:sp>
          <p:nvSpPr>
            <p:cNvPr id="277" name="Line 172"/>
            <p:cNvSpPr>
              <a:spLocks noChangeShapeType="1"/>
            </p:cNvSpPr>
            <p:nvPr/>
          </p:nvSpPr>
          <p:spPr bwMode="auto">
            <a:xfrm>
              <a:off x="6589713" y="14544676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73"/>
            <p:cNvSpPr>
              <a:spLocks noChangeShapeType="1"/>
            </p:cNvSpPr>
            <p:nvPr/>
          </p:nvSpPr>
          <p:spPr bwMode="auto">
            <a:xfrm flipH="1">
              <a:off x="7173913" y="14544676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174"/>
            <p:cNvSpPr>
              <a:spLocks noChangeShapeType="1"/>
            </p:cNvSpPr>
            <p:nvPr/>
          </p:nvSpPr>
          <p:spPr bwMode="auto">
            <a:xfrm>
              <a:off x="7021513" y="144732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175"/>
            <p:cNvSpPr>
              <a:spLocks noChangeShapeType="1"/>
            </p:cNvSpPr>
            <p:nvPr/>
          </p:nvSpPr>
          <p:spPr bwMode="auto">
            <a:xfrm>
              <a:off x="7173913" y="14473239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1" name="Group 185"/>
            <p:cNvGrpSpPr>
              <a:grpSpLocks/>
            </p:cNvGrpSpPr>
            <p:nvPr/>
          </p:nvGrpSpPr>
          <p:grpSpPr bwMode="auto">
            <a:xfrm>
              <a:off x="5292725" y="16252826"/>
              <a:ext cx="2592388" cy="792162"/>
              <a:chOff x="3334" y="3203"/>
              <a:chExt cx="1633" cy="499"/>
            </a:xfrm>
          </p:grpSpPr>
          <p:grpSp>
            <p:nvGrpSpPr>
              <p:cNvPr id="282" name="Group 176"/>
              <p:cNvGrpSpPr>
                <a:grpSpLocks/>
              </p:cNvGrpSpPr>
              <p:nvPr/>
            </p:nvGrpSpPr>
            <p:grpSpPr bwMode="auto">
              <a:xfrm>
                <a:off x="3883" y="3203"/>
                <a:ext cx="546" cy="499"/>
                <a:chOff x="3787" y="482"/>
                <a:chExt cx="726" cy="642"/>
              </a:xfrm>
            </p:grpSpPr>
            <p:sp>
              <p:nvSpPr>
                <p:cNvPr id="289" name="Freeform 177"/>
                <p:cNvSpPr>
                  <a:spLocks/>
                </p:cNvSpPr>
                <p:nvPr/>
              </p:nvSpPr>
              <p:spPr bwMode="auto">
                <a:xfrm>
                  <a:off x="3787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Freeform 178"/>
                <p:cNvSpPr>
                  <a:spLocks/>
                </p:cNvSpPr>
                <p:nvPr/>
              </p:nvSpPr>
              <p:spPr bwMode="auto">
                <a:xfrm flipH="1">
                  <a:off x="4150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3" name="Group 179"/>
              <p:cNvGrpSpPr>
                <a:grpSpLocks/>
              </p:cNvGrpSpPr>
              <p:nvPr/>
            </p:nvGrpSpPr>
            <p:grpSpPr bwMode="auto">
              <a:xfrm>
                <a:off x="4427" y="3203"/>
                <a:ext cx="546" cy="499"/>
                <a:chOff x="3787" y="482"/>
                <a:chExt cx="726" cy="642"/>
              </a:xfrm>
            </p:grpSpPr>
            <p:sp>
              <p:nvSpPr>
                <p:cNvPr id="287" name="Freeform 180"/>
                <p:cNvSpPr>
                  <a:spLocks/>
                </p:cNvSpPr>
                <p:nvPr/>
              </p:nvSpPr>
              <p:spPr bwMode="auto">
                <a:xfrm>
                  <a:off x="3787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Freeform 181"/>
                <p:cNvSpPr>
                  <a:spLocks/>
                </p:cNvSpPr>
                <p:nvPr/>
              </p:nvSpPr>
              <p:spPr bwMode="auto">
                <a:xfrm flipH="1">
                  <a:off x="4150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4" name="Group 182"/>
              <p:cNvGrpSpPr>
                <a:grpSpLocks/>
              </p:cNvGrpSpPr>
              <p:nvPr/>
            </p:nvGrpSpPr>
            <p:grpSpPr bwMode="auto">
              <a:xfrm>
                <a:off x="3339" y="3203"/>
                <a:ext cx="546" cy="499"/>
                <a:chOff x="3787" y="482"/>
                <a:chExt cx="726" cy="642"/>
              </a:xfrm>
            </p:grpSpPr>
            <p:sp>
              <p:nvSpPr>
                <p:cNvPr id="285" name="Freeform 183"/>
                <p:cNvSpPr>
                  <a:spLocks/>
                </p:cNvSpPr>
                <p:nvPr/>
              </p:nvSpPr>
              <p:spPr bwMode="auto">
                <a:xfrm>
                  <a:off x="3787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Freeform 184"/>
                <p:cNvSpPr>
                  <a:spLocks/>
                </p:cNvSpPr>
                <p:nvPr/>
              </p:nvSpPr>
              <p:spPr bwMode="auto">
                <a:xfrm flipH="1">
                  <a:off x="4150" y="482"/>
                  <a:ext cx="363" cy="642"/>
                </a:xfrm>
                <a:custGeom>
                  <a:avLst/>
                  <a:gdLst/>
                  <a:ahLst/>
                  <a:cxnLst>
                    <a:cxn ang="0">
                      <a:pos x="0" y="635"/>
                    </a:cxn>
                    <a:cxn ang="0">
                      <a:pos x="136" y="589"/>
                    </a:cxn>
                    <a:cxn ang="0">
                      <a:pos x="227" y="317"/>
                    </a:cxn>
                    <a:cxn ang="0">
                      <a:pos x="318" y="45"/>
                    </a:cxn>
                    <a:cxn ang="0">
                      <a:pos x="363" y="45"/>
                    </a:cxn>
                  </a:cxnLst>
                  <a:rect l="0" t="0" r="r" b="b"/>
                  <a:pathLst>
                    <a:path w="363" h="642">
                      <a:moveTo>
                        <a:pt x="0" y="635"/>
                      </a:moveTo>
                      <a:cubicBezTo>
                        <a:pt x="49" y="638"/>
                        <a:pt x="98" y="642"/>
                        <a:pt x="136" y="589"/>
                      </a:cubicBezTo>
                      <a:cubicBezTo>
                        <a:pt x="174" y="536"/>
                        <a:pt x="197" y="408"/>
                        <a:pt x="227" y="317"/>
                      </a:cubicBezTo>
                      <a:cubicBezTo>
                        <a:pt x="257" y="226"/>
                        <a:pt x="295" y="90"/>
                        <a:pt x="318" y="45"/>
                      </a:cubicBezTo>
                      <a:cubicBezTo>
                        <a:pt x="341" y="0"/>
                        <a:pt x="352" y="22"/>
                        <a:pt x="363" y="45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1" name="Line 191"/>
            <p:cNvSpPr>
              <a:spLocks noChangeShapeType="1"/>
            </p:cNvSpPr>
            <p:nvPr/>
          </p:nvSpPr>
          <p:spPr bwMode="auto">
            <a:xfrm flipH="1" flipV="1">
              <a:off x="6588127" y="16273464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192"/>
            <p:cNvSpPr>
              <a:spLocks noChangeShapeType="1"/>
            </p:cNvSpPr>
            <p:nvPr/>
          </p:nvSpPr>
          <p:spPr bwMode="auto">
            <a:xfrm flipH="1" flipV="1">
              <a:off x="6731000" y="16570326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193"/>
            <p:cNvSpPr>
              <a:spLocks noChangeShapeType="1"/>
            </p:cNvSpPr>
            <p:nvPr/>
          </p:nvSpPr>
          <p:spPr bwMode="auto">
            <a:xfrm flipV="1">
              <a:off x="6886575" y="17022764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194"/>
            <p:cNvSpPr>
              <a:spLocks noChangeShapeType="1"/>
            </p:cNvSpPr>
            <p:nvPr/>
          </p:nvSpPr>
          <p:spPr bwMode="auto">
            <a:xfrm flipV="1">
              <a:off x="7032627" y="17035464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195"/>
            <p:cNvSpPr>
              <a:spLocks noChangeShapeType="1"/>
            </p:cNvSpPr>
            <p:nvPr/>
          </p:nvSpPr>
          <p:spPr bwMode="auto">
            <a:xfrm flipV="1">
              <a:off x="7178675" y="16997364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196"/>
            <p:cNvSpPr>
              <a:spLocks noChangeShapeType="1"/>
            </p:cNvSpPr>
            <p:nvPr/>
          </p:nvSpPr>
          <p:spPr bwMode="auto">
            <a:xfrm flipV="1">
              <a:off x="7319963" y="16560802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197"/>
            <p:cNvSpPr>
              <a:spLocks noChangeShapeType="1"/>
            </p:cNvSpPr>
            <p:nvPr/>
          </p:nvSpPr>
          <p:spPr bwMode="auto">
            <a:xfrm flipH="1" flipV="1">
              <a:off x="7451727" y="16281402"/>
              <a:ext cx="4763" cy="12398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198"/>
            <p:cNvSpPr>
              <a:spLocks noChangeShapeType="1"/>
            </p:cNvSpPr>
            <p:nvPr/>
          </p:nvSpPr>
          <p:spPr bwMode="auto">
            <a:xfrm flipV="1">
              <a:off x="7586663" y="16562388"/>
              <a:ext cx="6350" cy="95885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99"/>
            <p:cNvSpPr>
              <a:spLocks noChangeShapeType="1"/>
            </p:cNvSpPr>
            <p:nvPr/>
          </p:nvSpPr>
          <p:spPr bwMode="auto">
            <a:xfrm flipH="1" flipV="1">
              <a:off x="5721352" y="16273464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00"/>
            <p:cNvSpPr>
              <a:spLocks noChangeShapeType="1"/>
            </p:cNvSpPr>
            <p:nvPr/>
          </p:nvSpPr>
          <p:spPr bwMode="auto">
            <a:xfrm flipH="1" flipV="1">
              <a:off x="5864225" y="16570326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01"/>
            <p:cNvSpPr>
              <a:spLocks noChangeShapeType="1"/>
            </p:cNvSpPr>
            <p:nvPr/>
          </p:nvSpPr>
          <p:spPr bwMode="auto">
            <a:xfrm flipV="1">
              <a:off x="6019800" y="17022764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02"/>
            <p:cNvSpPr>
              <a:spLocks noChangeShapeType="1"/>
            </p:cNvSpPr>
            <p:nvPr/>
          </p:nvSpPr>
          <p:spPr bwMode="auto">
            <a:xfrm flipV="1">
              <a:off x="6165852" y="17035464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03"/>
            <p:cNvSpPr>
              <a:spLocks noChangeShapeType="1"/>
            </p:cNvSpPr>
            <p:nvPr/>
          </p:nvSpPr>
          <p:spPr bwMode="auto">
            <a:xfrm flipV="1">
              <a:off x="6311900" y="16997364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04"/>
            <p:cNvSpPr>
              <a:spLocks noChangeShapeType="1"/>
            </p:cNvSpPr>
            <p:nvPr/>
          </p:nvSpPr>
          <p:spPr bwMode="auto">
            <a:xfrm flipV="1">
              <a:off x="6453188" y="16560802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Text Box 45"/>
            <p:cNvSpPr txBox="1">
              <a:spLocks noChangeArrowheads="1"/>
            </p:cNvSpPr>
            <p:nvPr/>
          </p:nvSpPr>
          <p:spPr bwMode="auto">
            <a:xfrm>
              <a:off x="5613401" y="19259550"/>
              <a:ext cx="4026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>
                  <a:sym typeface="Symbol" pitchFamily="18" charset="2"/>
                </a:rPr>
                <a:t>W</a:t>
              </a:r>
              <a:endParaRPr lang="es-ES" u="none" dirty="0">
                <a:sym typeface="Symbol" pitchFamily="18" charset="2"/>
              </a:endParaRPr>
            </a:p>
          </p:txBody>
        </p:sp>
        <p:sp>
          <p:nvSpPr>
            <p:cNvPr id="306" name="Line 46"/>
            <p:cNvSpPr>
              <a:spLocks noChangeShapeType="1"/>
            </p:cNvSpPr>
            <p:nvPr/>
          </p:nvSpPr>
          <p:spPr bwMode="auto">
            <a:xfrm>
              <a:off x="5292725" y="197612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47"/>
            <p:cNvSpPr>
              <a:spLocks noChangeShapeType="1"/>
            </p:cNvSpPr>
            <p:nvPr/>
          </p:nvSpPr>
          <p:spPr bwMode="auto">
            <a:xfrm flipH="1">
              <a:off x="5864225" y="1976120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48"/>
            <p:cNvSpPr>
              <a:spLocks noChangeShapeType="1"/>
            </p:cNvSpPr>
            <p:nvPr/>
          </p:nvSpPr>
          <p:spPr bwMode="auto">
            <a:xfrm>
              <a:off x="5724525" y="19689763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49"/>
            <p:cNvSpPr>
              <a:spLocks noChangeShapeType="1"/>
            </p:cNvSpPr>
            <p:nvPr/>
          </p:nvSpPr>
          <p:spPr bwMode="auto">
            <a:xfrm>
              <a:off x="5864225" y="19689763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Text Box 53"/>
            <p:cNvSpPr txBox="1">
              <a:spLocks noChangeArrowheads="1"/>
            </p:cNvSpPr>
            <p:nvPr/>
          </p:nvSpPr>
          <p:spPr bwMode="auto">
            <a:xfrm>
              <a:off x="3222626" y="20920075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 W</a:t>
              </a:r>
            </a:p>
          </p:txBody>
        </p:sp>
        <p:sp>
          <p:nvSpPr>
            <p:cNvPr id="311" name="Line 54"/>
            <p:cNvSpPr>
              <a:spLocks noChangeShapeType="1"/>
            </p:cNvSpPr>
            <p:nvPr/>
          </p:nvSpPr>
          <p:spPr bwMode="auto">
            <a:xfrm>
              <a:off x="755652" y="20731162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55"/>
            <p:cNvSpPr>
              <a:spLocks noChangeShapeType="1"/>
            </p:cNvSpPr>
            <p:nvPr/>
          </p:nvSpPr>
          <p:spPr bwMode="auto">
            <a:xfrm flipV="1">
              <a:off x="2268538" y="18545175"/>
              <a:ext cx="0" cy="2374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56"/>
            <p:cNvSpPr>
              <a:spLocks noChangeShapeType="1"/>
            </p:cNvSpPr>
            <p:nvPr/>
          </p:nvSpPr>
          <p:spPr bwMode="auto">
            <a:xfrm>
              <a:off x="5076827" y="20777200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57"/>
            <p:cNvSpPr>
              <a:spLocks noChangeShapeType="1"/>
            </p:cNvSpPr>
            <p:nvPr/>
          </p:nvSpPr>
          <p:spPr bwMode="auto">
            <a:xfrm flipV="1">
              <a:off x="6588125" y="18400713"/>
              <a:ext cx="0" cy="2519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Text Box 58"/>
            <p:cNvSpPr txBox="1">
              <a:spLocks noChangeArrowheads="1"/>
            </p:cNvSpPr>
            <p:nvPr/>
          </p:nvSpPr>
          <p:spPr bwMode="auto">
            <a:xfrm>
              <a:off x="3903663" y="20580350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316" name="Text Box 59"/>
            <p:cNvSpPr txBox="1">
              <a:spLocks noChangeArrowheads="1"/>
            </p:cNvSpPr>
            <p:nvPr/>
          </p:nvSpPr>
          <p:spPr bwMode="auto">
            <a:xfrm>
              <a:off x="8243888" y="20550187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317" name="Text Box 60"/>
            <p:cNvSpPr txBox="1">
              <a:spLocks noChangeArrowheads="1"/>
            </p:cNvSpPr>
            <p:nvPr/>
          </p:nvSpPr>
          <p:spPr bwMode="auto">
            <a:xfrm>
              <a:off x="2284414" y="18477469"/>
              <a:ext cx="9156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g(t)*r(t)</a:t>
              </a:r>
              <a:endParaRPr lang="es-ES" i="1" u="none" dirty="0"/>
            </a:p>
          </p:txBody>
        </p:sp>
        <p:sp>
          <p:nvSpPr>
            <p:cNvPr id="318" name="Text Box 61"/>
            <p:cNvSpPr txBox="1">
              <a:spLocks noChangeArrowheads="1"/>
            </p:cNvSpPr>
            <p:nvPr/>
          </p:nvSpPr>
          <p:spPr bwMode="auto">
            <a:xfrm>
              <a:off x="6646864" y="18340944"/>
              <a:ext cx="11721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G(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)R(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319" name="Line 62"/>
            <p:cNvSpPr>
              <a:spLocks noChangeShapeType="1"/>
            </p:cNvSpPr>
            <p:nvPr/>
          </p:nvSpPr>
          <p:spPr bwMode="auto">
            <a:xfrm flipV="1">
              <a:off x="2268538" y="19697700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63"/>
            <p:cNvSpPr>
              <a:spLocks noChangeShapeType="1"/>
            </p:cNvSpPr>
            <p:nvPr/>
          </p:nvSpPr>
          <p:spPr bwMode="auto">
            <a:xfrm flipV="1">
              <a:off x="2484438" y="19769138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64"/>
            <p:cNvSpPr>
              <a:spLocks noChangeShapeType="1"/>
            </p:cNvSpPr>
            <p:nvPr/>
          </p:nvSpPr>
          <p:spPr bwMode="auto">
            <a:xfrm flipV="1">
              <a:off x="2700338" y="20058062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65"/>
            <p:cNvSpPr>
              <a:spLocks noChangeShapeType="1"/>
            </p:cNvSpPr>
            <p:nvPr/>
          </p:nvSpPr>
          <p:spPr bwMode="auto">
            <a:xfrm flipV="1">
              <a:off x="2914650" y="20129500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66"/>
            <p:cNvSpPr>
              <a:spLocks noChangeShapeType="1"/>
            </p:cNvSpPr>
            <p:nvPr/>
          </p:nvSpPr>
          <p:spPr bwMode="auto">
            <a:xfrm flipV="1">
              <a:off x="3132138" y="20345400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67"/>
            <p:cNvSpPr>
              <a:spLocks noChangeShapeType="1"/>
            </p:cNvSpPr>
            <p:nvPr/>
          </p:nvSpPr>
          <p:spPr bwMode="auto">
            <a:xfrm flipV="1">
              <a:off x="3348038" y="20202526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68"/>
            <p:cNvSpPr>
              <a:spLocks noChangeShapeType="1"/>
            </p:cNvSpPr>
            <p:nvPr/>
          </p:nvSpPr>
          <p:spPr bwMode="auto">
            <a:xfrm flipV="1">
              <a:off x="971550" y="19697700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Line 69"/>
            <p:cNvSpPr>
              <a:spLocks noChangeShapeType="1"/>
            </p:cNvSpPr>
            <p:nvPr/>
          </p:nvSpPr>
          <p:spPr bwMode="auto">
            <a:xfrm flipV="1">
              <a:off x="1187450" y="19769138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Line 70"/>
            <p:cNvSpPr>
              <a:spLocks noChangeShapeType="1"/>
            </p:cNvSpPr>
            <p:nvPr/>
          </p:nvSpPr>
          <p:spPr bwMode="auto">
            <a:xfrm flipV="1">
              <a:off x="1403350" y="20058062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Line 71"/>
            <p:cNvSpPr>
              <a:spLocks noChangeShapeType="1"/>
            </p:cNvSpPr>
            <p:nvPr/>
          </p:nvSpPr>
          <p:spPr bwMode="auto">
            <a:xfrm flipV="1">
              <a:off x="1617663" y="20129500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72"/>
            <p:cNvSpPr>
              <a:spLocks noChangeShapeType="1"/>
            </p:cNvSpPr>
            <p:nvPr/>
          </p:nvSpPr>
          <p:spPr bwMode="auto">
            <a:xfrm flipV="1">
              <a:off x="1835150" y="20345400"/>
              <a:ext cx="0" cy="3603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73"/>
            <p:cNvSpPr>
              <a:spLocks noChangeShapeType="1"/>
            </p:cNvSpPr>
            <p:nvPr/>
          </p:nvSpPr>
          <p:spPr bwMode="auto">
            <a:xfrm flipV="1">
              <a:off x="2051050" y="20202526"/>
              <a:ext cx="0" cy="5032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74"/>
            <p:cNvSpPr>
              <a:spLocks noChangeShapeType="1"/>
            </p:cNvSpPr>
            <p:nvPr/>
          </p:nvSpPr>
          <p:spPr bwMode="auto">
            <a:xfrm flipV="1">
              <a:off x="3563938" y="19697700"/>
              <a:ext cx="0" cy="10080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Line 75"/>
            <p:cNvSpPr>
              <a:spLocks noChangeShapeType="1"/>
            </p:cNvSpPr>
            <p:nvPr/>
          </p:nvSpPr>
          <p:spPr bwMode="auto">
            <a:xfrm flipV="1">
              <a:off x="3779838" y="19769138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108"/>
            <p:cNvSpPr>
              <a:spLocks noChangeShapeType="1"/>
            </p:cNvSpPr>
            <p:nvPr/>
          </p:nvSpPr>
          <p:spPr bwMode="auto">
            <a:xfrm>
              <a:off x="2268538" y="1926431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Text Box 109"/>
            <p:cNvSpPr txBox="1">
              <a:spLocks noChangeArrowheads="1"/>
            </p:cNvSpPr>
            <p:nvPr/>
          </p:nvSpPr>
          <p:spPr bwMode="auto">
            <a:xfrm>
              <a:off x="2700338" y="19048413"/>
              <a:ext cx="35137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N</a:t>
              </a:r>
              <a:endParaRPr lang="es-ES" i="1" u="none"/>
            </a:p>
          </p:txBody>
        </p:sp>
        <p:sp>
          <p:nvSpPr>
            <p:cNvPr id="335" name="Text Box 110"/>
            <p:cNvSpPr txBox="1">
              <a:spLocks noChangeArrowheads="1"/>
            </p:cNvSpPr>
            <p:nvPr/>
          </p:nvSpPr>
          <p:spPr bwMode="auto">
            <a:xfrm>
              <a:off x="1187450" y="19197637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336" name="Line 111"/>
            <p:cNvSpPr>
              <a:spLocks noChangeShapeType="1"/>
            </p:cNvSpPr>
            <p:nvPr/>
          </p:nvSpPr>
          <p:spPr bwMode="auto">
            <a:xfrm>
              <a:off x="828675" y="1962308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112"/>
            <p:cNvSpPr>
              <a:spLocks noChangeShapeType="1"/>
            </p:cNvSpPr>
            <p:nvPr/>
          </p:nvSpPr>
          <p:spPr bwMode="auto">
            <a:xfrm flipH="1">
              <a:off x="1476375" y="19623087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113"/>
            <p:cNvSpPr>
              <a:spLocks noChangeShapeType="1"/>
            </p:cNvSpPr>
            <p:nvPr/>
          </p:nvSpPr>
          <p:spPr bwMode="auto">
            <a:xfrm>
              <a:off x="1260475" y="19551650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114"/>
            <p:cNvSpPr>
              <a:spLocks noChangeShapeType="1"/>
            </p:cNvSpPr>
            <p:nvPr/>
          </p:nvSpPr>
          <p:spPr bwMode="auto">
            <a:xfrm>
              <a:off x="1455738" y="19551650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Text Box 115"/>
            <p:cNvSpPr txBox="1">
              <a:spLocks noChangeArrowheads="1"/>
            </p:cNvSpPr>
            <p:nvPr/>
          </p:nvSpPr>
          <p:spPr bwMode="auto">
            <a:xfrm>
              <a:off x="7162801" y="2091372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  <p:sp>
          <p:nvSpPr>
            <p:cNvPr id="341" name="Line 117"/>
            <p:cNvSpPr>
              <a:spLocks noChangeShapeType="1"/>
            </p:cNvSpPr>
            <p:nvPr/>
          </p:nvSpPr>
          <p:spPr bwMode="auto">
            <a:xfrm>
              <a:off x="3563938" y="20632737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118"/>
            <p:cNvSpPr>
              <a:spLocks noChangeShapeType="1"/>
            </p:cNvSpPr>
            <p:nvPr/>
          </p:nvSpPr>
          <p:spPr bwMode="auto">
            <a:xfrm>
              <a:off x="6588125" y="19264312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Text Box 119"/>
            <p:cNvSpPr txBox="1">
              <a:spLocks noChangeArrowheads="1"/>
            </p:cNvSpPr>
            <p:nvPr/>
          </p:nvSpPr>
          <p:spPr bwMode="auto">
            <a:xfrm>
              <a:off x="6877050" y="19048413"/>
              <a:ext cx="35137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N</a:t>
              </a:r>
              <a:endParaRPr lang="es-ES" i="1" u="none"/>
            </a:p>
          </p:txBody>
        </p:sp>
        <p:sp>
          <p:nvSpPr>
            <p:cNvPr id="344" name="Text Box 121"/>
            <p:cNvSpPr txBox="1">
              <a:spLocks noChangeArrowheads="1"/>
            </p:cNvSpPr>
            <p:nvPr/>
          </p:nvSpPr>
          <p:spPr bwMode="auto">
            <a:xfrm>
              <a:off x="3779838" y="21569362"/>
              <a:ext cx="13195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  <a:r>
                <a:rPr lang="es-ES" i="1" u="none" dirty="0">
                  <a:sym typeface="Symbol" pitchFamily="18" charset="2"/>
                </a:rPr>
                <a:t> = 1/(NT</a:t>
              </a:r>
              <a:r>
                <a:rPr lang="es-ES" u="none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345" name="Text Box 122"/>
            <p:cNvSpPr txBox="1">
              <a:spLocks noChangeArrowheads="1"/>
            </p:cNvSpPr>
            <p:nvPr/>
          </p:nvSpPr>
          <p:spPr bwMode="auto">
            <a:xfrm>
              <a:off x="2209800" y="22363113"/>
              <a:ext cx="43054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u="none" dirty="0"/>
                <a:t>Transformada Discreta de Fourier (DFT)</a:t>
              </a:r>
              <a:endParaRPr lang="es-ES" u="none" dirty="0"/>
            </a:p>
          </p:txBody>
        </p:sp>
        <p:sp>
          <p:nvSpPr>
            <p:cNvPr id="346" name="Line 123"/>
            <p:cNvSpPr>
              <a:spLocks noChangeShapeType="1"/>
            </p:cNvSpPr>
            <p:nvPr/>
          </p:nvSpPr>
          <p:spPr bwMode="auto">
            <a:xfrm flipH="1" flipV="1">
              <a:off x="6588127" y="19527838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124"/>
            <p:cNvSpPr>
              <a:spLocks noChangeShapeType="1"/>
            </p:cNvSpPr>
            <p:nvPr/>
          </p:nvSpPr>
          <p:spPr bwMode="auto">
            <a:xfrm flipH="1" flipV="1">
              <a:off x="6731000" y="19824700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Line 125"/>
            <p:cNvSpPr>
              <a:spLocks noChangeShapeType="1"/>
            </p:cNvSpPr>
            <p:nvPr/>
          </p:nvSpPr>
          <p:spPr bwMode="auto">
            <a:xfrm flipV="1">
              <a:off x="6886575" y="20277138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126"/>
            <p:cNvSpPr>
              <a:spLocks noChangeShapeType="1"/>
            </p:cNvSpPr>
            <p:nvPr/>
          </p:nvSpPr>
          <p:spPr bwMode="auto">
            <a:xfrm flipV="1">
              <a:off x="7032627" y="20289838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127"/>
            <p:cNvSpPr>
              <a:spLocks noChangeShapeType="1"/>
            </p:cNvSpPr>
            <p:nvPr/>
          </p:nvSpPr>
          <p:spPr bwMode="auto">
            <a:xfrm flipV="1">
              <a:off x="7178675" y="20251738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128"/>
            <p:cNvSpPr>
              <a:spLocks noChangeShapeType="1"/>
            </p:cNvSpPr>
            <p:nvPr/>
          </p:nvSpPr>
          <p:spPr bwMode="auto">
            <a:xfrm flipV="1">
              <a:off x="7319963" y="19815176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129"/>
            <p:cNvSpPr>
              <a:spLocks noChangeShapeType="1"/>
            </p:cNvSpPr>
            <p:nvPr/>
          </p:nvSpPr>
          <p:spPr bwMode="auto">
            <a:xfrm flipH="1" flipV="1">
              <a:off x="7451727" y="19535776"/>
              <a:ext cx="4763" cy="12398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130"/>
            <p:cNvSpPr>
              <a:spLocks noChangeShapeType="1"/>
            </p:cNvSpPr>
            <p:nvPr/>
          </p:nvSpPr>
          <p:spPr bwMode="auto">
            <a:xfrm flipV="1">
              <a:off x="7586663" y="19816762"/>
              <a:ext cx="6350" cy="95885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131"/>
            <p:cNvSpPr>
              <a:spLocks noChangeShapeType="1"/>
            </p:cNvSpPr>
            <p:nvPr/>
          </p:nvSpPr>
          <p:spPr bwMode="auto">
            <a:xfrm flipH="1" flipV="1">
              <a:off x="5721352" y="19527838"/>
              <a:ext cx="3175" cy="1247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132"/>
            <p:cNvSpPr>
              <a:spLocks noChangeShapeType="1"/>
            </p:cNvSpPr>
            <p:nvPr/>
          </p:nvSpPr>
          <p:spPr bwMode="auto">
            <a:xfrm flipH="1" flipV="1">
              <a:off x="5864225" y="19824700"/>
              <a:ext cx="6350" cy="950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Line 133"/>
            <p:cNvSpPr>
              <a:spLocks noChangeShapeType="1"/>
            </p:cNvSpPr>
            <p:nvPr/>
          </p:nvSpPr>
          <p:spPr bwMode="auto">
            <a:xfrm flipV="1">
              <a:off x="6019800" y="20277138"/>
              <a:ext cx="0" cy="4984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Line 134"/>
            <p:cNvSpPr>
              <a:spLocks noChangeShapeType="1"/>
            </p:cNvSpPr>
            <p:nvPr/>
          </p:nvSpPr>
          <p:spPr bwMode="auto">
            <a:xfrm flipV="1">
              <a:off x="6165852" y="20289838"/>
              <a:ext cx="3175" cy="4857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Line 135"/>
            <p:cNvSpPr>
              <a:spLocks noChangeShapeType="1"/>
            </p:cNvSpPr>
            <p:nvPr/>
          </p:nvSpPr>
          <p:spPr bwMode="auto">
            <a:xfrm flipV="1">
              <a:off x="6311900" y="20251738"/>
              <a:ext cx="0" cy="52387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136"/>
            <p:cNvSpPr>
              <a:spLocks noChangeShapeType="1"/>
            </p:cNvSpPr>
            <p:nvPr/>
          </p:nvSpPr>
          <p:spPr bwMode="auto">
            <a:xfrm flipV="1">
              <a:off x="6453188" y="19815176"/>
              <a:ext cx="0" cy="96043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1" name="Line 117"/>
          <p:cNvSpPr>
            <a:spLocks noChangeShapeType="1"/>
          </p:cNvSpPr>
          <p:nvPr/>
        </p:nvSpPr>
        <p:spPr bwMode="auto">
          <a:xfrm>
            <a:off x="7116763" y="249285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2.77778E-7 -0.2847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28472 L -1.94444E-6 -0.6180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61805 L -2.77778E-7 -0.95138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95139 L -1.94444E-6 -1.28472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8472 L -2.77778E-7 -1.63472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63472 L -2.77778E-7 -1.96806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96806 L -2.77778E-7 -2.30139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0139 L -2.77778E-7 -2.94583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220</Words>
  <Application>Microsoft Macintosh PowerPoint</Application>
  <PresentationFormat>On-screen Show (4:3)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Diseño predeterminado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24</cp:revision>
  <dcterms:created xsi:type="dcterms:W3CDTF">2010-09-15T13:08:14Z</dcterms:created>
  <dcterms:modified xsi:type="dcterms:W3CDTF">2019-07-26T19:21:17Z</dcterms:modified>
</cp:coreProperties>
</file>