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6"/>
  </p:notesMasterIdLst>
  <p:handoutMasterIdLst>
    <p:handoutMasterId r:id="rId7"/>
  </p:handoutMasterIdLst>
  <p:sldIdLst>
    <p:sldId id="348" r:id="rId2"/>
    <p:sldId id="349" r:id="rId3"/>
    <p:sldId id="350" r:id="rId4"/>
    <p:sldId id="351" r:id="rId5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663" autoAdjust="0"/>
  </p:normalViewPr>
  <p:slideViewPr>
    <p:cSldViewPr>
      <p:cViewPr varScale="1">
        <p:scale>
          <a:sx n="112" d="100"/>
          <a:sy n="112" d="100"/>
        </p:scale>
        <p:origin x="15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A49CB29D-1455-1C49-9840-B557151C1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E273C3BA-80D7-484B-B1A1-61BBA9C50F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353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61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6FB408F-B6EF-784E-A9EA-21C29CB8C17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C01A0ACE-0C60-9740-9AC5-2260DBE6E8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67500" y="228600"/>
            <a:ext cx="1943100" cy="5943600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228600"/>
            <a:ext cx="5676900" cy="5943600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F22511-6F87-3E46-9C07-65DA83C713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228600"/>
            <a:ext cx="7772400" cy="609600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838200" y="990600"/>
            <a:ext cx="3810000" cy="51816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quarter" idx="2"/>
          </p:nvPr>
        </p:nvSpPr>
        <p:spPr>
          <a:xfrm>
            <a:off x="4800600" y="990600"/>
            <a:ext cx="3810000" cy="25146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3"/>
          </p:nvPr>
        </p:nvSpPr>
        <p:spPr>
          <a:xfrm>
            <a:off x="4800600" y="3657600"/>
            <a:ext cx="3810000" cy="2514600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0"/>
          </p:nvPr>
        </p:nvSpPr>
        <p:spPr>
          <a:xfrm>
            <a:off x="130175" y="6345238"/>
            <a:ext cx="419100" cy="457200"/>
          </a:xfrm>
        </p:spPr>
        <p:txBody>
          <a:bodyPr/>
          <a:lstStyle>
            <a:lvl1pPr>
              <a:defRPr smtClean="0"/>
            </a:lvl1pPr>
          </a:lstStyle>
          <a:p>
            <a:fld id="{6C376EAC-103D-6343-A3A4-E80A8A02BE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639801-61F0-6846-95A0-1BABF040C8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E73AC74-25EA-4944-B0B1-EEA14423C3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800600" y="990600"/>
            <a:ext cx="38100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4C4E70F-92D2-4849-B5C4-30F477D06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5193721-BDC4-3C47-A9EC-8F2D12D9AE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C3F7407-ABCF-5E44-BC90-781F79A949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B5A4560-1BBE-7A4B-ACBF-3E0F492457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B8BEF3-D9E2-754C-A9CC-2645BF966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EC4EAB3-4FB7-CD49-95A9-E82799513A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0175" y="6345238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fld id="{11F7A04A-0312-9346-AC7B-A55F849A261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228600"/>
            <a:ext cx="7772400" cy="609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990600"/>
            <a:ext cx="7772400" cy="51816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i="1">
          <a:solidFill>
            <a:srgbClr val="800080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Q2aEzeMDHM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2" y="1690179"/>
            <a:ext cx="4012635" cy="3631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9" tIns="45719" rIns="91439" bIns="45719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u="none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</a:t>
            </a:r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Chile</a:t>
            </a:r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6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6" name="Rectangle 5"/>
          <p:cNvSpPr/>
          <p:nvPr/>
        </p:nvSpPr>
        <p:spPr>
          <a:xfrm>
            <a:off x="3853066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/>
            <a:endParaRPr lang="en-US" u="none"/>
          </a:p>
        </p:txBody>
      </p:sp>
      <p:sp>
        <p:nvSpPr>
          <p:cNvPr id="10" name="TextBox 9"/>
          <p:cNvSpPr txBox="1"/>
          <p:nvPr/>
        </p:nvSpPr>
        <p:spPr>
          <a:xfrm>
            <a:off x="1" y="3031067"/>
            <a:ext cx="9144000" cy="1075677"/>
          </a:xfrm>
          <a:prstGeom prst="rect">
            <a:avLst/>
          </a:prstGeom>
          <a:noFill/>
        </p:spPr>
        <p:txBody>
          <a:bodyPr wrap="square" lIns="91439" tIns="45719" rIns="91439" bIns="45719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Discreta de Cosenos (DCT)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4993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2" y="2864135"/>
            <a:ext cx="8498908" cy="7172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810000"/>
            <a:ext cx="1253065" cy="2912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3810001"/>
            <a:ext cx="1354667" cy="30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1524000"/>
            <a:ext cx="8144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La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Discreta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Cosenos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está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definida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3810000"/>
            <a:ext cx="12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Trebuchet MS" charset="0"/>
                <a:ea typeface="Trebuchet MS" charset="0"/>
                <a:cs typeface="Trebuchet MS" charset="0"/>
              </a:rPr>
              <a:t>para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m</a:t>
            </a:r>
            <a:r>
              <a:rPr lang="en-US" sz="1400" dirty="0">
                <a:latin typeface="Trebuchet MS" charset="0"/>
                <a:ea typeface="Trebuchet MS" charset="0"/>
                <a:cs typeface="Trebuchet MS" charset="0"/>
              </a:rPr>
              <a:t>=2,… </a:t>
            </a:r>
            <a:r>
              <a:rPr lang="en-US" sz="1400" i="1" dirty="0">
                <a:latin typeface="Trebuchet MS" charset="0"/>
                <a:ea typeface="Trebuchet MS" charset="0"/>
                <a:cs typeface="Trebuchet MS" charset="0"/>
              </a:rPr>
              <a:t>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5791" y="5105400"/>
            <a:ext cx="8870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diferencia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de la DFT,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esta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transformada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no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presenta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números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complejos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,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sólo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dirty="0" err="1">
                <a:latin typeface="Trebuchet MS" charset="0"/>
                <a:ea typeface="Trebuchet MS" charset="0"/>
                <a:cs typeface="Trebuchet MS" charset="0"/>
              </a:rPr>
              <a:t>reales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011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0-05 at 11.06.1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916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4824" y="2209800"/>
            <a:ext cx="73434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>
                <a:latin typeface="Trebuchet MS" charset="0"/>
                <a:ea typeface="Trebuchet MS" charset="0"/>
                <a:cs typeface="Trebuchet MS" charset="0"/>
              </a:rPr>
              <a:t>Video: </a:t>
            </a:r>
          </a:p>
          <a:p>
            <a:endParaRPr lang="es-ES_tradnl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s-ES_tradnl" dirty="0">
                <a:latin typeface="Trebuchet MS" charset="0"/>
                <a:ea typeface="Trebuchet MS" charset="0"/>
                <a:cs typeface="Trebuchet MS" charset="0"/>
                <a:hlinkClick r:id="rId2"/>
              </a:rPr>
              <a:t>https://www.youtube.com/watch?v=Q2aEzeMDHMA</a:t>
            </a:r>
            <a:endParaRPr lang="es-ES_tradnl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s-ES_tradnl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s-ES_tradnl" dirty="0">
              <a:latin typeface="Trebuchet MS" charset="0"/>
              <a:ea typeface="Trebuchet MS" charset="0"/>
              <a:cs typeface="Trebuchet MS" charset="0"/>
            </a:endParaRPr>
          </a:p>
          <a:p>
            <a:r>
              <a:rPr lang="es-ES_tradnl" dirty="0">
                <a:latin typeface="Trebuchet MS" charset="0"/>
                <a:ea typeface="Trebuchet MS" charset="0"/>
                <a:cs typeface="Trebuchet MS" charset="0"/>
              </a:rPr>
              <a:t>JPEG DCT, </a:t>
            </a:r>
            <a:r>
              <a:rPr lang="es-ES_tradnl" dirty="0" err="1">
                <a:latin typeface="Trebuchet MS" charset="0"/>
                <a:ea typeface="Trebuchet MS" charset="0"/>
                <a:cs typeface="Trebuchet MS" charset="0"/>
              </a:rPr>
              <a:t>Discrete</a:t>
            </a:r>
            <a:r>
              <a:rPr lang="es-ES_tradnl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s-ES_tradnl" dirty="0" err="1">
                <a:latin typeface="Trebuchet MS" charset="0"/>
                <a:ea typeface="Trebuchet MS" charset="0"/>
                <a:cs typeface="Trebuchet MS" charset="0"/>
              </a:rPr>
              <a:t>Cosine</a:t>
            </a:r>
            <a:r>
              <a:rPr lang="es-ES_tradnl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s-ES_tradnl" dirty="0" err="1">
                <a:latin typeface="Trebuchet MS" charset="0"/>
                <a:ea typeface="Trebuchet MS" charset="0"/>
                <a:cs typeface="Trebuchet MS" charset="0"/>
              </a:rPr>
              <a:t>Transform</a:t>
            </a:r>
            <a:endParaRPr lang="es-ES_tradnl" dirty="0">
              <a:latin typeface="Trebuchet MS" charset="0"/>
              <a:ea typeface="Trebuchet MS" charset="0"/>
              <a:cs typeface="Trebuchet MS" charset="0"/>
            </a:endParaRPr>
          </a:p>
          <a:p>
            <a:endParaRPr lang="es-ES_tradnl" dirty="0">
              <a:latin typeface="Trebuchet MS" charset="0"/>
              <a:ea typeface="Trebuchet MS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29908"/>
      </p:ext>
    </p:extLst>
  </p:cSld>
  <p:clrMapOvr>
    <a:masterClrMapping/>
  </p:clrMapOvr>
</p:sld>
</file>

<file path=ppt/theme/theme1.xml><?xml version="1.0" encoding="utf-8"?>
<a:theme xmlns:a="http://schemas.openxmlformats.org/drawingml/2006/main" name="cornell-01">
  <a:themeElements>
    <a:clrScheme name="cornell-0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ornell-0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ornell-0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rnell-0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rnell-0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iccv03_ped_det</Template>
  <TotalTime>4248</TotalTime>
  <Words>83</Words>
  <Application>Microsoft Macintosh PowerPoint</Application>
  <PresentationFormat>On-screen Show (4:3)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Times New Roman</vt:lpstr>
      <vt:lpstr>Trebuchet MS</vt:lpstr>
      <vt:lpstr>cornell-01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and Vision: Discriminative Models</dc:title>
  <dc:creator>Paul Viola</dc:creator>
  <cp:lastModifiedBy>Domingo Mery</cp:lastModifiedBy>
  <cp:revision>34</cp:revision>
  <dcterms:created xsi:type="dcterms:W3CDTF">2010-10-04T12:41:55Z</dcterms:created>
  <dcterms:modified xsi:type="dcterms:W3CDTF">2019-07-26T19:21:38Z</dcterms:modified>
</cp:coreProperties>
</file>