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6" r:id="rId2"/>
    <p:sldId id="280" r:id="rId3"/>
    <p:sldId id="281" r:id="rId4"/>
    <p:sldId id="282" r:id="rId5"/>
    <p:sldId id="285" r:id="rId6"/>
    <p:sldId id="283" r:id="rId7"/>
    <p:sldId id="277" r:id="rId8"/>
    <p:sldId id="279" r:id="rId9"/>
    <p:sldId id="278" r:id="rId10"/>
    <p:sldId id="286" r:id="rId11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>
      <p:cViewPr varScale="1">
        <p:scale>
          <a:sx n="112" d="100"/>
          <a:sy n="112" d="100"/>
        </p:scale>
        <p:origin x="15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1132F-6757-456E-A169-DFC25AF282F4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BF1C0-D557-4F9B-AA86-3A4B39A187DF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1594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87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30BB-3945-4562-998B-13630C30D4E7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49022" y="1690179"/>
            <a:ext cx="4012635" cy="3539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6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 u="none"/>
          </a:p>
        </p:txBody>
      </p:sp>
      <p:sp>
        <p:nvSpPr>
          <p:cNvPr id="6" name="Rectangle 5"/>
          <p:cNvSpPr/>
          <p:nvPr/>
        </p:nvSpPr>
        <p:spPr>
          <a:xfrm>
            <a:off x="3853066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 u="none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 u="none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 u="none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 u="none"/>
          </a:p>
        </p:txBody>
      </p:sp>
      <p:sp>
        <p:nvSpPr>
          <p:cNvPr id="10" name="TextBox 9"/>
          <p:cNvSpPr txBox="1"/>
          <p:nvPr/>
        </p:nvSpPr>
        <p:spPr>
          <a:xfrm>
            <a:off x="1" y="3031067"/>
            <a:ext cx="9144000" cy="1075677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Wavelets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2352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Ejemplos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2967335"/>
            <a:ext cx="61926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Detección de Bordes, Texturas</a:t>
            </a:r>
            <a:r>
              <a:rPr lang="es-ES_tradnl"/>
              <a:t>, Compresión:</a:t>
            </a:r>
          </a:p>
          <a:p>
            <a:endParaRPr lang="es-ES_tradnl" dirty="0"/>
          </a:p>
          <a:p>
            <a:r>
              <a:rPr lang="es-ES_tradnl" dirty="0"/>
              <a:t>https://</a:t>
            </a:r>
            <a:r>
              <a:rPr lang="es-ES_tradnl" dirty="0" err="1"/>
              <a:t>www.dc.uba.ar</a:t>
            </a:r>
            <a:r>
              <a:rPr lang="es-ES_tradnl" dirty="0"/>
              <a:t>/</a:t>
            </a:r>
            <a:r>
              <a:rPr lang="es-ES_tradnl" dirty="0" err="1"/>
              <a:t>Trash</a:t>
            </a:r>
            <a:r>
              <a:rPr lang="es-ES_tradnl" dirty="0"/>
              <a:t>/eventos/</a:t>
            </a:r>
            <a:r>
              <a:rPr lang="es-ES_tradnl" dirty="0" err="1"/>
              <a:t>ecimag</a:t>
            </a:r>
            <a:r>
              <a:rPr lang="es-ES_tradnl" dirty="0"/>
              <a:t>/workshop/Transparencias-Charla-</a:t>
            </a:r>
            <a:r>
              <a:rPr lang="es-ES_tradnl" dirty="0" err="1"/>
              <a:t>AnaRuedin.pdf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8459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20688"/>
            <a:ext cx="9144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5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0" y="574614"/>
            <a:ext cx="9144000" cy="625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1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482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8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47189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68400"/>
            <a:ext cx="9144000" cy="481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7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471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96752"/>
            <a:ext cx="7021160" cy="490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1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15" y="1124744"/>
            <a:ext cx="8215869" cy="489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0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88388"/>
            <a:ext cx="7021160" cy="372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916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55</Words>
  <Application>Microsoft Macintosh PowerPoint</Application>
  <PresentationFormat>On-screen Show (4:3)</PresentationFormat>
  <Paragraphs>20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Ejemplos</vt:lpstr>
    </vt:vector>
  </TitlesOfParts>
  <Company>Escuela de Ingeniería - P.Universidad Católica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19</cp:revision>
  <dcterms:created xsi:type="dcterms:W3CDTF">2010-10-04T15:12:26Z</dcterms:created>
  <dcterms:modified xsi:type="dcterms:W3CDTF">2019-07-26T19:21:57Z</dcterms:modified>
</cp:coreProperties>
</file>