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theme/theme10.xml" ContentType="application/vnd.openxmlformats-officedocument.theme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theme/theme11.xml" ContentType="application/vnd.openxmlformats-officedocument.theme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theme/theme12.xml" ContentType="application/vnd.openxmlformats-officedocument.theme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theme/theme13.xml" ContentType="application/vnd.openxmlformats-officedocument.theme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theme/theme14.xml" ContentType="application/vnd.openxmlformats-officedocument.theme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theme/theme15.xml" ContentType="application/vnd.openxmlformats-officedocument.theme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theme/theme16.xml" ContentType="application/vnd.openxmlformats-officedocument.theme+xml"/>
  <Override PartName="/ppt/theme/theme1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49" r:id="rId2"/>
    <p:sldMasterId id="2147483653" r:id="rId3"/>
    <p:sldMasterId id="2147483654" r:id="rId4"/>
    <p:sldMasterId id="2147483655" r:id="rId5"/>
    <p:sldMasterId id="2147483656" r:id="rId6"/>
    <p:sldMasterId id="2147483657" r:id="rId7"/>
    <p:sldMasterId id="2147483658" r:id="rId8"/>
    <p:sldMasterId id="2147483659" r:id="rId9"/>
    <p:sldMasterId id="2147483660" r:id="rId10"/>
    <p:sldMasterId id="2147483661" r:id="rId11"/>
    <p:sldMasterId id="2147483662" r:id="rId12"/>
    <p:sldMasterId id="2147483663" r:id="rId13"/>
    <p:sldMasterId id="2147483664" r:id="rId14"/>
    <p:sldMasterId id="2147483665" r:id="rId15"/>
    <p:sldMasterId id="2147483666" r:id="rId16"/>
  </p:sldMasterIdLst>
  <p:notesMasterIdLst>
    <p:notesMasterId r:id="rId23"/>
  </p:notesMasterIdLst>
  <p:sldIdLst>
    <p:sldId id="417" r:id="rId17"/>
    <p:sldId id="402" r:id="rId18"/>
    <p:sldId id="403" r:id="rId19"/>
    <p:sldId id="404" r:id="rId20"/>
    <p:sldId id="405" r:id="rId21"/>
    <p:sldId id="406" r:id="rId22"/>
  </p:sldIdLst>
  <p:sldSz cx="10160000" cy="7620000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3200" kern="1200">
        <a:solidFill>
          <a:srgbClr val="000000"/>
        </a:solidFill>
        <a:latin typeface="Helvetica Neue Light" charset="0"/>
        <a:ea typeface="ヒラギノ角ゴ Pro W3" charset="-128"/>
        <a:cs typeface="ヒラギノ角ゴ Pro W3" charset="-128"/>
        <a:sym typeface="Helvetica Neue Light" charset="0"/>
      </a:defRPr>
    </a:lvl1pPr>
    <a:lvl2pPr marL="457200" algn="ctr" rtl="0" fontAlgn="base">
      <a:spcBef>
        <a:spcPct val="0"/>
      </a:spcBef>
      <a:spcAft>
        <a:spcPct val="0"/>
      </a:spcAft>
      <a:defRPr sz="3200" kern="1200">
        <a:solidFill>
          <a:srgbClr val="000000"/>
        </a:solidFill>
        <a:latin typeface="Helvetica Neue Light" charset="0"/>
        <a:ea typeface="ヒラギノ角ゴ Pro W3" charset="-128"/>
        <a:cs typeface="ヒラギノ角ゴ Pro W3" charset="-128"/>
        <a:sym typeface="Helvetica Neue Light" charset="0"/>
      </a:defRPr>
    </a:lvl2pPr>
    <a:lvl3pPr marL="914400" algn="ctr" rtl="0" fontAlgn="base">
      <a:spcBef>
        <a:spcPct val="0"/>
      </a:spcBef>
      <a:spcAft>
        <a:spcPct val="0"/>
      </a:spcAft>
      <a:defRPr sz="3200" kern="1200">
        <a:solidFill>
          <a:srgbClr val="000000"/>
        </a:solidFill>
        <a:latin typeface="Helvetica Neue Light" charset="0"/>
        <a:ea typeface="ヒラギノ角ゴ Pro W3" charset="-128"/>
        <a:cs typeface="ヒラギノ角ゴ Pro W3" charset="-128"/>
        <a:sym typeface="Helvetica Neue Light" charset="0"/>
      </a:defRPr>
    </a:lvl3pPr>
    <a:lvl4pPr marL="1371600" algn="ctr" rtl="0" fontAlgn="base">
      <a:spcBef>
        <a:spcPct val="0"/>
      </a:spcBef>
      <a:spcAft>
        <a:spcPct val="0"/>
      </a:spcAft>
      <a:defRPr sz="3200" kern="1200">
        <a:solidFill>
          <a:srgbClr val="000000"/>
        </a:solidFill>
        <a:latin typeface="Helvetica Neue Light" charset="0"/>
        <a:ea typeface="ヒラギノ角ゴ Pro W3" charset="-128"/>
        <a:cs typeface="ヒラギノ角ゴ Pro W3" charset="-128"/>
        <a:sym typeface="Helvetica Neue Light" charset="0"/>
      </a:defRPr>
    </a:lvl4pPr>
    <a:lvl5pPr marL="1828800" algn="ctr" rtl="0" fontAlgn="base">
      <a:spcBef>
        <a:spcPct val="0"/>
      </a:spcBef>
      <a:spcAft>
        <a:spcPct val="0"/>
      </a:spcAft>
      <a:defRPr sz="3200" kern="1200">
        <a:solidFill>
          <a:srgbClr val="000000"/>
        </a:solidFill>
        <a:latin typeface="Helvetica Neue Light" charset="0"/>
        <a:ea typeface="ヒラギノ角ゴ Pro W3" charset="-128"/>
        <a:cs typeface="ヒラギノ角ゴ Pro W3" charset="-128"/>
        <a:sym typeface="Helvetica Neue Light" charset="0"/>
      </a:defRPr>
    </a:lvl5pPr>
    <a:lvl6pPr marL="2286000" algn="l" defTabSz="457200" rtl="0" eaLnBrk="1" latinLnBrk="0" hangingPunct="1">
      <a:defRPr sz="3200" kern="1200">
        <a:solidFill>
          <a:srgbClr val="000000"/>
        </a:solidFill>
        <a:latin typeface="Helvetica Neue Light" charset="0"/>
        <a:ea typeface="ヒラギノ角ゴ Pro W3" charset="-128"/>
        <a:cs typeface="ヒラギノ角ゴ Pro W3" charset="-128"/>
        <a:sym typeface="Helvetica Neue Light" charset="0"/>
      </a:defRPr>
    </a:lvl6pPr>
    <a:lvl7pPr marL="2743200" algn="l" defTabSz="457200" rtl="0" eaLnBrk="1" latinLnBrk="0" hangingPunct="1">
      <a:defRPr sz="3200" kern="1200">
        <a:solidFill>
          <a:srgbClr val="000000"/>
        </a:solidFill>
        <a:latin typeface="Helvetica Neue Light" charset="0"/>
        <a:ea typeface="ヒラギノ角ゴ Pro W3" charset="-128"/>
        <a:cs typeface="ヒラギノ角ゴ Pro W3" charset="-128"/>
        <a:sym typeface="Helvetica Neue Light" charset="0"/>
      </a:defRPr>
    </a:lvl7pPr>
    <a:lvl8pPr marL="3200400" algn="l" defTabSz="457200" rtl="0" eaLnBrk="1" latinLnBrk="0" hangingPunct="1">
      <a:defRPr sz="3200" kern="1200">
        <a:solidFill>
          <a:srgbClr val="000000"/>
        </a:solidFill>
        <a:latin typeface="Helvetica Neue Light" charset="0"/>
        <a:ea typeface="ヒラギノ角ゴ Pro W3" charset="-128"/>
        <a:cs typeface="ヒラギノ角ゴ Pro W3" charset="-128"/>
        <a:sym typeface="Helvetica Neue Light" charset="0"/>
      </a:defRPr>
    </a:lvl8pPr>
    <a:lvl9pPr marL="3657600" algn="l" defTabSz="457200" rtl="0" eaLnBrk="1" latinLnBrk="0" hangingPunct="1">
      <a:defRPr sz="3200" kern="1200">
        <a:solidFill>
          <a:srgbClr val="000000"/>
        </a:solidFill>
        <a:latin typeface="Helvetica Neue Light" charset="0"/>
        <a:ea typeface="ヒラギノ角ゴ Pro W3" charset="-128"/>
        <a:cs typeface="ヒラギノ角ゴ Pro W3" charset="-128"/>
        <a:sym typeface="Helvetica Neue Light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400">
          <p15:clr>
            <a:srgbClr val="A4A3A4"/>
          </p15:clr>
        </p15:guide>
        <p15:guide id="2" pos="320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59"/>
    <p:restoredTop sz="90941"/>
  </p:normalViewPr>
  <p:slideViewPr>
    <p:cSldViewPr>
      <p:cViewPr varScale="1">
        <p:scale>
          <a:sx n="97" d="100"/>
          <a:sy n="97" d="100"/>
        </p:scale>
        <p:origin x="776" y="192"/>
      </p:cViewPr>
      <p:guideLst>
        <p:guide orient="horz" pos="2400"/>
        <p:guide pos="320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Master" Target="slideMasters/slideMaster13.xml"/><Relationship Id="rId18" Type="http://schemas.openxmlformats.org/officeDocument/2006/relationships/slide" Target="slides/slide2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5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1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0" Type="http://schemas.openxmlformats.org/officeDocument/2006/relationships/slide" Target="slides/slide4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Master" Target="slideMasters/slideMaster15.xml"/><Relationship Id="rId23" Type="http://schemas.openxmlformats.org/officeDocument/2006/relationships/notesMaster" Target="notesMasters/notesMaster1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3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" Target="slides/slide6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s-ES"/>
          </a:p>
        </p:txBody>
      </p:sp>
      <p:sp>
        <p:nvSpPr>
          <p:cNvPr id="2058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endParaRPr lang="es-ES"/>
          </a:p>
        </p:txBody>
      </p:sp>
      <p:sp>
        <p:nvSpPr>
          <p:cNvPr id="2058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058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2058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s-ES"/>
          </a:p>
        </p:txBody>
      </p:sp>
      <p:sp>
        <p:nvSpPr>
          <p:cNvPr id="2058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301C7D3A-21B0-A14D-B629-37733D759A9F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1124141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Helvetica Neue Light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Helvetica Neue Light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Helvetica Neue Light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Helvetica Neue Light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Helvetica Neue Light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368921-76A0-4AD0-9C73-38820D030D86}" type="slidenum">
              <a:rPr lang="en-US"/>
              <a:pPr/>
              <a:t>1</a:t>
            </a:fld>
            <a:endParaRPr lang="en-US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243829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7E06BA-63DE-C34D-B4CB-8E6C3A4969F0}" type="slidenum">
              <a:rPr lang="es-ES"/>
              <a:pPr/>
              <a:t>2</a:t>
            </a:fld>
            <a:endParaRPr lang="es-ES"/>
          </a:p>
        </p:txBody>
      </p:sp>
      <p:sp>
        <p:nvSpPr>
          <p:cNvPr id="357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7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083617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62000" y="2366963"/>
            <a:ext cx="8636000" cy="1633537"/>
          </a:xfrm>
        </p:spPr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318000"/>
            <a:ext cx="7112000" cy="1947863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_tradnl"/>
              <a:t>Haga clic para modificar el estilo de subtítulo del patrón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62000" y="2366963"/>
            <a:ext cx="8636000" cy="1633537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318000"/>
            <a:ext cx="7112000" cy="1947863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_tradnl"/>
              <a:t>Haga clic para modificar el estilo de subtítulo del patrón</a:t>
            </a:r>
          </a:p>
        </p:txBody>
      </p:sp>
    </p:spTree>
  </p:cSld>
  <p:clrMapOvr>
    <a:masterClrMapping/>
  </p:clrMapOvr>
  <p:transition/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03275" y="4895850"/>
            <a:ext cx="8636000" cy="15144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03275" y="3228975"/>
            <a:ext cx="8636000" cy="16668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44500" y="673100"/>
            <a:ext cx="4559300" cy="6273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5156200" y="673100"/>
            <a:ext cx="4559300" cy="6273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508000" y="1704975"/>
            <a:ext cx="4489450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508000" y="2416175"/>
            <a:ext cx="4489450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5160963" y="1704975"/>
            <a:ext cx="4491037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5160963" y="2416175"/>
            <a:ext cx="4491037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 para editar título</a:t>
            </a:r>
          </a:p>
        </p:txBody>
      </p:sp>
    </p:spTree>
  </p:cSld>
  <p:clrMapOvr>
    <a:masterClrMapping/>
  </p:clrMapOvr>
  <p:transition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3213"/>
            <a:ext cx="3343275" cy="1290637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971925" y="303213"/>
            <a:ext cx="5680075" cy="65039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508000" y="1593850"/>
            <a:ext cx="3343275" cy="52133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90725" y="5334000"/>
            <a:ext cx="6096000" cy="6302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990725" y="681038"/>
            <a:ext cx="6096000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990725" y="5964238"/>
            <a:ext cx="6096000" cy="8937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397750" y="1028700"/>
            <a:ext cx="2317750" cy="5372100"/>
          </a:xfrm>
        </p:spPr>
        <p:txBody>
          <a:bodyPr vert="eaVert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44500" y="1028700"/>
            <a:ext cx="6800850" cy="5372100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397750" y="304800"/>
            <a:ext cx="2317750" cy="6642100"/>
          </a:xfrm>
          <a:prstGeom prst="rect">
            <a:avLst/>
          </a:prstGeom>
        </p:spPr>
        <p:txBody>
          <a:bodyPr vert="eaVert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44500" y="304800"/>
            <a:ext cx="6800850" cy="6642100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62000" y="2366963"/>
            <a:ext cx="8636000" cy="1633537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318000"/>
            <a:ext cx="7112000" cy="1947863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_tradnl"/>
              <a:t>Haga clic para modificar el estilo de subtítulo del patrón</a:t>
            </a:r>
          </a:p>
        </p:txBody>
      </p:sp>
    </p:spTree>
  </p:cSld>
  <p:clrMapOvr>
    <a:masterClrMapping/>
  </p:clrMapOvr>
  <p:transition/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03275" y="4895850"/>
            <a:ext cx="8636000" cy="15144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03275" y="3228975"/>
            <a:ext cx="8636000" cy="16668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342900" y="6883400"/>
            <a:ext cx="3149600" cy="63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3644900" y="6883400"/>
            <a:ext cx="3149600" cy="63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508000" y="1704975"/>
            <a:ext cx="4489450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508000" y="2416175"/>
            <a:ext cx="4489450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5160963" y="1704975"/>
            <a:ext cx="4491037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5160963" y="2416175"/>
            <a:ext cx="4491037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 para editar título</a:t>
            </a:r>
          </a:p>
        </p:txBody>
      </p:sp>
    </p:spTree>
  </p:cSld>
  <p:clrMapOvr>
    <a:masterClrMapping/>
  </p:clrMapOvr>
  <p:transition/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3213"/>
            <a:ext cx="3343275" cy="1290637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971925" y="303213"/>
            <a:ext cx="5680075" cy="65039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508000" y="1593850"/>
            <a:ext cx="3343275" cy="52133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90725" y="5334000"/>
            <a:ext cx="6096000" cy="6302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990725" y="681038"/>
            <a:ext cx="6096000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990725" y="5964238"/>
            <a:ext cx="6096000" cy="8937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62000" y="2366963"/>
            <a:ext cx="8636000" cy="1633537"/>
          </a:xfrm>
        </p:spPr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318000"/>
            <a:ext cx="7112000" cy="1947863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_tradnl"/>
              <a:t>Haga clic para modificar el estilo de subtítulo del patrón</a:t>
            </a:r>
          </a:p>
        </p:txBody>
      </p:sp>
    </p:spTree>
  </p:cSld>
  <p:clrMapOvr>
    <a:masterClrMapping/>
  </p:clrMapOvr>
  <p:transition/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324725" y="304800"/>
            <a:ext cx="2327275" cy="7213600"/>
          </a:xfrm>
          <a:prstGeom prst="rect">
            <a:avLst/>
          </a:prstGeom>
        </p:spPr>
        <p:txBody>
          <a:bodyPr vert="eaVert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342900" y="304800"/>
            <a:ext cx="6829425" cy="7213600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62000" y="2366963"/>
            <a:ext cx="8636000" cy="1633537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318000"/>
            <a:ext cx="7112000" cy="1947863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_tradnl"/>
              <a:t>Haga clic para modificar el estilo de subtítulo del patrón</a:t>
            </a:r>
          </a:p>
        </p:txBody>
      </p:sp>
    </p:spTree>
  </p:cSld>
  <p:clrMapOvr>
    <a:masterClrMapping/>
  </p:clrMapOvr>
  <p:transition/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03275" y="4895850"/>
            <a:ext cx="8636000" cy="15144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03275" y="3228975"/>
            <a:ext cx="8636000" cy="16668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342900" y="6883400"/>
            <a:ext cx="3149600" cy="63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3644900" y="6883400"/>
            <a:ext cx="3149600" cy="63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508000" y="1704975"/>
            <a:ext cx="4489450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508000" y="2416175"/>
            <a:ext cx="4489450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5160963" y="1704975"/>
            <a:ext cx="4491037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5160963" y="2416175"/>
            <a:ext cx="4491037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 para editar título</a:t>
            </a:r>
          </a:p>
        </p:txBody>
      </p:sp>
    </p:spTree>
  </p:cSld>
  <p:clrMapOvr>
    <a:masterClrMapping/>
  </p:clrMapOvr>
  <p:transition/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3213"/>
            <a:ext cx="3343275" cy="1290637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971925" y="303213"/>
            <a:ext cx="5680075" cy="65039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508000" y="1593850"/>
            <a:ext cx="3343275" cy="52133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90725" y="5334000"/>
            <a:ext cx="6096000" cy="6302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990725" y="681038"/>
            <a:ext cx="6096000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990725" y="5964238"/>
            <a:ext cx="6096000" cy="8937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324725" y="304800"/>
            <a:ext cx="2327275" cy="7213600"/>
          </a:xfrm>
          <a:prstGeom prst="rect">
            <a:avLst/>
          </a:prstGeom>
        </p:spPr>
        <p:txBody>
          <a:bodyPr vert="eaVert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342900" y="304800"/>
            <a:ext cx="6829425" cy="7213600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62000" y="2366963"/>
            <a:ext cx="8636000" cy="1633537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318000"/>
            <a:ext cx="7112000" cy="1947863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_tradnl"/>
              <a:t>Haga clic para modificar el estilo de subtítulo del patrón</a:t>
            </a:r>
          </a:p>
        </p:txBody>
      </p:sp>
    </p:spTree>
  </p:cSld>
  <p:clrMapOvr>
    <a:masterClrMapping/>
  </p:clrMapOvr>
  <p:transition/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03275" y="4895850"/>
            <a:ext cx="8636000" cy="15144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03275" y="3228975"/>
            <a:ext cx="8636000" cy="16668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342900" y="6883400"/>
            <a:ext cx="3149600" cy="63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3644900" y="6883400"/>
            <a:ext cx="3149600" cy="63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508000" y="1704975"/>
            <a:ext cx="4489450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508000" y="2416175"/>
            <a:ext cx="4489450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5160963" y="1704975"/>
            <a:ext cx="4491037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5160963" y="2416175"/>
            <a:ext cx="4491037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 para editar título</a:t>
            </a:r>
          </a:p>
        </p:txBody>
      </p:sp>
    </p:spTree>
  </p:cSld>
  <p:clrMapOvr>
    <a:masterClrMapping/>
  </p:clrMapOvr>
  <p:transition/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03275" y="4895850"/>
            <a:ext cx="8636000" cy="15144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03275" y="3228975"/>
            <a:ext cx="8636000" cy="16668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3213"/>
            <a:ext cx="3343275" cy="1290637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971925" y="303213"/>
            <a:ext cx="5680075" cy="65039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508000" y="1593850"/>
            <a:ext cx="3343275" cy="52133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90725" y="5334000"/>
            <a:ext cx="6096000" cy="6302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990725" y="681038"/>
            <a:ext cx="6096000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990725" y="5964238"/>
            <a:ext cx="6096000" cy="8937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324725" y="304800"/>
            <a:ext cx="2327275" cy="7213600"/>
          </a:xfrm>
          <a:prstGeom prst="rect">
            <a:avLst/>
          </a:prstGeom>
        </p:spPr>
        <p:txBody>
          <a:bodyPr vert="eaVert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342900" y="304800"/>
            <a:ext cx="6829425" cy="7213600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62000" y="2366963"/>
            <a:ext cx="8636000" cy="1633537"/>
          </a:xfrm>
        </p:spPr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318000"/>
            <a:ext cx="7112000" cy="1947863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_tradnl"/>
              <a:t>Haga clic para modificar el estilo de subtítulo del patrón</a:t>
            </a:r>
          </a:p>
        </p:txBody>
      </p:sp>
    </p:spTree>
  </p:cSld>
  <p:clrMapOvr>
    <a:masterClrMapping/>
  </p:clrMapOvr>
  <p:transition/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03275" y="4895850"/>
            <a:ext cx="8636000" cy="15144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03275" y="3228975"/>
            <a:ext cx="8636000" cy="16668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44500" y="3924300"/>
            <a:ext cx="1911350" cy="2476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2508250" y="3924300"/>
            <a:ext cx="1911350" cy="2476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</p:spPr>
        <p:txBody>
          <a:bodyPr/>
          <a:lstStyle>
            <a:lvl1pPr>
              <a:defRPr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508000" y="1704975"/>
            <a:ext cx="4489450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508000" y="2416175"/>
            <a:ext cx="4489450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5160963" y="1704975"/>
            <a:ext cx="4491037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5160963" y="2416175"/>
            <a:ext cx="4491037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44500" y="1816100"/>
            <a:ext cx="4559300" cy="5130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5156200" y="1816100"/>
            <a:ext cx="4559300" cy="5130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3213"/>
            <a:ext cx="3343275" cy="129063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971925" y="303213"/>
            <a:ext cx="5680075" cy="65039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508000" y="1593850"/>
            <a:ext cx="3343275" cy="52133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90725" y="5334000"/>
            <a:ext cx="6096000" cy="6302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990725" y="681038"/>
            <a:ext cx="6096000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990725" y="5964238"/>
            <a:ext cx="6096000" cy="8937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3425825" y="1028700"/>
            <a:ext cx="993775" cy="5372100"/>
          </a:xfrm>
        </p:spPr>
        <p:txBody>
          <a:bodyPr vert="eaVert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44500" y="1028700"/>
            <a:ext cx="2828925" cy="5372100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62000" y="2366963"/>
            <a:ext cx="8636000" cy="1633537"/>
          </a:xfrm>
        </p:spPr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318000"/>
            <a:ext cx="7112000" cy="1947863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_tradnl"/>
              <a:t>Haga clic para modificar el estilo de subtítulo del patrón</a:t>
            </a:r>
          </a:p>
        </p:txBody>
      </p:sp>
    </p:spTree>
  </p:cSld>
  <p:clrMapOvr>
    <a:masterClrMapping/>
  </p:clrMapOvr>
  <p:transition/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03275" y="4895850"/>
            <a:ext cx="8636000" cy="15144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03275" y="3228975"/>
            <a:ext cx="8636000" cy="16668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6134100" y="6616700"/>
            <a:ext cx="1860550" cy="393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147050" y="6616700"/>
            <a:ext cx="1860550" cy="393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</p:spPr>
        <p:txBody>
          <a:bodyPr/>
          <a:lstStyle>
            <a:lvl1pPr>
              <a:defRPr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508000" y="1704975"/>
            <a:ext cx="4489450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508000" y="2416175"/>
            <a:ext cx="4489450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5160963" y="1704975"/>
            <a:ext cx="4491037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5160963" y="2416175"/>
            <a:ext cx="4491037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</p:spPr>
        <p:txBody>
          <a:bodyPr/>
          <a:lstStyle>
            <a:lvl1pPr>
              <a:defRPr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508000" y="1704975"/>
            <a:ext cx="4489450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508000" y="2416175"/>
            <a:ext cx="4489450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5160963" y="1704975"/>
            <a:ext cx="4491037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5160963" y="2416175"/>
            <a:ext cx="4491037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</p:spTree>
  </p:cSld>
  <p:clrMapOvr>
    <a:masterClrMapping/>
  </p:clrMapOvr>
  <p:transition/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3213"/>
            <a:ext cx="3343275" cy="12906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971925" y="303213"/>
            <a:ext cx="5680075" cy="65039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508000" y="1593850"/>
            <a:ext cx="3343275" cy="52133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90725" y="5334000"/>
            <a:ext cx="6096000" cy="6302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990725" y="681038"/>
            <a:ext cx="6096000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990725" y="5964238"/>
            <a:ext cx="6096000" cy="8937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781925" y="6083300"/>
            <a:ext cx="2225675" cy="1333500"/>
          </a:xfrm>
        </p:spPr>
        <p:txBody>
          <a:bodyPr vert="eaVert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1104900" y="6083300"/>
            <a:ext cx="6524625" cy="1333500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62000" y="2366963"/>
            <a:ext cx="8636000" cy="1633537"/>
          </a:xfrm>
        </p:spPr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318000"/>
            <a:ext cx="7112000" cy="1947863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_tradnl"/>
              <a:t>Haga clic para modificar el estilo de subtítulo del patrón</a:t>
            </a:r>
          </a:p>
        </p:txBody>
      </p:sp>
    </p:spTree>
  </p:cSld>
  <p:clrMapOvr>
    <a:masterClrMapping/>
  </p:clrMapOvr>
  <p:transition/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08000" y="1778000"/>
            <a:ext cx="9144000" cy="5029200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03275" y="4895850"/>
            <a:ext cx="8636000" cy="15144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03275" y="3228975"/>
            <a:ext cx="8636000" cy="1666875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508000" y="1778000"/>
            <a:ext cx="4495800" cy="5029200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5156200" y="1778000"/>
            <a:ext cx="4495800" cy="5029200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</p:spTree>
  </p:cSld>
  <p:clrMapOvr>
    <a:masterClrMapping/>
  </p:clrMapOvr>
  <p:transition/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</p:spPr>
        <p:txBody>
          <a:bodyPr/>
          <a:lstStyle>
            <a:lvl1pPr>
              <a:defRPr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508000" y="1704975"/>
            <a:ext cx="4489450" cy="711200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508000" y="2416175"/>
            <a:ext cx="4489450" cy="4391025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5160963" y="1704975"/>
            <a:ext cx="4491037" cy="711200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5160963" y="2416175"/>
            <a:ext cx="4491037" cy="4391025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</p:spTree>
  </p:cSld>
  <p:clrMapOvr>
    <a:masterClrMapping/>
  </p:clrMapOvr>
  <p:transition/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3213"/>
            <a:ext cx="3343275" cy="12906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971925" y="303213"/>
            <a:ext cx="5680075" cy="6503987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508000" y="1593850"/>
            <a:ext cx="3343275" cy="521335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90725" y="5334000"/>
            <a:ext cx="6096000" cy="6302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990725" y="681038"/>
            <a:ext cx="6096000" cy="45720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990725" y="5964238"/>
            <a:ext cx="6096000" cy="8937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508000" y="1778000"/>
            <a:ext cx="9144000" cy="50292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397750" y="1778000"/>
            <a:ext cx="2317750" cy="5029200"/>
          </a:xfrm>
        </p:spPr>
        <p:txBody>
          <a:bodyPr vert="eaVert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44500" y="1778000"/>
            <a:ext cx="6800850" cy="50292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3213"/>
            <a:ext cx="3343275" cy="129063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971925" y="303213"/>
            <a:ext cx="5680075" cy="65039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508000" y="1593850"/>
            <a:ext cx="3343275" cy="52133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90725" y="5334000"/>
            <a:ext cx="6096000" cy="6302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990725" y="681038"/>
            <a:ext cx="6096000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990725" y="5964238"/>
            <a:ext cx="6096000" cy="8937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397750" y="254000"/>
            <a:ext cx="2317750" cy="6692900"/>
          </a:xfrm>
        </p:spPr>
        <p:txBody>
          <a:bodyPr vert="eaVert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44500" y="254000"/>
            <a:ext cx="6800850" cy="6692900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62000" y="2366963"/>
            <a:ext cx="8636000" cy="1633537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318000"/>
            <a:ext cx="7112000" cy="1947863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_tradnl"/>
              <a:t>Haga clic para modificar el estilo de subtítulo del patrón</a:t>
            </a:r>
          </a:p>
        </p:txBody>
      </p:sp>
    </p:spTree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03275" y="4895850"/>
            <a:ext cx="8636000" cy="15144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03275" y="3228975"/>
            <a:ext cx="8636000" cy="16668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342900" y="6883400"/>
            <a:ext cx="3149600" cy="63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3644900" y="6883400"/>
            <a:ext cx="3149600" cy="63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508000" y="1704975"/>
            <a:ext cx="4489450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508000" y="2416175"/>
            <a:ext cx="4489450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5160963" y="1704975"/>
            <a:ext cx="4491037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5160963" y="2416175"/>
            <a:ext cx="4491037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 para editar título</a:t>
            </a:r>
          </a:p>
        </p:txBody>
      </p:sp>
    </p:spTree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03275" y="4895850"/>
            <a:ext cx="8636000" cy="15144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03275" y="3228975"/>
            <a:ext cx="8636000" cy="16668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3213"/>
            <a:ext cx="3343275" cy="1290637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971925" y="303213"/>
            <a:ext cx="5680075" cy="65039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508000" y="1593850"/>
            <a:ext cx="3343275" cy="52133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90725" y="5334000"/>
            <a:ext cx="6096000" cy="6302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990725" y="681038"/>
            <a:ext cx="6096000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990725" y="5964238"/>
            <a:ext cx="6096000" cy="8937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324725" y="304800"/>
            <a:ext cx="2327275" cy="7213600"/>
          </a:xfrm>
          <a:prstGeom prst="rect">
            <a:avLst/>
          </a:prstGeom>
        </p:spPr>
        <p:txBody>
          <a:bodyPr vert="eaVert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342900" y="304800"/>
            <a:ext cx="6829425" cy="7213600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62000" y="2366963"/>
            <a:ext cx="8636000" cy="1633537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318000"/>
            <a:ext cx="7112000" cy="1947863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_tradnl"/>
              <a:t>Haga clic para modificar el estilo de subtítulo del patrón</a:t>
            </a:r>
          </a:p>
        </p:txBody>
      </p:sp>
    </p:spTree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03275" y="4895850"/>
            <a:ext cx="8636000" cy="15144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03275" y="3228975"/>
            <a:ext cx="8636000" cy="16668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342900" y="6883400"/>
            <a:ext cx="3149600" cy="63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3644900" y="6883400"/>
            <a:ext cx="3149600" cy="63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508000" y="1704975"/>
            <a:ext cx="4489450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508000" y="2416175"/>
            <a:ext cx="4489450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5160963" y="1704975"/>
            <a:ext cx="4491037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5160963" y="2416175"/>
            <a:ext cx="4491037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 para editar título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44500" y="3924300"/>
            <a:ext cx="4559300" cy="2476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5156200" y="3924300"/>
            <a:ext cx="4559300" cy="2476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3213"/>
            <a:ext cx="3343275" cy="1290637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971925" y="303213"/>
            <a:ext cx="5680075" cy="65039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508000" y="1593850"/>
            <a:ext cx="3343275" cy="52133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90725" y="5334000"/>
            <a:ext cx="6096000" cy="6302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990725" y="681038"/>
            <a:ext cx="6096000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990725" y="5964238"/>
            <a:ext cx="6096000" cy="8937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324725" y="304800"/>
            <a:ext cx="2327275" cy="7213600"/>
          </a:xfrm>
          <a:prstGeom prst="rect">
            <a:avLst/>
          </a:prstGeom>
        </p:spPr>
        <p:txBody>
          <a:bodyPr vert="eaVert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342900" y="304800"/>
            <a:ext cx="6829425" cy="7213600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62000" y="2366963"/>
            <a:ext cx="8636000" cy="1633537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318000"/>
            <a:ext cx="7112000" cy="1947863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_tradnl"/>
              <a:t>Haga clic para modificar el estilo de subtítulo del patrón</a:t>
            </a:r>
          </a:p>
        </p:txBody>
      </p:sp>
    </p:spTree>
  </p:cSld>
  <p:clrMapOvr>
    <a:masterClrMapping/>
  </p:clrMapOvr>
  <p:transition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03275" y="4895850"/>
            <a:ext cx="8636000" cy="15144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03275" y="3228975"/>
            <a:ext cx="8636000" cy="16668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342900" y="6883400"/>
            <a:ext cx="3149600" cy="63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3644900" y="6883400"/>
            <a:ext cx="3149600" cy="63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508000" y="1704975"/>
            <a:ext cx="4489450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508000" y="2416175"/>
            <a:ext cx="4489450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5160963" y="1704975"/>
            <a:ext cx="4491037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5160963" y="2416175"/>
            <a:ext cx="4491037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</p:spPr>
        <p:txBody>
          <a:bodyPr/>
          <a:lstStyle>
            <a:lvl1pPr>
              <a:defRPr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508000" y="1704975"/>
            <a:ext cx="4489450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508000" y="2416175"/>
            <a:ext cx="4489450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5160963" y="1704975"/>
            <a:ext cx="4491037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5160963" y="2416175"/>
            <a:ext cx="4491037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 para editar título</a:t>
            </a:r>
          </a:p>
        </p:txBody>
      </p:sp>
    </p:spTree>
  </p:cSld>
  <p:clrMapOvr>
    <a:masterClrMapping/>
  </p:clrMapOvr>
  <p:transition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3213"/>
            <a:ext cx="3343275" cy="1290637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971925" y="303213"/>
            <a:ext cx="5680075" cy="65039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508000" y="1593850"/>
            <a:ext cx="3343275" cy="52133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90725" y="5334000"/>
            <a:ext cx="6096000" cy="6302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990725" y="681038"/>
            <a:ext cx="6096000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990725" y="5964238"/>
            <a:ext cx="6096000" cy="8937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324725" y="304800"/>
            <a:ext cx="2327275" cy="7213600"/>
          </a:xfrm>
          <a:prstGeom prst="rect">
            <a:avLst/>
          </a:prstGeom>
        </p:spPr>
        <p:txBody>
          <a:bodyPr vert="eaVert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342900" y="304800"/>
            <a:ext cx="6829425" cy="7213600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62000" y="2366963"/>
            <a:ext cx="8636000" cy="1633537"/>
          </a:xfrm>
        </p:spPr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318000"/>
            <a:ext cx="7112000" cy="1947863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_tradnl"/>
              <a:t>Haga clic para modificar el estilo de subtítulo del patrón</a:t>
            </a:r>
          </a:p>
        </p:txBody>
      </p:sp>
    </p:spTree>
  </p:cSld>
  <p:clrMapOvr>
    <a:masterClrMapping/>
  </p:clrMapOvr>
  <p:transition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03275" y="4895850"/>
            <a:ext cx="8636000" cy="15144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03275" y="3228975"/>
            <a:ext cx="8636000" cy="16668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44500" y="1816100"/>
            <a:ext cx="1911350" cy="5130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2508250" y="1816100"/>
            <a:ext cx="1911350" cy="5130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</p:spTree>
  </p:cSld>
  <p:clrMapOvr>
    <a:masterClrMapping/>
  </p:clrMapOvr>
  <p:transition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</p:spPr>
        <p:txBody>
          <a:bodyPr/>
          <a:lstStyle>
            <a:lvl1pPr>
              <a:defRPr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508000" y="1704975"/>
            <a:ext cx="4489450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508000" y="2416175"/>
            <a:ext cx="4489450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5160963" y="1704975"/>
            <a:ext cx="4491037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5160963" y="2416175"/>
            <a:ext cx="4491037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</p:spTree>
  </p:cSld>
  <p:clrMapOvr>
    <a:masterClrMapping/>
  </p:clrMapOvr>
  <p:transition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3213"/>
            <a:ext cx="3343275" cy="129063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971925" y="303213"/>
            <a:ext cx="5680075" cy="65039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508000" y="1593850"/>
            <a:ext cx="3343275" cy="52133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90725" y="5334000"/>
            <a:ext cx="6096000" cy="6302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990725" y="681038"/>
            <a:ext cx="6096000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990725" y="5964238"/>
            <a:ext cx="6096000" cy="8937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3425825" y="254000"/>
            <a:ext cx="993775" cy="6692900"/>
          </a:xfrm>
        </p:spPr>
        <p:txBody>
          <a:bodyPr vert="eaVert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44500" y="254000"/>
            <a:ext cx="2828925" cy="6692900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62000" y="2366963"/>
            <a:ext cx="8636000" cy="1633537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318000"/>
            <a:ext cx="7112000" cy="1947863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_tradnl"/>
              <a:t>Haga clic para modificar el estilo de subtítulo del patrón</a:t>
            </a:r>
          </a:p>
        </p:txBody>
      </p:sp>
    </p:spTree>
  </p:cSld>
  <p:clrMapOvr>
    <a:masterClrMapping/>
  </p:clrMapOvr>
  <p:transition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03275" y="4895850"/>
            <a:ext cx="8636000" cy="15144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03275" y="3228975"/>
            <a:ext cx="8636000" cy="16668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342900" y="6883400"/>
            <a:ext cx="3149600" cy="63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3644900" y="6883400"/>
            <a:ext cx="3149600" cy="63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508000" y="1704975"/>
            <a:ext cx="4489450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508000" y="2416175"/>
            <a:ext cx="4489450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5160963" y="1704975"/>
            <a:ext cx="4491037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5160963" y="2416175"/>
            <a:ext cx="4491037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 para editar título</a:t>
            </a:r>
          </a:p>
        </p:txBody>
      </p:sp>
    </p:spTree>
  </p:cSld>
  <p:clrMapOvr>
    <a:masterClrMapping/>
  </p:clrMapOvr>
  <p:transition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3213"/>
            <a:ext cx="3343275" cy="1290637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971925" y="303213"/>
            <a:ext cx="5680075" cy="65039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508000" y="1593850"/>
            <a:ext cx="3343275" cy="52133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90725" y="5334000"/>
            <a:ext cx="6096000" cy="6302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990725" y="681038"/>
            <a:ext cx="6096000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990725" y="5964238"/>
            <a:ext cx="6096000" cy="8937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324725" y="304800"/>
            <a:ext cx="2327275" cy="7213600"/>
          </a:xfrm>
          <a:prstGeom prst="rect">
            <a:avLst/>
          </a:prstGeom>
        </p:spPr>
        <p:txBody>
          <a:bodyPr vert="eaVert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342900" y="304800"/>
            <a:ext cx="6829425" cy="7213600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62000" y="2366963"/>
            <a:ext cx="8636000" cy="1633537"/>
          </a:xfrm>
        </p:spPr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318000"/>
            <a:ext cx="7112000" cy="1947863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_tradnl"/>
              <a:t>Haga clic para modificar el estilo de subtítulo del patrón</a:t>
            </a:r>
          </a:p>
        </p:txBody>
      </p:sp>
    </p:spTree>
  </p:cSld>
  <p:clrMapOvr>
    <a:masterClrMapping/>
  </p:clrMapOvr>
  <p:transition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3213"/>
            <a:ext cx="3343275" cy="129063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971925" y="303213"/>
            <a:ext cx="5680075" cy="65039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508000" y="1593850"/>
            <a:ext cx="3343275" cy="52133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03275" y="4895850"/>
            <a:ext cx="8636000" cy="15144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03275" y="3228975"/>
            <a:ext cx="8636000" cy="16668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44500" y="1816100"/>
            <a:ext cx="1911350" cy="5130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2508250" y="1816100"/>
            <a:ext cx="1911350" cy="5130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</p:spPr>
        <p:txBody>
          <a:bodyPr/>
          <a:lstStyle>
            <a:lvl1pPr>
              <a:defRPr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508000" y="1704975"/>
            <a:ext cx="4489450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508000" y="2416175"/>
            <a:ext cx="4489450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5160963" y="1704975"/>
            <a:ext cx="4491037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5160963" y="2416175"/>
            <a:ext cx="4491037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</p:spTree>
  </p:cSld>
  <p:clrMapOvr>
    <a:masterClrMapping/>
  </p:clrMapOvr>
  <p:transition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3213"/>
            <a:ext cx="3343275" cy="129063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971925" y="303213"/>
            <a:ext cx="5680075" cy="65039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508000" y="1593850"/>
            <a:ext cx="3343275" cy="52133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90725" y="5334000"/>
            <a:ext cx="6096000" cy="6302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990725" y="681038"/>
            <a:ext cx="6096000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990725" y="5964238"/>
            <a:ext cx="6096000" cy="8937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397750" y="254000"/>
            <a:ext cx="2317750" cy="6692900"/>
          </a:xfrm>
        </p:spPr>
        <p:txBody>
          <a:bodyPr vert="eaVert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44500" y="254000"/>
            <a:ext cx="6800850" cy="6692900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62000" y="2366963"/>
            <a:ext cx="8636000" cy="1633537"/>
          </a:xfrm>
        </p:spPr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318000"/>
            <a:ext cx="7112000" cy="1947863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_tradnl"/>
              <a:t>Haga clic para modificar el estilo de subtítulo del patrón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90725" y="5334000"/>
            <a:ext cx="6096000" cy="6302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990725" y="681038"/>
            <a:ext cx="6096000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990725" y="5964238"/>
            <a:ext cx="6096000" cy="8937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03275" y="4895850"/>
            <a:ext cx="8636000" cy="15144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03275" y="3228975"/>
            <a:ext cx="8636000" cy="16668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6540500" y="1816100"/>
            <a:ext cx="1511300" cy="5130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204200" y="1816100"/>
            <a:ext cx="1511300" cy="5130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</p:spPr>
        <p:txBody>
          <a:bodyPr/>
          <a:lstStyle>
            <a:lvl1pPr>
              <a:defRPr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508000" y="1704975"/>
            <a:ext cx="4489450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508000" y="2416175"/>
            <a:ext cx="4489450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5160963" y="1704975"/>
            <a:ext cx="4491037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5160963" y="2416175"/>
            <a:ext cx="4491037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</p:spTree>
  </p:cSld>
  <p:clrMapOvr>
    <a:masterClrMapping/>
  </p:clrMapOvr>
  <p:transition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3213"/>
            <a:ext cx="3343275" cy="129063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971925" y="303213"/>
            <a:ext cx="5680075" cy="65039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508000" y="1593850"/>
            <a:ext cx="3343275" cy="52133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90725" y="5334000"/>
            <a:ext cx="6096000" cy="6302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990725" y="681038"/>
            <a:ext cx="6096000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990725" y="5964238"/>
            <a:ext cx="6096000" cy="8937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397750" y="254000"/>
            <a:ext cx="2317750" cy="6692900"/>
          </a:xfrm>
        </p:spPr>
        <p:txBody>
          <a:bodyPr vert="eaVert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44500" y="254000"/>
            <a:ext cx="6800850" cy="6692900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7.xml"/><Relationship Id="rId3" Type="http://schemas.openxmlformats.org/officeDocument/2006/relationships/slideLayout" Target="../slideLayouts/slideLayout102.xml"/><Relationship Id="rId7" Type="http://schemas.openxmlformats.org/officeDocument/2006/relationships/slideLayout" Target="../slideLayouts/slideLayout106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1.xml"/><Relationship Id="rId1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8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8.xml"/><Relationship Id="rId3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7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12.xml"/><Relationship Id="rId1" Type="http://schemas.openxmlformats.org/officeDocument/2006/relationships/slideLayout" Target="../slideLayouts/slideLayout111.xml"/><Relationship Id="rId6" Type="http://schemas.openxmlformats.org/officeDocument/2006/relationships/slideLayout" Target="../slideLayouts/slideLayout116.xml"/><Relationship Id="rId11" Type="http://schemas.openxmlformats.org/officeDocument/2006/relationships/slideLayout" Target="../slideLayouts/slideLayout121.xml"/><Relationship Id="rId5" Type="http://schemas.openxmlformats.org/officeDocument/2006/relationships/slideLayout" Target="../slideLayouts/slideLayout115.xml"/><Relationship Id="rId10" Type="http://schemas.openxmlformats.org/officeDocument/2006/relationships/slideLayout" Target="../slideLayouts/slideLayout120.xml"/><Relationship Id="rId4" Type="http://schemas.openxmlformats.org/officeDocument/2006/relationships/slideLayout" Target="../slideLayouts/slideLayout114.xml"/><Relationship Id="rId9" Type="http://schemas.openxmlformats.org/officeDocument/2006/relationships/slideLayout" Target="../slideLayouts/slideLayout119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9.xml"/><Relationship Id="rId3" Type="http://schemas.openxmlformats.org/officeDocument/2006/relationships/slideLayout" Target="../slideLayouts/slideLayout124.xml"/><Relationship Id="rId7" Type="http://schemas.openxmlformats.org/officeDocument/2006/relationships/slideLayout" Target="../slideLayouts/slideLayout128.xml"/><Relationship Id="rId12" Type="http://schemas.openxmlformats.org/officeDocument/2006/relationships/theme" Target="../theme/theme12.xml"/><Relationship Id="rId2" Type="http://schemas.openxmlformats.org/officeDocument/2006/relationships/slideLayout" Target="../slideLayouts/slideLayout123.xml"/><Relationship Id="rId1" Type="http://schemas.openxmlformats.org/officeDocument/2006/relationships/slideLayout" Target="../slideLayouts/slideLayout122.xml"/><Relationship Id="rId6" Type="http://schemas.openxmlformats.org/officeDocument/2006/relationships/slideLayout" Target="../slideLayouts/slideLayout127.xml"/><Relationship Id="rId11" Type="http://schemas.openxmlformats.org/officeDocument/2006/relationships/slideLayout" Target="../slideLayouts/slideLayout132.xml"/><Relationship Id="rId5" Type="http://schemas.openxmlformats.org/officeDocument/2006/relationships/slideLayout" Target="../slideLayouts/slideLayout126.xml"/><Relationship Id="rId10" Type="http://schemas.openxmlformats.org/officeDocument/2006/relationships/slideLayout" Target="../slideLayouts/slideLayout131.xml"/><Relationship Id="rId4" Type="http://schemas.openxmlformats.org/officeDocument/2006/relationships/slideLayout" Target="../slideLayouts/slideLayout125.xml"/><Relationship Id="rId9" Type="http://schemas.openxmlformats.org/officeDocument/2006/relationships/slideLayout" Target="../slideLayouts/slideLayout130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0.xml"/><Relationship Id="rId3" Type="http://schemas.openxmlformats.org/officeDocument/2006/relationships/slideLayout" Target="../slideLayouts/slideLayout135.xml"/><Relationship Id="rId7" Type="http://schemas.openxmlformats.org/officeDocument/2006/relationships/slideLayout" Target="../slideLayouts/slideLayout139.xml"/><Relationship Id="rId12" Type="http://schemas.openxmlformats.org/officeDocument/2006/relationships/theme" Target="../theme/theme13.xml"/><Relationship Id="rId2" Type="http://schemas.openxmlformats.org/officeDocument/2006/relationships/slideLayout" Target="../slideLayouts/slideLayout134.xml"/><Relationship Id="rId1" Type="http://schemas.openxmlformats.org/officeDocument/2006/relationships/slideLayout" Target="../slideLayouts/slideLayout133.xml"/><Relationship Id="rId6" Type="http://schemas.openxmlformats.org/officeDocument/2006/relationships/slideLayout" Target="../slideLayouts/slideLayout138.xml"/><Relationship Id="rId11" Type="http://schemas.openxmlformats.org/officeDocument/2006/relationships/slideLayout" Target="../slideLayouts/slideLayout143.xml"/><Relationship Id="rId5" Type="http://schemas.openxmlformats.org/officeDocument/2006/relationships/slideLayout" Target="../slideLayouts/slideLayout137.xml"/><Relationship Id="rId10" Type="http://schemas.openxmlformats.org/officeDocument/2006/relationships/slideLayout" Target="../slideLayouts/slideLayout142.xml"/><Relationship Id="rId4" Type="http://schemas.openxmlformats.org/officeDocument/2006/relationships/slideLayout" Target="../slideLayouts/slideLayout136.xml"/><Relationship Id="rId9" Type="http://schemas.openxmlformats.org/officeDocument/2006/relationships/slideLayout" Target="../slideLayouts/slideLayout141.xml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1.xml"/><Relationship Id="rId3" Type="http://schemas.openxmlformats.org/officeDocument/2006/relationships/slideLayout" Target="../slideLayouts/slideLayout146.xml"/><Relationship Id="rId7" Type="http://schemas.openxmlformats.org/officeDocument/2006/relationships/slideLayout" Target="../slideLayouts/slideLayout150.xml"/><Relationship Id="rId12" Type="http://schemas.openxmlformats.org/officeDocument/2006/relationships/theme" Target="../theme/theme14.xml"/><Relationship Id="rId2" Type="http://schemas.openxmlformats.org/officeDocument/2006/relationships/slideLayout" Target="../slideLayouts/slideLayout145.xml"/><Relationship Id="rId1" Type="http://schemas.openxmlformats.org/officeDocument/2006/relationships/slideLayout" Target="../slideLayouts/slideLayout144.xml"/><Relationship Id="rId6" Type="http://schemas.openxmlformats.org/officeDocument/2006/relationships/slideLayout" Target="../slideLayouts/slideLayout149.xml"/><Relationship Id="rId11" Type="http://schemas.openxmlformats.org/officeDocument/2006/relationships/slideLayout" Target="../slideLayouts/slideLayout154.xml"/><Relationship Id="rId5" Type="http://schemas.openxmlformats.org/officeDocument/2006/relationships/slideLayout" Target="../slideLayouts/slideLayout148.xml"/><Relationship Id="rId10" Type="http://schemas.openxmlformats.org/officeDocument/2006/relationships/slideLayout" Target="../slideLayouts/slideLayout153.xml"/><Relationship Id="rId4" Type="http://schemas.openxmlformats.org/officeDocument/2006/relationships/slideLayout" Target="../slideLayouts/slideLayout147.xml"/><Relationship Id="rId9" Type="http://schemas.openxmlformats.org/officeDocument/2006/relationships/slideLayout" Target="../slideLayouts/slideLayout152.xml"/></Relationships>
</file>

<file path=ppt/slideMasters/_rels/slideMaster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2.xml"/><Relationship Id="rId3" Type="http://schemas.openxmlformats.org/officeDocument/2006/relationships/slideLayout" Target="../slideLayouts/slideLayout157.xml"/><Relationship Id="rId7" Type="http://schemas.openxmlformats.org/officeDocument/2006/relationships/slideLayout" Target="../slideLayouts/slideLayout161.xml"/><Relationship Id="rId12" Type="http://schemas.openxmlformats.org/officeDocument/2006/relationships/theme" Target="../theme/theme15.xml"/><Relationship Id="rId2" Type="http://schemas.openxmlformats.org/officeDocument/2006/relationships/slideLayout" Target="../slideLayouts/slideLayout156.xml"/><Relationship Id="rId1" Type="http://schemas.openxmlformats.org/officeDocument/2006/relationships/slideLayout" Target="../slideLayouts/slideLayout155.xml"/><Relationship Id="rId6" Type="http://schemas.openxmlformats.org/officeDocument/2006/relationships/slideLayout" Target="../slideLayouts/slideLayout160.xml"/><Relationship Id="rId11" Type="http://schemas.openxmlformats.org/officeDocument/2006/relationships/slideLayout" Target="../slideLayouts/slideLayout165.xml"/><Relationship Id="rId5" Type="http://schemas.openxmlformats.org/officeDocument/2006/relationships/slideLayout" Target="../slideLayouts/slideLayout159.xml"/><Relationship Id="rId10" Type="http://schemas.openxmlformats.org/officeDocument/2006/relationships/slideLayout" Target="../slideLayouts/slideLayout164.xml"/><Relationship Id="rId4" Type="http://schemas.openxmlformats.org/officeDocument/2006/relationships/slideLayout" Target="../slideLayouts/slideLayout158.xml"/><Relationship Id="rId9" Type="http://schemas.openxmlformats.org/officeDocument/2006/relationships/slideLayout" Target="../slideLayouts/slideLayout163.xml"/></Relationships>
</file>

<file path=ppt/slideMasters/_rels/slideMaster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3.xml"/><Relationship Id="rId3" Type="http://schemas.openxmlformats.org/officeDocument/2006/relationships/slideLayout" Target="../slideLayouts/slideLayout168.xml"/><Relationship Id="rId7" Type="http://schemas.openxmlformats.org/officeDocument/2006/relationships/slideLayout" Target="../slideLayouts/slideLayout172.xml"/><Relationship Id="rId12" Type="http://schemas.openxmlformats.org/officeDocument/2006/relationships/theme" Target="../theme/theme16.xml"/><Relationship Id="rId2" Type="http://schemas.openxmlformats.org/officeDocument/2006/relationships/slideLayout" Target="../slideLayouts/slideLayout167.xml"/><Relationship Id="rId1" Type="http://schemas.openxmlformats.org/officeDocument/2006/relationships/slideLayout" Target="../slideLayouts/slideLayout166.xml"/><Relationship Id="rId6" Type="http://schemas.openxmlformats.org/officeDocument/2006/relationships/slideLayout" Target="../slideLayouts/slideLayout171.xml"/><Relationship Id="rId11" Type="http://schemas.openxmlformats.org/officeDocument/2006/relationships/slideLayout" Target="../slideLayouts/slideLayout176.xml"/><Relationship Id="rId5" Type="http://schemas.openxmlformats.org/officeDocument/2006/relationships/slideLayout" Target="../slideLayouts/slideLayout170.xml"/><Relationship Id="rId10" Type="http://schemas.openxmlformats.org/officeDocument/2006/relationships/slideLayout" Target="../slideLayouts/slideLayout175.xml"/><Relationship Id="rId4" Type="http://schemas.openxmlformats.org/officeDocument/2006/relationships/slideLayout" Target="../slideLayouts/slideLayout169.xml"/><Relationship Id="rId9" Type="http://schemas.openxmlformats.org/officeDocument/2006/relationships/slideLayout" Target="../slideLayouts/slideLayout17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44500" y="3924300"/>
            <a:ext cx="9271000" cy="2476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elvetica Neue" charset="0"/>
              </a:rPr>
              <a:t>Click to edit Master text styles</a:t>
            </a:r>
          </a:p>
          <a:p>
            <a:pPr lvl="1"/>
            <a:r>
              <a:rPr lang="en-US">
                <a:sym typeface="Helvetica Neue" charset="0"/>
              </a:rPr>
              <a:t>Second level</a:t>
            </a:r>
          </a:p>
          <a:p>
            <a:pPr lvl="2"/>
            <a:r>
              <a:rPr lang="en-US">
                <a:sym typeface="Helvetica Neue" charset="0"/>
              </a:rPr>
              <a:t>Third level</a:t>
            </a:r>
          </a:p>
          <a:p>
            <a:pPr lvl="3"/>
            <a:r>
              <a:rPr lang="en-US">
                <a:sym typeface="Helvetica Neue" charset="0"/>
              </a:rPr>
              <a:t>Fourth level</a:t>
            </a:r>
          </a:p>
          <a:p>
            <a:pPr lvl="4"/>
            <a:r>
              <a:rPr lang="en-US">
                <a:sym typeface="Helvetica Neue" charset="0"/>
              </a:rPr>
              <a:t>Fifth level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44500" y="1028700"/>
            <a:ext cx="9271000" cy="2476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elvetica Neue Light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j-lt"/>
          <a:ea typeface="+mj-ea"/>
          <a:cs typeface="+mj-cs"/>
          <a:sym typeface="Helvetica Neue Light" charset="0"/>
        </a:defRPr>
      </a:lvl1pPr>
      <a:lvl2pPr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2pPr>
      <a:lvl3pPr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3pPr>
      <a:lvl4pPr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4pPr>
      <a:lvl5pPr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9pPr>
    </p:titleStyle>
    <p:bodyStyle>
      <a:lvl1pPr algn="l" rtl="0" fontAlgn="base">
        <a:spcBef>
          <a:spcPct val="0"/>
        </a:spcBef>
        <a:spcAft>
          <a:spcPct val="0"/>
        </a:spcAft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1pPr>
      <a:lvl2pPr algn="l" rtl="0" fontAlgn="base">
        <a:spcBef>
          <a:spcPct val="0"/>
        </a:spcBef>
        <a:spcAft>
          <a:spcPct val="0"/>
        </a:spcAft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2pPr>
      <a:lvl3pPr algn="l" rtl="0" fontAlgn="base">
        <a:spcBef>
          <a:spcPct val="0"/>
        </a:spcBef>
        <a:spcAft>
          <a:spcPct val="0"/>
        </a:spcAft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3pPr>
      <a:lvl4pPr algn="l" rtl="0" fontAlgn="base">
        <a:spcBef>
          <a:spcPct val="0"/>
        </a:spcBef>
        <a:spcAft>
          <a:spcPct val="0"/>
        </a:spcAft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4pPr>
      <a:lvl5pPr algn="l" rtl="0" fontAlgn="base">
        <a:spcBef>
          <a:spcPct val="0"/>
        </a:spcBef>
        <a:spcAft>
          <a:spcPct val="0"/>
        </a:spcAft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9pPr>
    </p:bodyStyle>
    <p:otherStyle>
      <a:defPPr>
        <a:defRPr lang="es-ES_trad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44500" y="673100"/>
            <a:ext cx="9271000" cy="6273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elvetica Neue" charset="0"/>
              </a:rPr>
              <a:t>Click to edit Master text styles</a:t>
            </a:r>
          </a:p>
          <a:p>
            <a:pPr lvl="1"/>
            <a:r>
              <a:rPr lang="en-US">
                <a:sym typeface="Helvetica Neue" charset="0"/>
              </a:rPr>
              <a:t>Second level</a:t>
            </a:r>
          </a:p>
          <a:p>
            <a:pPr lvl="2"/>
            <a:r>
              <a:rPr lang="en-US">
                <a:sym typeface="Helvetica Neue" charset="0"/>
              </a:rPr>
              <a:t>Third level</a:t>
            </a:r>
          </a:p>
          <a:p>
            <a:pPr lvl="3"/>
            <a:r>
              <a:rPr lang="en-US">
                <a:sym typeface="Helvetica Neue" charset="0"/>
              </a:rPr>
              <a:t>Fourth level</a:t>
            </a:r>
          </a:p>
          <a:p>
            <a:pPr lvl="4"/>
            <a:r>
              <a:rPr lang="en-US">
                <a:sym typeface="Helvetica Neue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j-lt"/>
          <a:ea typeface="+mj-ea"/>
          <a:cs typeface="+mj-cs"/>
          <a:sym typeface="Helvetica Neue Light" charset="0"/>
        </a:defRPr>
      </a:lvl1pPr>
      <a:lvl2pPr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2pPr>
      <a:lvl3pPr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3pPr>
      <a:lvl4pPr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4pPr>
      <a:lvl5pPr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9pPr>
    </p:titleStyle>
    <p:bodyStyle>
      <a:lvl1pPr marL="203200" indent="-203200" algn="l" rtl="0" fontAlgn="base">
        <a:spcBef>
          <a:spcPts val="56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1pPr>
      <a:lvl2pPr marL="508000" indent="-203200" algn="l" rtl="0" fontAlgn="base">
        <a:spcBef>
          <a:spcPts val="56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2pPr>
      <a:lvl3pPr marL="850900" indent="-203200" algn="l" rtl="0" fontAlgn="base">
        <a:spcBef>
          <a:spcPts val="56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3pPr>
      <a:lvl4pPr marL="1193800" indent="-203200" algn="l" rtl="0" fontAlgn="base">
        <a:spcBef>
          <a:spcPts val="56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4pPr>
      <a:lvl5pPr marL="1536700" indent="-203200" algn="l" rtl="0" fontAlgn="base">
        <a:spcBef>
          <a:spcPts val="56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5pPr>
      <a:lvl6pPr marL="1993900" indent="-203200" algn="l" rtl="0" fontAlgn="base">
        <a:spcBef>
          <a:spcPts val="56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6pPr>
      <a:lvl7pPr marL="2451100" indent="-203200" algn="l" rtl="0" fontAlgn="base">
        <a:spcBef>
          <a:spcPts val="56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7pPr>
      <a:lvl8pPr marL="2908300" indent="-203200" algn="l" rtl="0" fontAlgn="base">
        <a:spcBef>
          <a:spcPts val="56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8pPr>
      <a:lvl9pPr marL="3365500" indent="-203200" algn="l" rtl="0" fontAlgn="base">
        <a:spcBef>
          <a:spcPts val="56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9pPr>
    </p:bodyStyle>
    <p:otherStyle>
      <a:defPPr>
        <a:defRPr lang="es-ES_trad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DF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6883400"/>
            <a:ext cx="6451600" cy="635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elvetica Neue" charset="0"/>
              </a:rPr>
              <a:t>Click to edit Master text styles</a:t>
            </a:r>
          </a:p>
          <a:p>
            <a:pPr lvl="1"/>
            <a:r>
              <a:rPr lang="en-US">
                <a:sym typeface="Helvetica Neue" charset="0"/>
              </a:rPr>
              <a:t>Second level</a:t>
            </a:r>
          </a:p>
          <a:p>
            <a:pPr lvl="2"/>
            <a:r>
              <a:rPr lang="en-US">
                <a:sym typeface="Helvetica Neue" charset="0"/>
              </a:rPr>
              <a:t>Third level</a:t>
            </a:r>
          </a:p>
          <a:p>
            <a:pPr lvl="3"/>
            <a:r>
              <a:rPr lang="en-US">
                <a:sym typeface="Helvetica Neue" charset="0"/>
              </a:rPr>
              <a:t>Fourth level</a:t>
            </a:r>
          </a:p>
          <a:p>
            <a:pPr lvl="4"/>
            <a:r>
              <a:rPr lang="en-US">
                <a:sym typeface="Helvetica Neue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11" r:id="rId2"/>
    <p:sldLayoutId id="2147483812" r:id="rId3"/>
    <p:sldLayoutId id="2147483813" r:id="rId4"/>
    <p:sldLayoutId id="2147483814" r:id="rId5"/>
    <p:sldLayoutId id="2147483815" r:id="rId6"/>
    <p:sldLayoutId id="2147483816" r:id="rId7"/>
    <p:sldLayoutId id="2147483817" r:id="rId8"/>
    <p:sldLayoutId id="2147483818" r:id="rId9"/>
    <p:sldLayoutId id="2147483819" r:id="rId10"/>
    <p:sldLayoutId id="2147483820" r:id="rId11"/>
  </p:sldLayoutIdLst>
  <p:transition/>
  <p:txStyles>
    <p:titleStyle>
      <a:lvl1pPr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j-lt"/>
          <a:ea typeface="+mj-ea"/>
          <a:cs typeface="+mj-cs"/>
          <a:sym typeface="Helvetica Neue Light" charset="0"/>
        </a:defRPr>
      </a:lvl1pPr>
      <a:lvl2pPr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2pPr>
      <a:lvl3pPr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3pPr>
      <a:lvl4pPr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4pPr>
      <a:lvl5pPr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9pPr>
    </p:titleStyle>
    <p:bodyStyle>
      <a:lvl1pPr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1pPr>
      <a:lvl2pPr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2pPr>
      <a:lvl3pPr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3pPr>
      <a:lvl4pPr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4pPr>
      <a:lvl5pPr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9pPr>
    </p:bodyStyle>
    <p:otherStyle>
      <a:defPPr>
        <a:defRPr lang="es-ES_trad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DF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6883400"/>
            <a:ext cx="6451600" cy="635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elvetica Neue" charset="0"/>
              </a:rPr>
              <a:t>Click to edit Master text styles</a:t>
            </a:r>
          </a:p>
          <a:p>
            <a:pPr lvl="1"/>
            <a:r>
              <a:rPr lang="en-US">
                <a:sym typeface="Helvetica Neue" charset="0"/>
              </a:rPr>
              <a:t>Second level</a:t>
            </a:r>
          </a:p>
          <a:p>
            <a:pPr lvl="2"/>
            <a:r>
              <a:rPr lang="en-US">
                <a:sym typeface="Helvetica Neue" charset="0"/>
              </a:rPr>
              <a:t>Third level</a:t>
            </a:r>
          </a:p>
          <a:p>
            <a:pPr lvl="3"/>
            <a:r>
              <a:rPr lang="en-US">
                <a:sym typeface="Helvetica Neue" charset="0"/>
              </a:rPr>
              <a:t>Fourth level</a:t>
            </a:r>
          </a:p>
          <a:p>
            <a:pPr lvl="4"/>
            <a:r>
              <a:rPr lang="en-US">
                <a:sym typeface="Helvetica Neue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1" r:id="rId1"/>
    <p:sldLayoutId id="2147483822" r:id="rId2"/>
    <p:sldLayoutId id="2147483823" r:id="rId3"/>
    <p:sldLayoutId id="2147483824" r:id="rId4"/>
    <p:sldLayoutId id="2147483825" r:id="rId5"/>
    <p:sldLayoutId id="2147483826" r:id="rId6"/>
    <p:sldLayoutId id="2147483827" r:id="rId7"/>
    <p:sldLayoutId id="2147483828" r:id="rId8"/>
    <p:sldLayoutId id="2147483829" r:id="rId9"/>
    <p:sldLayoutId id="2147483830" r:id="rId10"/>
    <p:sldLayoutId id="2147483831" r:id="rId11"/>
  </p:sldLayoutIdLst>
  <p:transition/>
  <p:txStyles>
    <p:titleStyle>
      <a:lvl1pPr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j-lt"/>
          <a:ea typeface="+mj-ea"/>
          <a:cs typeface="+mj-cs"/>
          <a:sym typeface="Helvetica Neue Light" charset="0"/>
        </a:defRPr>
      </a:lvl1pPr>
      <a:lvl2pPr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2pPr>
      <a:lvl3pPr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3pPr>
      <a:lvl4pPr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4pPr>
      <a:lvl5pPr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9pPr>
    </p:titleStyle>
    <p:bodyStyle>
      <a:lvl1pPr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1pPr>
      <a:lvl2pPr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2pPr>
      <a:lvl3pPr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3pPr>
      <a:lvl4pPr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4pPr>
      <a:lvl5pPr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9pPr>
    </p:bodyStyle>
    <p:otherStyle>
      <a:defPPr>
        <a:defRPr lang="es-ES_trad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DF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6883400"/>
            <a:ext cx="6451600" cy="635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elvetica Neue" charset="0"/>
              </a:rPr>
              <a:t>Click to edit Master text styles</a:t>
            </a:r>
          </a:p>
          <a:p>
            <a:pPr lvl="1"/>
            <a:r>
              <a:rPr lang="en-US">
                <a:sym typeface="Helvetica Neue" charset="0"/>
              </a:rPr>
              <a:t>Second level</a:t>
            </a:r>
          </a:p>
          <a:p>
            <a:pPr lvl="2"/>
            <a:r>
              <a:rPr lang="en-US">
                <a:sym typeface="Helvetica Neue" charset="0"/>
              </a:rPr>
              <a:t>Third level</a:t>
            </a:r>
          </a:p>
          <a:p>
            <a:pPr lvl="3"/>
            <a:r>
              <a:rPr lang="en-US">
                <a:sym typeface="Helvetica Neue" charset="0"/>
              </a:rPr>
              <a:t>Fourth level</a:t>
            </a:r>
          </a:p>
          <a:p>
            <a:pPr lvl="4"/>
            <a:r>
              <a:rPr lang="en-US">
                <a:sym typeface="Helvetica Neue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2" r:id="rId1"/>
    <p:sldLayoutId id="2147483833" r:id="rId2"/>
    <p:sldLayoutId id="2147483834" r:id="rId3"/>
    <p:sldLayoutId id="2147483835" r:id="rId4"/>
    <p:sldLayoutId id="2147483836" r:id="rId5"/>
    <p:sldLayoutId id="2147483837" r:id="rId6"/>
    <p:sldLayoutId id="2147483838" r:id="rId7"/>
    <p:sldLayoutId id="2147483839" r:id="rId8"/>
    <p:sldLayoutId id="2147483840" r:id="rId9"/>
    <p:sldLayoutId id="2147483841" r:id="rId10"/>
    <p:sldLayoutId id="2147483842" r:id="rId11"/>
  </p:sldLayoutIdLst>
  <p:transition/>
  <p:txStyles>
    <p:titleStyle>
      <a:lvl1pPr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j-lt"/>
          <a:ea typeface="+mj-ea"/>
          <a:cs typeface="+mj-cs"/>
          <a:sym typeface="Helvetica Neue Light" charset="0"/>
        </a:defRPr>
      </a:lvl1pPr>
      <a:lvl2pPr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2pPr>
      <a:lvl3pPr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3pPr>
      <a:lvl4pPr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4pPr>
      <a:lvl5pPr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9pPr>
    </p:titleStyle>
    <p:bodyStyle>
      <a:lvl1pPr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1pPr>
      <a:lvl2pPr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2pPr>
      <a:lvl3pPr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3pPr>
      <a:lvl4pPr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4pPr>
      <a:lvl5pPr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9pPr>
    </p:bodyStyle>
    <p:otherStyle>
      <a:defPPr>
        <a:defRPr lang="es-ES_trad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DF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44500" y="3924300"/>
            <a:ext cx="3975100" cy="2476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elvetica Neue" charset="0"/>
              </a:rPr>
              <a:t>Click to edit Master text styles</a:t>
            </a:r>
          </a:p>
          <a:p>
            <a:pPr lvl="1"/>
            <a:r>
              <a:rPr lang="en-US">
                <a:sym typeface="Helvetica Neue" charset="0"/>
              </a:rPr>
              <a:t>Second level</a:t>
            </a:r>
          </a:p>
          <a:p>
            <a:pPr lvl="2"/>
            <a:r>
              <a:rPr lang="en-US">
                <a:sym typeface="Helvetica Neue" charset="0"/>
              </a:rPr>
              <a:t>Third level</a:t>
            </a:r>
          </a:p>
          <a:p>
            <a:pPr lvl="3"/>
            <a:r>
              <a:rPr lang="en-US">
                <a:sym typeface="Helvetica Neue" charset="0"/>
              </a:rPr>
              <a:t>Fourth level</a:t>
            </a:r>
          </a:p>
          <a:p>
            <a:pPr lvl="4"/>
            <a:r>
              <a:rPr lang="en-US">
                <a:sym typeface="Helvetica Neue" charset="0"/>
              </a:rPr>
              <a:t>Fifth level</a:t>
            </a:r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44500" y="1028700"/>
            <a:ext cx="3975100" cy="2476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elvetica Neue Light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3" r:id="rId1"/>
    <p:sldLayoutId id="2147483844" r:id="rId2"/>
    <p:sldLayoutId id="2147483845" r:id="rId3"/>
    <p:sldLayoutId id="2147483846" r:id="rId4"/>
    <p:sldLayoutId id="2147483847" r:id="rId5"/>
    <p:sldLayoutId id="2147483848" r:id="rId6"/>
    <p:sldLayoutId id="2147483849" r:id="rId7"/>
    <p:sldLayoutId id="2147483850" r:id="rId8"/>
    <p:sldLayoutId id="2147483851" r:id="rId9"/>
    <p:sldLayoutId id="2147483852" r:id="rId10"/>
    <p:sldLayoutId id="2147483853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j-lt"/>
          <a:ea typeface="+mj-ea"/>
          <a:cs typeface="+mj-cs"/>
          <a:sym typeface="Helvetica Neue Light" charset="0"/>
        </a:defRPr>
      </a:lvl1pPr>
      <a:lvl2pPr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2pPr>
      <a:lvl3pPr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3pPr>
      <a:lvl4pPr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4pPr>
      <a:lvl5pPr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9pPr>
    </p:titleStyle>
    <p:bodyStyle>
      <a:lvl1pPr algn="l" rtl="0" fontAlgn="base">
        <a:spcBef>
          <a:spcPct val="0"/>
        </a:spcBef>
        <a:spcAft>
          <a:spcPct val="0"/>
        </a:spcAft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1pPr>
      <a:lvl2pPr algn="l" rtl="0" fontAlgn="base">
        <a:spcBef>
          <a:spcPct val="0"/>
        </a:spcBef>
        <a:spcAft>
          <a:spcPct val="0"/>
        </a:spcAft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2pPr>
      <a:lvl3pPr algn="l" rtl="0" fontAlgn="base">
        <a:spcBef>
          <a:spcPct val="0"/>
        </a:spcBef>
        <a:spcAft>
          <a:spcPct val="0"/>
        </a:spcAft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3pPr>
      <a:lvl4pPr algn="l" rtl="0" fontAlgn="base">
        <a:spcBef>
          <a:spcPct val="0"/>
        </a:spcBef>
        <a:spcAft>
          <a:spcPct val="0"/>
        </a:spcAft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4pPr>
      <a:lvl5pPr algn="l" rtl="0" fontAlgn="base">
        <a:spcBef>
          <a:spcPct val="0"/>
        </a:spcBef>
        <a:spcAft>
          <a:spcPct val="0"/>
        </a:spcAft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9pPr>
    </p:bodyStyle>
    <p:otherStyle>
      <a:defPPr>
        <a:defRPr lang="es-ES_trad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DF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104900" y="6083300"/>
            <a:ext cx="4521200" cy="1333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elvetica Neue Light" charset="0"/>
              </a:rPr>
              <a:t>Click to edit Master title style</a:t>
            </a:r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34100" y="6616700"/>
            <a:ext cx="3873500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elvetica Neue" charset="0"/>
              </a:rPr>
              <a:t>Click to edit Master text styles</a:t>
            </a:r>
          </a:p>
          <a:p>
            <a:pPr lvl="1"/>
            <a:r>
              <a:rPr lang="en-US">
                <a:sym typeface="Helvetica Neue" charset="0"/>
              </a:rPr>
              <a:t>Second level</a:t>
            </a:r>
          </a:p>
          <a:p>
            <a:pPr lvl="2"/>
            <a:r>
              <a:rPr lang="en-US">
                <a:sym typeface="Helvetica Neue" charset="0"/>
              </a:rPr>
              <a:t>Third level</a:t>
            </a:r>
          </a:p>
          <a:p>
            <a:pPr lvl="3"/>
            <a:r>
              <a:rPr lang="en-US">
                <a:sym typeface="Helvetica Neue" charset="0"/>
              </a:rPr>
              <a:t>Fourth level</a:t>
            </a:r>
          </a:p>
          <a:p>
            <a:pPr lvl="4"/>
            <a:r>
              <a:rPr lang="en-US">
                <a:sym typeface="Helvetica Neue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4" r:id="rId1"/>
    <p:sldLayoutId id="2147483855" r:id="rId2"/>
    <p:sldLayoutId id="2147483856" r:id="rId3"/>
    <p:sldLayoutId id="2147483857" r:id="rId4"/>
    <p:sldLayoutId id="2147483858" r:id="rId5"/>
    <p:sldLayoutId id="2147483859" r:id="rId6"/>
    <p:sldLayoutId id="2147483860" r:id="rId7"/>
    <p:sldLayoutId id="2147483861" r:id="rId8"/>
    <p:sldLayoutId id="2147483862" r:id="rId9"/>
    <p:sldLayoutId id="2147483863" r:id="rId10"/>
    <p:sldLayoutId id="2147483864" r:id="rId11"/>
  </p:sldLayoutIdLst>
  <p:transition/>
  <p:txStyles>
    <p:titleStyle>
      <a:lvl1pPr algn="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j-lt"/>
          <a:ea typeface="+mj-ea"/>
          <a:cs typeface="+mj-cs"/>
          <a:sym typeface="Helvetica Neue Light" charset="0"/>
        </a:defRPr>
      </a:lvl1pPr>
      <a:lvl2pPr algn="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2pPr>
      <a:lvl3pPr algn="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3pPr>
      <a:lvl4pPr algn="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4pPr>
      <a:lvl5pPr algn="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9pPr>
    </p:titleStyle>
    <p:bodyStyle>
      <a:lvl1pPr algn="l" rtl="0" fontAlgn="base">
        <a:spcBef>
          <a:spcPct val="0"/>
        </a:spcBef>
        <a:spcAft>
          <a:spcPct val="0"/>
        </a:spcAft>
        <a:defRPr sz="2000">
          <a:solidFill>
            <a:srgbClr val="ACACAC"/>
          </a:solidFill>
          <a:latin typeface="+mn-lt"/>
          <a:ea typeface="+mn-ea"/>
          <a:cs typeface="+mn-cs"/>
          <a:sym typeface="Helvetica Neue" charset="0"/>
        </a:defRPr>
      </a:lvl1pPr>
      <a:lvl2pPr algn="l" rtl="0" fontAlgn="base">
        <a:spcBef>
          <a:spcPct val="0"/>
        </a:spcBef>
        <a:spcAft>
          <a:spcPct val="0"/>
        </a:spcAft>
        <a:defRPr sz="2000">
          <a:solidFill>
            <a:srgbClr val="ACACAC"/>
          </a:solidFill>
          <a:latin typeface="+mn-lt"/>
          <a:ea typeface="+mn-ea"/>
          <a:cs typeface="+mn-cs"/>
          <a:sym typeface="Helvetica Neue" charset="0"/>
        </a:defRPr>
      </a:lvl2pPr>
      <a:lvl3pPr algn="l" rtl="0" fontAlgn="base">
        <a:spcBef>
          <a:spcPct val="0"/>
        </a:spcBef>
        <a:spcAft>
          <a:spcPct val="0"/>
        </a:spcAft>
        <a:defRPr sz="2000">
          <a:solidFill>
            <a:srgbClr val="ACACAC"/>
          </a:solidFill>
          <a:latin typeface="+mn-lt"/>
          <a:ea typeface="+mn-ea"/>
          <a:cs typeface="+mn-cs"/>
          <a:sym typeface="Helvetica Neue" charset="0"/>
        </a:defRPr>
      </a:lvl3pPr>
      <a:lvl4pPr algn="l" rtl="0" fontAlgn="base">
        <a:spcBef>
          <a:spcPct val="0"/>
        </a:spcBef>
        <a:spcAft>
          <a:spcPct val="0"/>
        </a:spcAft>
        <a:defRPr sz="2000">
          <a:solidFill>
            <a:srgbClr val="ACACAC"/>
          </a:solidFill>
          <a:latin typeface="+mn-lt"/>
          <a:ea typeface="+mn-ea"/>
          <a:cs typeface="+mn-cs"/>
          <a:sym typeface="Helvetica Neue" charset="0"/>
        </a:defRPr>
      </a:lvl4pPr>
      <a:lvl5pPr algn="l" rtl="0" fontAlgn="base">
        <a:spcBef>
          <a:spcPct val="0"/>
        </a:spcBef>
        <a:spcAft>
          <a:spcPct val="0"/>
        </a:spcAft>
        <a:defRPr sz="2000">
          <a:solidFill>
            <a:srgbClr val="ACACAC"/>
          </a:solidFill>
          <a:latin typeface="+mn-lt"/>
          <a:ea typeface="+mn-ea"/>
          <a:cs typeface="+mn-cs"/>
          <a:sym typeface="Helvetica Neue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>
          <a:solidFill>
            <a:srgbClr val="ACACAC"/>
          </a:solidFill>
          <a:latin typeface="+mn-lt"/>
          <a:ea typeface="+mn-ea"/>
          <a:cs typeface="+mn-cs"/>
          <a:sym typeface="Helvetica Neue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>
          <a:solidFill>
            <a:srgbClr val="ACACAC"/>
          </a:solidFill>
          <a:latin typeface="+mn-lt"/>
          <a:ea typeface="+mn-ea"/>
          <a:cs typeface="+mn-cs"/>
          <a:sym typeface="Helvetica Neue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>
          <a:solidFill>
            <a:srgbClr val="ACACAC"/>
          </a:solidFill>
          <a:latin typeface="+mn-lt"/>
          <a:ea typeface="+mn-ea"/>
          <a:cs typeface="+mn-cs"/>
          <a:sym typeface="Helvetica Neue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>
          <a:solidFill>
            <a:srgbClr val="ACACAC"/>
          </a:solidFill>
          <a:latin typeface="+mn-lt"/>
          <a:ea typeface="+mn-ea"/>
          <a:cs typeface="+mn-cs"/>
          <a:sym typeface="Helvetica Neue" charset="0"/>
        </a:defRPr>
      </a:lvl9pPr>
    </p:bodyStyle>
    <p:otherStyle>
      <a:defPPr>
        <a:defRPr lang="es-ES_trad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44500" y="2895600"/>
            <a:ext cx="9271000" cy="1828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elvetica Neue Light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j-lt"/>
          <a:ea typeface="+mj-ea"/>
          <a:cs typeface="+mj-cs"/>
          <a:sym typeface="Helvetica Neue Light" charset="0"/>
        </a:defRPr>
      </a:lvl1pPr>
      <a:lvl2pPr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2pPr>
      <a:lvl3pPr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3pPr>
      <a:lvl4pPr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4pPr>
      <a:lvl5pPr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9pPr>
    </p:titleStyle>
    <p:bodyStyle>
      <a:lvl1pPr algn="l" rtl="0" fontAlgn="base">
        <a:spcBef>
          <a:spcPct val="0"/>
        </a:spcBef>
        <a:spcAft>
          <a:spcPct val="0"/>
        </a:spcAft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1pPr>
      <a:lvl2pPr algn="l" rtl="0" fontAlgn="base">
        <a:spcBef>
          <a:spcPct val="0"/>
        </a:spcBef>
        <a:spcAft>
          <a:spcPct val="0"/>
        </a:spcAft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2pPr>
      <a:lvl3pPr algn="l" rtl="0" fontAlgn="base">
        <a:spcBef>
          <a:spcPct val="0"/>
        </a:spcBef>
        <a:spcAft>
          <a:spcPct val="0"/>
        </a:spcAft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3pPr>
      <a:lvl4pPr algn="l" rtl="0" fontAlgn="base">
        <a:spcBef>
          <a:spcPct val="0"/>
        </a:spcBef>
        <a:spcAft>
          <a:spcPct val="0"/>
        </a:spcAft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4pPr>
      <a:lvl5pPr algn="l" rtl="0" fontAlgn="base">
        <a:spcBef>
          <a:spcPct val="0"/>
        </a:spcBef>
        <a:spcAft>
          <a:spcPct val="0"/>
        </a:spcAft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9pPr>
    </p:bodyStyle>
    <p:otherStyle>
      <a:defPPr>
        <a:defRPr lang="es-ES_trad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44500" y="254000"/>
            <a:ext cx="9271000" cy="1092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elvetica Neue Light" charset="0"/>
              </a:rPr>
              <a:t>Click to edit Master title style</a:t>
            </a: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44500" y="1816100"/>
            <a:ext cx="9271000" cy="5130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elvetica Neue" charset="0"/>
              </a:rPr>
              <a:t>Click to edit Master text styles</a:t>
            </a:r>
          </a:p>
          <a:p>
            <a:pPr lvl="1"/>
            <a:r>
              <a:rPr lang="en-US">
                <a:sym typeface="Helvetica Neue" charset="0"/>
              </a:rPr>
              <a:t>Second level</a:t>
            </a:r>
          </a:p>
          <a:p>
            <a:pPr lvl="2"/>
            <a:r>
              <a:rPr lang="en-US">
                <a:sym typeface="Helvetica Neue" charset="0"/>
              </a:rPr>
              <a:t>Third level</a:t>
            </a:r>
          </a:p>
          <a:p>
            <a:pPr lvl="3"/>
            <a:r>
              <a:rPr lang="en-US">
                <a:sym typeface="Helvetica Neue" charset="0"/>
              </a:rPr>
              <a:t>Fourth level</a:t>
            </a:r>
          </a:p>
          <a:p>
            <a:pPr lvl="4"/>
            <a:r>
              <a:rPr lang="en-US">
                <a:sym typeface="Helvetica Neue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j-lt"/>
          <a:ea typeface="+mj-ea"/>
          <a:cs typeface="+mj-cs"/>
          <a:sym typeface="Helvetica Neue Light" charset="0"/>
        </a:defRPr>
      </a:lvl1pPr>
      <a:lvl2pPr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2pPr>
      <a:lvl3pPr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3pPr>
      <a:lvl4pPr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4pPr>
      <a:lvl5pPr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9pPr>
    </p:titleStyle>
    <p:bodyStyle>
      <a:lvl1pPr marL="203200" indent="-203200" algn="l" rtl="0" fontAlgn="base">
        <a:spcBef>
          <a:spcPts val="38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1pPr>
      <a:lvl2pPr marL="508000" indent="-203200" algn="l" rtl="0" fontAlgn="base">
        <a:spcBef>
          <a:spcPts val="38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2pPr>
      <a:lvl3pPr marL="850900" indent="-203200" algn="l" rtl="0" fontAlgn="base">
        <a:spcBef>
          <a:spcPts val="38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3pPr>
      <a:lvl4pPr marL="1193800" indent="-203200" algn="l" rtl="0" fontAlgn="base">
        <a:spcBef>
          <a:spcPts val="38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4pPr>
      <a:lvl5pPr marL="1536700" indent="-203200" algn="l" rtl="0" fontAlgn="base">
        <a:spcBef>
          <a:spcPts val="38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5pPr>
      <a:lvl6pPr marL="1993900" indent="-203200" algn="l" rtl="0" fontAlgn="base">
        <a:spcBef>
          <a:spcPts val="38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6pPr>
      <a:lvl7pPr marL="2451100" indent="-203200" algn="l" rtl="0" fontAlgn="base">
        <a:spcBef>
          <a:spcPts val="38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7pPr>
      <a:lvl8pPr marL="2908300" indent="-203200" algn="l" rtl="0" fontAlgn="base">
        <a:spcBef>
          <a:spcPts val="38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8pPr>
      <a:lvl9pPr marL="3365500" indent="-203200" algn="l" rtl="0" fontAlgn="base">
        <a:spcBef>
          <a:spcPts val="38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9pPr>
    </p:bodyStyle>
    <p:otherStyle>
      <a:defPPr>
        <a:defRPr lang="es-ES_trad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DF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6883400"/>
            <a:ext cx="6451600" cy="635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elvetica Neue" charset="0"/>
              </a:rPr>
              <a:t>Click to edit Master text styles</a:t>
            </a:r>
          </a:p>
          <a:p>
            <a:pPr lvl="1"/>
            <a:r>
              <a:rPr lang="en-US">
                <a:sym typeface="Helvetica Neue" charset="0"/>
              </a:rPr>
              <a:t>Second level</a:t>
            </a:r>
          </a:p>
          <a:p>
            <a:pPr lvl="2"/>
            <a:r>
              <a:rPr lang="en-US">
                <a:sym typeface="Helvetica Neue" charset="0"/>
              </a:rPr>
              <a:t>Third level</a:t>
            </a:r>
          </a:p>
          <a:p>
            <a:pPr lvl="3"/>
            <a:r>
              <a:rPr lang="en-US">
                <a:sym typeface="Helvetica Neue" charset="0"/>
              </a:rPr>
              <a:t>Fourth level</a:t>
            </a:r>
          </a:p>
          <a:p>
            <a:pPr lvl="4"/>
            <a:r>
              <a:rPr lang="en-US">
                <a:sym typeface="Helvetica Neue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</p:sldLayoutIdLst>
  <p:transition/>
  <p:txStyles>
    <p:titleStyle>
      <a:lvl1pPr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j-lt"/>
          <a:ea typeface="+mj-ea"/>
          <a:cs typeface="+mj-cs"/>
          <a:sym typeface="Helvetica Neue Light" charset="0"/>
        </a:defRPr>
      </a:lvl1pPr>
      <a:lvl2pPr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2pPr>
      <a:lvl3pPr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3pPr>
      <a:lvl4pPr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4pPr>
      <a:lvl5pPr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9pPr>
    </p:titleStyle>
    <p:bodyStyle>
      <a:lvl1pPr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1pPr>
      <a:lvl2pPr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2pPr>
      <a:lvl3pPr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3pPr>
      <a:lvl4pPr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4pPr>
      <a:lvl5pPr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9pPr>
    </p:bodyStyle>
    <p:otherStyle>
      <a:defPPr>
        <a:defRPr lang="es-ES_trad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DF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6883400"/>
            <a:ext cx="6451600" cy="635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elvetica Neue" charset="0"/>
              </a:rPr>
              <a:t>Click to edit Master text styles</a:t>
            </a:r>
          </a:p>
          <a:p>
            <a:pPr lvl="1"/>
            <a:r>
              <a:rPr lang="en-US">
                <a:sym typeface="Helvetica Neue" charset="0"/>
              </a:rPr>
              <a:t>Second level</a:t>
            </a:r>
          </a:p>
          <a:p>
            <a:pPr lvl="2"/>
            <a:r>
              <a:rPr lang="en-US">
                <a:sym typeface="Helvetica Neue" charset="0"/>
              </a:rPr>
              <a:t>Third level</a:t>
            </a:r>
          </a:p>
          <a:p>
            <a:pPr lvl="3"/>
            <a:r>
              <a:rPr lang="en-US">
                <a:sym typeface="Helvetica Neue" charset="0"/>
              </a:rPr>
              <a:t>Fourth level</a:t>
            </a:r>
          </a:p>
          <a:p>
            <a:pPr lvl="4"/>
            <a:r>
              <a:rPr lang="en-US">
                <a:sym typeface="Helvetica Neue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ransition/>
  <p:txStyles>
    <p:titleStyle>
      <a:lvl1pPr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j-lt"/>
          <a:ea typeface="+mj-ea"/>
          <a:cs typeface="+mj-cs"/>
          <a:sym typeface="Helvetica Neue Light" charset="0"/>
        </a:defRPr>
      </a:lvl1pPr>
      <a:lvl2pPr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2pPr>
      <a:lvl3pPr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3pPr>
      <a:lvl4pPr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4pPr>
      <a:lvl5pPr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9pPr>
    </p:titleStyle>
    <p:bodyStyle>
      <a:lvl1pPr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1pPr>
      <a:lvl2pPr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2pPr>
      <a:lvl3pPr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3pPr>
      <a:lvl4pPr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4pPr>
      <a:lvl5pPr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9pPr>
    </p:bodyStyle>
    <p:otherStyle>
      <a:defPPr>
        <a:defRPr lang="es-ES_trad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DF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6883400"/>
            <a:ext cx="6451600" cy="635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elvetica Neue" charset="0"/>
              </a:rPr>
              <a:t>Click to edit Master text styles</a:t>
            </a:r>
          </a:p>
          <a:p>
            <a:pPr lvl="1"/>
            <a:r>
              <a:rPr lang="en-US">
                <a:sym typeface="Helvetica Neue" charset="0"/>
              </a:rPr>
              <a:t>Second level</a:t>
            </a:r>
          </a:p>
          <a:p>
            <a:pPr lvl="2"/>
            <a:r>
              <a:rPr lang="en-US">
                <a:sym typeface="Helvetica Neue" charset="0"/>
              </a:rPr>
              <a:t>Third level</a:t>
            </a:r>
          </a:p>
          <a:p>
            <a:pPr lvl="3"/>
            <a:r>
              <a:rPr lang="en-US">
                <a:sym typeface="Helvetica Neue" charset="0"/>
              </a:rPr>
              <a:t>Fourth level</a:t>
            </a:r>
          </a:p>
          <a:p>
            <a:pPr lvl="4"/>
            <a:r>
              <a:rPr lang="en-US">
                <a:sym typeface="Helvetica Neue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</p:sldLayoutIdLst>
  <p:transition/>
  <p:txStyles>
    <p:titleStyle>
      <a:lvl1pPr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j-lt"/>
          <a:ea typeface="+mj-ea"/>
          <a:cs typeface="+mj-cs"/>
          <a:sym typeface="Helvetica Neue Light" charset="0"/>
        </a:defRPr>
      </a:lvl1pPr>
      <a:lvl2pPr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2pPr>
      <a:lvl3pPr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3pPr>
      <a:lvl4pPr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4pPr>
      <a:lvl5pPr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9pPr>
    </p:titleStyle>
    <p:bodyStyle>
      <a:lvl1pPr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1pPr>
      <a:lvl2pPr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2pPr>
      <a:lvl3pPr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3pPr>
      <a:lvl4pPr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4pPr>
      <a:lvl5pPr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9pPr>
    </p:bodyStyle>
    <p:otherStyle>
      <a:defPPr>
        <a:defRPr lang="es-ES_trad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DF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44500" y="1816100"/>
            <a:ext cx="3975100" cy="5130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elvetica Neue" charset="0"/>
              </a:rPr>
              <a:t>Click to edit Master text styles</a:t>
            </a:r>
          </a:p>
          <a:p>
            <a:pPr lvl="1"/>
            <a:r>
              <a:rPr lang="en-US">
                <a:sym typeface="Helvetica Neue" charset="0"/>
              </a:rPr>
              <a:t>Second level</a:t>
            </a:r>
          </a:p>
          <a:p>
            <a:pPr lvl="2"/>
            <a:r>
              <a:rPr lang="en-US">
                <a:sym typeface="Helvetica Neue" charset="0"/>
              </a:rPr>
              <a:t>Third level</a:t>
            </a:r>
          </a:p>
          <a:p>
            <a:pPr lvl="3"/>
            <a:r>
              <a:rPr lang="en-US">
                <a:sym typeface="Helvetica Neue" charset="0"/>
              </a:rPr>
              <a:t>Fourth level</a:t>
            </a:r>
          </a:p>
          <a:p>
            <a:pPr lvl="4"/>
            <a:r>
              <a:rPr lang="en-US">
                <a:sym typeface="Helvetica Neue" charset="0"/>
              </a:rPr>
              <a:t>Fifth level</a:t>
            </a:r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44500" y="254000"/>
            <a:ext cx="3975100" cy="1092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elvetica Neue Light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j-lt"/>
          <a:ea typeface="+mj-ea"/>
          <a:cs typeface="+mj-cs"/>
          <a:sym typeface="Helvetica Neue Light" charset="0"/>
        </a:defRPr>
      </a:lvl1pPr>
      <a:lvl2pPr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2pPr>
      <a:lvl3pPr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3pPr>
      <a:lvl4pPr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4pPr>
      <a:lvl5pPr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9pPr>
    </p:titleStyle>
    <p:bodyStyle>
      <a:lvl1pPr marL="203200" indent="-203200" algn="l" rtl="0" fontAlgn="base">
        <a:spcBef>
          <a:spcPts val="38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1pPr>
      <a:lvl2pPr marL="508000" indent="-203200" algn="l" rtl="0" fontAlgn="base">
        <a:spcBef>
          <a:spcPts val="38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2pPr>
      <a:lvl3pPr marL="850900" indent="-203200" algn="l" rtl="0" fontAlgn="base">
        <a:spcBef>
          <a:spcPts val="38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3pPr>
      <a:lvl4pPr marL="1193800" indent="-203200" algn="l" rtl="0" fontAlgn="base">
        <a:spcBef>
          <a:spcPts val="38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4pPr>
      <a:lvl5pPr marL="1536700" indent="-203200" algn="l" rtl="0" fontAlgn="base">
        <a:spcBef>
          <a:spcPts val="38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5pPr>
      <a:lvl6pPr marL="1993900" indent="-203200" algn="l" rtl="0" fontAlgn="base">
        <a:spcBef>
          <a:spcPts val="38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6pPr>
      <a:lvl7pPr marL="2451100" indent="-203200" algn="l" rtl="0" fontAlgn="base">
        <a:spcBef>
          <a:spcPts val="38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7pPr>
      <a:lvl8pPr marL="2908300" indent="-203200" algn="l" rtl="0" fontAlgn="base">
        <a:spcBef>
          <a:spcPts val="38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8pPr>
      <a:lvl9pPr marL="3365500" indent="-203200" algn="l" rtl="0" fontAlgn="base">
        <a:spcBef>
          <a:spcPts val="38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9pPr>
    </p:bodyStyle>
    <p:otherStyle>
      <a:defPPr>
        <a:defRPr lang="es-ES_trad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DF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6883400"/>
            <a:ext cx="6451600" cy="635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elvetica Neue" charset="0"/>
              </a:rPr>
              <a:t>Click to edit Master text styles</a:t>
            </a:r>
          </a:p>
          <a:p>
            <a:pPr lvl="1"/>
            <a:r>
              <a:rPr lang="en-US">
                <a:sym typeface="Helvetica Neue" charset="0"/>
              </a:rPr>
              <a:t>Second level</a:t>
            </a:r>
          </a:p>
          <a:p>
            <a:pPr lvl="2"/>
            <a:r>
              <a:rPr lang="en-US">
                <a:sym typeface="Helvetica Neue" charset="0"/>
              </a:rPr>
              <a:t>Third level</a:t>
            </a:r>
          </a:p>
          <a:p>
            <a:pPr lvl="3"/>
            <a:r>
              <a:rPr lang="en-US">
                <a:sym typeface="Helvetica Neue" charset="0"/>
              </a:rPr>
              <a:t>Fourth level</a:t>
            </a:r>
          </a:p>
          <a:p>
            <a:pPr lvl="4"/>
            <a:r>
              <a:rPr lang="en-US">
                <a:sym typeface="Helvetica Neue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</p:sldLayoutIdLst>
  <p:transition/>
  <p:txStyles>
    <p:titleStyle>
      <a:lvl1pPr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j-lt"/>
          <a:ea typeface="+mj-ea"/>
          <a:cs typeface="+mj-cs"/>
          <a:sym typeface="Helvetica Neue Light" charset="0"/>
        </a:defRPr>
      </a:lvl1pPr>
      <a:lvl2pPr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2pPr>
      <a:lvl3pPr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3pPr>
      <a:lvl4pPr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4pPr>
      <a:lvl5pPr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9pPr>
    </p:titleStyle>
    <p:bodyStyle>
      <a:lvl1pPr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1pPr>
      <a:lvl2pPr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2pPr>
      <a:lvl3pPr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3pPr>
      <a:lvl4pPr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4pPr>
      <a:lvl5pPr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9pPr>
    </p:bodyStyle>
    <p:otherStyle>
      <a:defPPr>
        <a:defRPr lang="es-ES_trad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44500" y="1816100"/>
            <a:ext cx="3975100" cy="5130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elvetica Neue" charset="0"/>
              </a:rPr>
              <a:t>Click to edit Master text styles</a:t>
            </a:r>
          </a:p>
          <a:p>
            <a:pPr lvl="1"/>
            <a:r>
              <a:rPr lang="en-US">
                <a:sym typeface="Helvetica Neue" charset="0"/>
              </a:rPr>
              <a:t>Second level</a:t>
            </a:r>
          </a:p>
          <a:p>
            <a:pPr lvl="2"/>
            <a:r>
              <a:rPr lang="en-US">
                <a:sym typeface="Helvetica Neue" charset="0"/>
              </a:rPr>
              <a:t>Third level</a:t>
            </a:r>
          </a:p>
          <a:p>
            <a:pPr lvl="3"/>
            <a:r>
              <a:rPr lang="en-US">
                <a:sym typeface="Helvetica Neue" charset="0"/>
              </a:rPr>
              <a:t>Fourth level</a:t>
            </a:r>
          </a:p>
          <a:p>
            <a:pPr lvl="4"/>
            <a:r>
              <a:rPr lang="en-US">
                <a:sym typeface="Helvetica Neue" charset="0"/>
              </a:rPr>
              <a:t>Fifth level</a:t>
            </a:r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44500" y="254000"/>
            <a:ext cx="9271000" cy="1092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elvetica Neue Light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7" r:id="rId1"/>
    <p:sldLayoutId id="2147483778" r:id="rId2"/>
    <p:sldLayoutId id="2147483779" r:id="rId3"/>
    <p:sldLayoutId id="2147483780" r:id="rId4"/>
    <p:sldLayoutId id="2147483781" r:id="rId5"/>
    <p:sldLayoutId id="2147483782" r:id="rId6"/>
    <p:sldLayoutId id="2147483783" r:id="rId7"/>
    <p:sldLayoutId id="2147483784" r:id="rId8"/>
    <p:sldLayoutId id="2147483785" r:id="rId9"/>
    <p:sldLayoutId id="2147483786" r:id="rId10"/>
    <p:sldLayoutId id="2147483787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j-lt"/>
          <a:ea typeface="+mj-ea"/>
          <a:cs typeface="+mj-cs"/>
          <a:sym typeface="Helvetica Neue Light" charset="0"/>
        </a:defRPr>
      </a:lvl1pPr>
      <a:lvl2pPr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2pPr>
      <a:lvl3pPr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3pPr>
      <a:lvl4pPr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4pPr>
      <a:lvl5pPr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9pPr>
    </p:titleStyle>
    <p:bodyStyle>
      <a:lvl1pPr marL="203200" indent="-203200" algn="l" rtl="0" fontAlgn="base">
        <a:spcBef>
          <a:spcPts val="38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1pPr>
      <a:lvl2pPr marL="508000" indent="-203200" algn="l" rtl="0" fontAlgn="base">
        <a:spcBef>
          <a:spcPts val="38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2pPr>
      <a:lvl3pPr marL="850900" indent="-203200" algn="l" rtl="0" fontAlgn="base">
        <a:spcBef>
          <a:spcPts val="38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3pPr>
      <a:lvl4pPr marL="1193800" indent="-203200" algn="l" rtl="0" fontAlgn="base">
        <a:spcBef>
          <a:spcPts val="38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4pPr>
      <a:lvl5pPr marL="1536700" indent="-203200" algn="l" rtl="0" fontAlgn="base">
        <a:spcBef>
          <a:spcPts val="38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5pPr>
      <a:lvl6pPr marL="1993900" indent="-203200" algn="l" rtl="0" fontAlgn="base">
        <a:spcBef>
          <a:spcPts val="38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6pPr>
      <a:lvl7pPr marL="2451100" indent="-203200" algn="l" rtl="0" fontAlgn="base">
        <a:spcBef>
          <a:spcPts val="38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7pPr>
      <a:lvl8pPr marL="2908300" indent="-203200" algn="l" rtl="0" fontAlgn="base">
        <a:spcBef>
          <a:spcPts val="38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8pPr>
      <a:lvl9pPr marL="3365500" indent="-203200" algn="l" rtl="0" fontAlgn="base">
        <a:spcBef>
          <a:spcPts val="38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9pPr>
    </p:bodyStyle>
    <p:otherStyle>
      <a:defPPr>
        <a:defRPr lang="es-ES_trad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40500" y="1816100"/>
            <a:ext cx="3175000" cy="5130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elvetica Neue" charset="0"/>
              </a:rPr>
              <a:t>Click to edit Master text styles</a:t>
            </a:r>
          </a:p>
          <a:p>
            <a:pPr lvl="1"/>
            <a:r>
              <a:rPr lang="en-US">
                <a:sym typeface="Helvetica Neue" charset="0"/>
              </a:rPr>
              <a:t>Second level</a:t>
            </a:r>
          </a:p>
          <a:p>
            <a:pPr lvl="2"/>
            <a:r>
              <a:rPr lang="en-US">
                <a:sym typeface="Helvetica Neue" charset="0"/>
              </a:rPr>
              <a:t>Third level</a:t>
            </a:r>
          </a:p>
          <a:p>
            <a:pPr lvl="3"/>
            <a:r>
              <a:rPr lang="en-US">
                <a:sym typeface="Helvetica Neue" charset="0"/>
              </a:rPr>
              <a:t>Fourth level</a:t>
            </a:r>
          </a:p>
          <a:p>
            <a:pPr lvl="4"/>
            <a:r>
              <a:rPr lang="en-US">
                <a:sym typeface="Helvetica Neue" charset="0"/>
              </a:rPr>
              <a:t>Fifth level</a:t>
            </a:r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44500" y="254000"/>
            <a:ext cx="9271000" cy="1092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elvetica Neue Light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8" r:id="rId1"/>
    <p:sldLayoutId id="2147483789" r:id="rId2"/>
    <p:sldLayoutId id="2147483790" r:id="rId3"/>
    <p:sldLayoutId id="2147483791" r:id="rId4"/>
    <p:sldLayoutId id="2147483792" r:id="rId5"/>
    <p:sldLayoutId id="2147483793" r:id="rId6"/>
    <p:sldLayoutId id="2147483794" r:id="rId7"/>
    <p:sldLayoutId id="2147483795" r:id="rId8"/>
    <p:sldLayoutId id="2147483796" r:id="rId9"/>
    <p:sldLayoutId id="2147483797" r:id="rId10"/>
    <p:sldLayoutId id="2147483798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j-lt"/>
          <a:ea typeface="+mj-ea"/>
          <a:cs typeface="+mj-cs"/>
          <a:sym typeface="Helvetica Neue Light" charset="0"/>
        </a:defRPr>
      </a:lvl1pPr>
      <a:lvl2pPr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2pPr>
      <a:lvl3pPr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3pPr>
      <a:lvl4pPr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4pPr>
      <a:lvl5pPr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9pPr>
    </p:titleStyle>
    <p:bodyStyle>
      <a:lvl1pPr marL="203200" indent="-203200" algn="l" rtl="0" fontAlgn="base">
        <a:spcBef>
          <a:spcPts val="38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1pPr>
      <a:lvl2pPr marL="508000" indent="-203200" algn="l" rtl="0" fontAlgn="base">
        <a:spcBef>
          <a:spcPts val="38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2pPr>
      <a:lvl3pPr marL="863600" indent="-203200" algn="l" rtl="0" fontAlgn="base">
        <a:spcBef>
          <a:spcPts val="38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3pPr>
      <a:lvl4pPr marL="1193800" indent="-203200" algn="l" rtl="0" fontAlgn="base">
        <a:spcBef>
          <a:spcPts val="38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4pPr>
      <a:lvl5pPr marL="1536700" indent="-203200" algn="l" rtl="0" fontAlgn="base">
        <a:spcBef>
          <a:spcPts val="38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5pPr>
      <a:lvl6pPr marL="1993900" indent="-203200" algn="l" rtl="0" fontAlgn="base">
        <a:spcBef>
          <a:spcPts val="38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6pPr>
      <a:lvl7pPr marL="2451100" indent="-203200" algn="l" rtl="0" fontAlgn="base">
        <a:spcBef>
          <a:spcPts val="38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7pPr>
      <a:lvl8pPr marL="2908300" indent="-203200" algn="l" rtl="0" fontAlgn="base">
        <a:spcBef>
          <a:spcPts val="38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8pPr>
      <a:lvl9pPr marL="3365500" indent="-203200" algn="l" rtl="0" fontAlgn="base">
        <a:spcBef>
          <a:spcPts val="38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9pPr>
    </p:bodyStyle>
    <p:otherStyle>
      <a:defPPr>
        <a:defRPr lang="es-ES_trad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5"/>
          <p:cNvSpPr txBox="1">
            <a:spLocks noChangeArrowheads="1"/>
          </p:cNvSpPr>
          <p:nvPr/>
        </p:nvSpPr>
        <p:spPr bwMode="auto">
          <a:xfrm>
            <a:off x="2807015" y="1877977"/>
            <a:ext cx="4508945" cy="433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01599" tIns="50799" rIns="101599" bIns="50799">
            <a:spAutoFit/>
          </a:bodyPr>
          <a:lstStyle/>
          <a:p>
            <a:pPr algn="ctr"/>
            <a:r>
              <a:rPr lang="es-CL" sz="2700" dirty="0">
                <a:solidFill>
                  <a:srgbClr val="FF0000"/>
                </a:solidFill>
                <a:latin typeface="Trebuchet MS" pitchFamily="34" charset="0"/>
              </a:rPr>
              <a:t>P</a:t>
            </a:r>
            <a:r>
              <a:rPr lang="es-CL" sz="2700" dirty="0">
                <a:solidFill>
                  <a:srgbClr val="3366FF"/>
                </a:solidFill>
                <a:latin typeface="Trebuchet MS" pitchFamily="34" charset="0"/>
              </a:rPr>
              <a:t>r</a:t>
            </a:r>
            <a:r>
              <a:rPr lang="es-CL" sz="2700" dirty="0">
                <a:solidFill>
                  <a:srgbClr val="FFFF00"/>
                </a:solidFill>
                <a:latin typeface="Trebuchet MS" pitchFamily="34" charset="0"/>
              </a:rPr>
              <a:t>o</a:t>
            </a:r>
            <a:r>
              <a:rPr lang="es-CL" sz="2700" dirty="0">
                <a:solidFill>
                  <a:srgbClr val="00FF00"/>
                </a:solidFill>
                <a:latin typeface="Trebuchet MS" pitchFamily="34" charset="0"/>
              </a:rPr>
              <a:t>c</a:t>
            </a:r>
            <a:r>
              <a:rPr lang="es-CL" sz="2700" dirty="0">
                <a:solidFill>
                  <a:schemeClr val="bg1"/>
                </a:solidFill>
                <a:latin typeface="Trebuchet MS" pitchFamily="34" charset="0"/>
              </a:rPr>
              <a:t>e</a:t>
            </a:r>
            <a:r>
              <a:rPr lang="es-CL" sz="2700" dirty="0">
                <a:solidFill>
                  <a:srgbClr val="FF6600"/>
                </a:solidFill>
                <a:latin typeface="Trebuchet MS" pitchFamily="34" charset="0"/>
              </a:rPr>
              <a:t>s</a:t>
            </a:r>
            <a:r>
              <a:rPr lang="es-CL" sz="2700" dirty="0">
                <a:solidFill>
                  <a:srgbClr val="FF0000"/>
                </a:solidFill>
                <a:latin typeface="Trebuchet MS" pitchFamily="34" charset="0"/>
              </a:rPr>
              <a:t>a</a:t>
            </a:r>
            <a:r>
              <a:rPr lang="es-CL" sz="2700" dirty="0">
                <a:solidFill>
                  <a:srgbClr val="3366FF"/>
                </a:solidFill>
                <a:latin typeface="Trebuchet MS" pitchFamily="34" charset="0"/>
              </a:rPr>
              <a:t>m</a:t>
            </a:r>
            <a:r>
              <a:rPr lang="es-CL" sz="2700" dirty="0">
                <a:solidFill>
                  <a:srgbClr val="FFFF00"/>
                </a:solidFill>
                <a:latin typeface="Trebuchet MS" pitchFamily="34" charset="0"/>
              </a:rPr>
              <a:t>i</a:t>
            </a:r>
            <a:r>
              <a:rPr lang="es-CL" sz="2700" dirty="0">
                <a:solidFill>
                  <a:srgbClr val="00FF00"/>
                </a:solidFill>
                <a:latin typeface="Trebuchet MS" pitchFamily="34" charset="0"/>
              </a:rPr>
              <a:t>e</a:t>
            </a:r>
            <a:r>
              <a:rPr lang="es-CL" sz="2700" dirty="0">
                <a:solidFill>
                  <a:schemeClr val="bg1"/>
                </a:solidFill>
                <a:latin typeface="Trebuchet MS" pitchFamily="34" charset="0"/>
              </a:rPr>
              <a:t>n</a:t>
            </a:r>
            <a:r>
              <a:rPr lang="es-CL" sz="2700" dirty="0">
                <a:solidFill>
                  <a:srgbClr val="FF6600"/>
                </a:solidFill>
                <a:latin typeface="Trebuchet MS" pitchFamily="34" charset="0"/>
              </a:rPr>
              <a:t>t</a:t>
            </a:r>
            <a:r>
              <a:rPr lang="es-CL" sz="2700" dirty="0">
                <a:solidFill>
                  <a:srgbClr val="FF0000"/>
                </a:solidFill>
                <a:latin typeface="Trebuchet MS" pitchFamily="34" charset="0"/>
              </a:rPr>
              <a:t>o</a:t>
            </a:r>
            <a:r>
              <a:rPr lang="es-CL" sz="2700" dirty="0">
                <a:solidFill>
                  <a:srgbClr val="3333CC"/>
                </a:solidFill>
                <a:latin typeface="Trebuchet MS" pitchFamily="34" charset="0"/>
              </a:rPr>
              <a:t> </a:t>
            </a:r>
            <a:r>
              <a:rPr lang="es-CL" sz="2700" dirty="0">
                <a:solidFill>
                  <a:srgbClr val="3366FF"/>
                </a:solidFill>
                <a:latin typeface="Trebuchet MS" pitchFamily="34" charset="0"/>
              </a:rPr>
              <a:t>d</a:t>
            </a:r>
            <a:r>
              <a:rPr lang="es-CL" sz="2700" dirty="0">
                <a:solidFill>
                  <a:srgbClr val="FFFF00"/>
                </a:solidFill>
                <a:latin typeface="Trebuchet MS" pitchFamily="34" charset="0"/>
              </a:rPr>
              <a:t>e </a:t>
            </a:r>
            <a:r>
              <a:rPr lang="es-CL" sz="2700" dirty="0">
                <a:solidFill>
                  <a:srgbClr val="00FF00"/>
                </a:solidFill>
                <a:latin typeface="Trebuchet MS" pitchFamily="34" charset="0"/>
              </a:rPr>
              <a:t>I</a:t>
            </a:r>
            <a:r>
              <a:rPr lang="es-CL" sz="2700" dirty="0">
                <a:solidFill>
                  <a:schemeClr val="bg1"/>
                </a:solidFill>
                <a:latin typeface="Trebuchet MS" pitchFamily="34" charset="0"/>
              </a:rPr>
              <a:t>m</a:t>
            </a:r>
            <a:r>
              <a:rPr lang="es-CL" sz="2700" dirty="0">
                <a:solidFill>
                  <a:srgbClr val="FF6600"/>
                </a:solidFill>
                <a:latin typeface="Trebuchet MS" pitchFamily="34" charset="0"/>
              </a:rPr>
              <a:t>á</a:t>
            </a:r>
            <a:r>
              <a:rPr lang="es-CL" sz="2700" dirty="0">
                <a:solidFill>
                  <a:srgbClr val="FF0000"/>
                </a:solidFill>
                <a:latin typeface="Trebuchet MS" pitchFamily="34" charset="0"/>
              </a:rPr>
              <a:t>g</a:t>
            </a:r>
            <a:r>
              <a:rPr lang="es-CL" sz="2700" dirty="0">
                <a:solidFill>
                  <a:srgbClr val="3366FF"/>
                </a:solidFill>
                <a:latin typeface="Trebuchet MS" pitchFamily="34" charset="0"/>
              </a:rPr>
              <a:t>e</a:t>
            </a:r>
            <a:r>
              <a:rPr lang="es-CL" sz="2700" dirty="0">
                <a:solidFill>
                  <a:srgbClr val="FFFF00"/>
                </a:solidFill>
                <a:latin typeface="Trebuchet MS" pitchFamily="34" charset="0"/>
              </a:rPr>
              <a:t>n</a:t>
            </a:r>
            <a:r>
              <a:rPr lang="es-CL" sz="2700" dirty="0">
                <a:solidFill>
                  <a:srgbClr val="00FF00"/>
                </a:solidFill>
                <a:latin typeface="Trebuchet MS" pitchFamily="34" charset="0"/>
              </a:rPr>
              <a:t>e</a:t>
            </a:r>
            <a:r>
              <a:rPr lang="es-CL" sz="2700" dirty="0">
                <a:solidFill>
                  <a:schemeClr val="bg1"/>
                </a:solidFill>
                <a:latin typeface="Trebuchet MS" pitchFamily="34" charset="0"/>
              </a:rPr>
              <a:t>s</a:t>
            </a:r>
            <a:endParaRPr lang="es-CL" sz="2700" dirty="0">
              <a:solidFill>
                <a:srgbClr val="FF0000"/>
              </a:solidFill>
              <a:latin typeface="Trebuchet MS" pitchFamily="34" charset="0"/>
            </a:endParaRPr>
          </a:p>
          <a:p>
            <a:pPr algn="ctr"/>
            <a:r>
              <a:rPr lang="es-CL" sz="2700" dirty="0">
                <a:solidFill>
                  <a:schemeClr val="bg2">
                    <a:lumMod val="60000"/>
                    <a:lumOff val="40000"/>
                  </a:schemeClr>
                </a:solidFill>
                <a:latin typeface="Trebuchet MS" pitchFamily="34" charset="0"/>
              </a:rPr>
              <a:t> </a:t>
            </a:r>
          </a:p>
          <a:p>
            <a:pPr algn="ctr"/>
            <a:endParaRPr lang="es-CL" sz="27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7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7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7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u="none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r>
              <a:rPr lang="es-CL" sz="16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Domingo Mery</a:t>
            </a:r>
          </a:p>
          <a:p>
            <a:pPr algn="ctr"/>
            <a:endParaRPr lang="es-CL" sz="13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  <a:p>
            <a:pPr algn="ctr"/>
            <a:r>
              <a:rPr lang="es-CL" sz="13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Departmento de Ciencia de la Computación</a:t>
            </a:r>
          </a:p>
          <a:p>
            <a:pPr algn="ctr"/>
            <a:r>
              <a:rPr lang="es-CL" sz="13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Escuela de Ingeniería</a:t>
            </a:r>
          </a:p>
          <a:p>
            <a:pPr algn="ctr"/>
            <a:r>
              <a:rPr lang="es-CL" sz="13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Universidad Católica de Chile</a:t>
            </a:r>
          </a:p>
          <a:p>
            <a:pPr algn="ctr"/>
            <a:endParaRPr lang="es-CL" sz="13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</p:txBody>
      </p:sp>
      <p:pic>
        <p:nvPicPr>
          <p:cNvPr id="3" name="Picture 2" descr="Screen Shot 2014-07-28 at 3.30.3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1777" y="1036440"/>
            <a:ext cx="2502370" cy="788831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111851" y="1184005"/>
            <a:ext cx="105432" cy="105424"/>
          </a:xfrm>
          <a:prstGeom prst="rect">
            <a:avLst/>
          </a:prstGeom>
          <a:solidFill>
            <a:srgbClr val="FF00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1599" tIns="50799" rIns="101599" bIns="50799" rtlCol="0" anchor="ctr"/>
          <a:lstStyle/>
          <a:p>
            <a:pPr algn="ctr"/>
            <a:endParaRPr lang="en-US" u="none"/>
          </a:p>
        </p:txBody>
      </p:sp>
      <p:sp>
        <p:nvSpPr>
          <p:cNvPr id="6" name="Rectangle 5"/>
          <p:cNvSpPr/>
          <p:nvPr/>
        </p:nvSpPr>
        <p:spPr>
          <a:xfrm>
            <a:off x="4281184" y="1353338"/>
            <a:ext cx="105432" cy="105424"/>
          </a:xfrm>
          <a:prstGeom prst="rect">
            <a:avLst/>
          </a:prstGeom>
          <a:solidFill>
            <a:srgbClr val="FFD3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1599" tIns="50799" rIns="101599" bIns="50799" rtlCol="0" anchor="ctr"/>
          <a:lstStyle/>
          <a:p>
            <a:pPr algn="ctr"/>
            <a:endParaRPr lang="en-US" u="none"/>
          </a:p>
        </p:txBody>
      </p:sp>
      <p:sp>
        <p:nvSpPr>
          <p:cNvPr id="7" name="Rectangle 6"/>
          <p:cNvSpPr/>
          <p:nvPr/>
        </p:nvSpPr>
        <p:spPr>
          <a:xfrm>
            <a:off x="4020687" y="1522671"/>
            <a:ext cx="105432" cy="105424"/>
          </a:xfrm>
          <a:prstGeom prst="rect">
            <a:avLst/>
          </a:prstGeom>
          <a:solidFill>
            <a:srgbClr val="3366FF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1599" tIns="50799" rIns="101599" bIns="50799" rtlCol="0" anchor="ctr"/>
          <a:lstStyle/>
          <a:p>
            <a:pPr algn="ctr"/>
            <a:endParaRPr lang="en-US" u="none"/>
          </a:p>
        </p:txBody>
      </p:sp>
      <p:sp>
        <p:nvSpPr>
          <p:cNvPr id="8" name="Rectangle 7"/>
          <p:cNvSpPr/>
          <p:nvPr/>
        </p:nvSpPr>
        <p:spPr>
          <a:xfrm>
            <a:off x="4450517" y="1100951"/>
            <a:ext cx="105432" cy="105424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1599" tIns="50799" rIns="101599" bIns="50799" rtlCol="0" anchor="ctr"/>
          <a:lstStyle/>
          <a:p>
            <a:pPr algn="ctr"/>
            <a:endParaRPr lang="en-US" u="none"/>
          </a:p>
        </p:txBody>
      </p:sp>
      <p:sp>
        <p:nvSpPr>
          <p:cNvPr id="9" name="Rectangle 8"/>
          <p:cNvSpPr/>
          <p:nvPr/>
        </p:nvSpPr>
        <p:spPr>
          <a:xfrm>
            <a:off x="4231547" y="1668651"/>
            <a:ext cx="105432" cy="105424"/>
          </a:xfrm>
          <a:prstGeom prst="rect">
            <a:avLst/>
          </a:prstGeom>
          <a:solidFill>
            <a:srgbClr val="00FF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1599" tIns="50799" rIns="101599" bIns="50799" rtlCol="0" anchor="ctr"/>
          <a:lstStyle/>
          <a:p>
            <a:pPr algn="ctr"/>
            <a:endParaRPr lang="en-US" u="none"/>
          </a:p>
        </p:txBody>
      </p:sp>
      <p:sp>
        <p:nvSpPr>
          <p:cNvPr id="10" name="TextBox 9"/>
          <p:cNvSpPr txBox="1"/>
          <p:nvPr/>
        </p:nvSpPr>
        <p:spPr>
          <a:xfrm>
            <a:off x="1" y="3367852"/>
            <a:ext cx="10160000" cy="1195197"/>
          </a:xfrm>
          <a:prstGeom prst="rect">
            <a:avLst/>
          </a:prstGeom>
          <a:noFill/>
        </p:spPr>
        <p:txBody>
          <a:bodyPr wrap="square" lIns="101599" tIns="50799" rIns="101599" bIns="50799" rtlCol="0">
            <a:spAutoFit/>
          </a:bodyPr>
          <a:lstStyle/>
          <a:p>
            <a:pPr algn="ctr"/>
            <a:r>
              <a:rPr lang="es-CL" sz="2700" b="1" dirty="0">
                <a:solidFill>
                  <a:srgbClr val="FFFFFF"/>
                </a:solidFill>
                <a:latin typeface="Trebuchet MS"/>
                <a:cs typeface="Trebuchet MS"/>
              </a:rPr>
              <a:t>Filtros Homomorficos</a:t>
            </a:r>
          </a:p>
          <a:p>
            <a:pPr algn="ctr"/>
            <a:endParaRPr lang="es-CL" sz="1100" dirty="0">
              <a:solidFill>
                <a:srgbClr val="FFFFFF"/>
              </a:solidFill>
              <a:latin typeface="Trebuchet MS"/>
              <a:cs typeface="Trebuchet MS"/>
            </a:endParaRPr>
          </a:p>
          <a:p>
            <a:pPr algn="ctr"/>
            <a:r>
              <a:rPr lang="es-CL" sz="1100" dirty="0">
                <a:solidFill>
                  <a:srgbClr val="FFFFFF"/>
                </a:solidFill>
                <a:latin typeface="Trebuchet MS"/>
                <a:cs typeface="Trebuchet MS"/>
              </a:rPr>
              <a:t>[ Capítulo 5 ]</a:t>
            </a:r>
          </a:p>
          <a:p>
            <a:pPr algn="ctr"/>
            <a:endParaRPr lang="es-CL" sz="1100" dirty="0">
              <a:solidFill>
                <a:srgbClr val="FFFFFF"/>
              </a:solidFill>
              <a:latin typeface="Trebuchet MS"/>
              <a:cs typeface="Trebuchet MS"/>
            </a:endParaRPr>
          </a:p>
          <a:p>
            <a:pPr algn="ctr"/>
            <a:r>
              <a:rPr lang="es-CL" sz="1100" dirty="0">
                <a:solidFill>
                  <a:srgbClr val="FFFFFF"/>
                </a:solidFill>
                <a:latin typeface="Trebuchet MS"/>
                <a:cs typeface="Trebuchet MS"/>
              </a:rPr>
              <a:t>Transparencias Originales de Marcelo Guarini</a:t>
            </a:r>
          </a:p>
        </p:txBody>
      </p:sp>
    </p:spTree>
    <p:extLst>
      <p:ext uri="{BB962C8B-B14F-4D97-AF65-F5344CB8AC3E}">
        <p14:creationId xmlns:p14="http://schemas.microsoft.com/office/powerpoint/2010/main" val="4104723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5" name="Line 1"/>
          <p:cNvSpPr>
            <a:spLocks noChangeShapeType="1"/>
          </p:cNvSpPr>
          <p:nvPr/>
        </p:nvSpPr>
        <p:spPr bwMode="auto">
          <a:xfrm>
            <a:off x="508000" y="1536700"/>
            <a:ext cx="9144000" cy="0"/>
          </a:xfrm>
          <a:prstGeom prst="line">
            <a:avLst/>
          </a:prstGeom>
          <a:noFill/>
          <a:ln w="9525">
            <a:solidFill>
              <a:srgbClr val="9A9A9A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69986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Aumento de nitidez utilizando Filtros en el Dominio de la Frecuencia</a:t>
            </a:r>
          </a:p>
        </p:txBody>
      </p:sp>
      <p:sp>
        <p:nvSpPr>
          <p:cNvPr id="169987" name="Rectangle 3"/>
          <p:cNvSpPr>
            <a:spLocks/>
          </p:cNvSpPr>
          <p:nvPr/>
        </p:nvSpPr>
        <p:spPr bwMode="auto">
          <a:xfrm>
            <a:off x="444500" y="1816100"/>
            <a:ext cx="9271000" cy="513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>
              <a:spcBef>
                <a:spcPts val="3800"/>
              </a:spcBef>
              <a:buClr>
                <a:srgbClr val="6E00FF"/>
              </a:buClr>
              <a:buSzPct val="100000"/>
              <a:buFont typeface="Helvetica Neue" charset="0"/>
              <a:buChar char="•"/>
            </a:pPr>
            <a:r>
              <a:rPr lang="en-US" sz="2000">
                <a:solidFill>
                  <a:srgbClr val="6E00FF"/>
                </a:solidFill>
                <a:latin typeface="Helvetica Neue" charset="0"/>
                <a:sym typeface="Helvetica Neue" charset="0"/>
              </a:rPr>
              <a:t>Filtro Homomórfico</a:t>
            </a:r>
          </a:p>
        </p:txBody>
      </p:sp>
      <p:pic>
        <p:nvPicPr>
          <p:cNvPr id="16998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5300" y="2476500"/>
            <a:ext cx="9169400" cy="481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09" name="Line 1"/>
          <p:cNvSpPr>
            <a:spLocks noChangeShapeType="1"/>
          </p:cNvSpPr>
          <p:nvPr/>
        </p:nvSpPr>
        <p:spPr bwMode="auto">
          <a:xfrm>
            <a:off x="508000" y="1536700"/>
            <a:ext cx="9144000" cy="0"/>
          </a:xfrm>
          <a:prstGeom prst="line">
            <a:avLst/>
          </a:prstGeom>
          <a:noFill/>
          <a:ln w="9525">
            <a:solidFill>
              <a:srgbClr val="9A9A9A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71010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Aumento de nitidez utilizando Filtros en el Dominio de la Frecuencia</a:t>
            </a:r>
          </a:p>
        </p:txBody>
      </p:sp>
      <p:sp>
        <p:nvSpPr>
          <p:cNvPr id="171011" name="Rectangle 3"/>
          <p:cNvSpPr>
            <a:spLocks/>
          </p:cNvSpPr>
          <p:nvPr/>
        </p:nvSpPr>
        <p:spPr bwMode="auto">
          <a:xfrm>
            <a:off x="444500" y="1816100"/>
            <a:ext cx="9271000" cy="513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>
              <a:spcBef>
                <a:spcPts val="3800"/>
              </a:spcBef>
              <a:buClr>
                <a:srgbClr val="6E00FF"/>
              </a:buClr>
              <a:buSzPct val="100000"/>
              <a:buFont typeface="Helvetica Neue" charset="0"/>
              <a:buChar char="•"/>
            </a:pPr>
            <a:r>
              <a:rPr lang="en-US" sz="2000">
                <a:solidFill>
                  <a:srgbClr val="6E00FF"/>
                </a:solidFill>
                <a:latin typeface="Helvetica Neue" charset="0"/>
                <a:sym typeface="Helvetica Neue" charset="0"/>
              </a:rPr>
              <a:t>Filtro Homomórfico</a:t>
            </a:r>
          </a:p>
        </p:txBody>
      </p:sp>
      <p:pic>
        <p:nvPicPr>
          <p:cNvPr id="17101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8000" y="2794000"/>
            <a:ext cx="9144000" cy="392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3" name="Line 1"/>
          <p:cNvSpPr>
            <a:spLocks noChangeShapeType="1"/>
          </p:cNvSpPr>
          <p:nvPr/>
        </p:nvSpPr>
        <p:spPr bwMode="auto">
          <a:xfrm>
            <a:off x="508000" y="1536700"/>
            <a:ext cx="9144000" cy="0"/>
          </a:xfrm>
          <a:prstGeom prst="line">
            <a:avLst/>
          </a:prstGeom>
          <a:noFill/>
          <a:ln w="9525">
            <a:solidFill>
              <a:srgbClr val="9A9A9A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72034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Aumento de nitidez utilizando Filtros en el Dominio de la Frecuencia</a:t>
            </a:r>
          </a:p>
        </p:txBody>
      </p:sp>
      <p:sp>
        <p:nvSpPr>
          <p:cNvPr id="172035" name="Rectangle 3"/>
          <p:cNvSpPr>
            <a:spLocks/>
          </p:cNvSpPr>
          <p:nvPr/>
        </p:nvSpPr>
        <p:spPr bwMode="auto">
          <a:xfrm>
            <a:off x="444500" y="1816100"/>
            <a:ext cx="9271000" cy="513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>
              <a:spcBef>
                <a:spcPts val="3800"/>
              </a:spcBef>
              <a:buClr>
                <a:srgbClr val="6E00FF"/>
              </a:buClr>
              <a:buSzPct val="100000"/>
              <a:buFont typeface="Helvetica Neue" charset="0"/>
              <a:buChar char="•"/>
            </a:pPr>
            <a:r>
              <a:rPr lang="en-US" sz="2000">
                <a:solidFill>
                  <a:srgbClr val="6E00FF"/>
                </a:solidFill>
                <a:latin typeface="Helvetica Neue" charset="0"/>
                <a:sym typeface="Helvetica Neue" charset="0"/>
              </a:rPr>
              <a:t>Filtro Homomórfico</a:t>
            </a:r>
          </a:p>
        </p:txBody>
      </p:sp>
      <p:pic>
        <p:nvPicPr>
          <p:cNvPr id="17203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8000" y="2641600"/>
            <a:ext cx="9156700" cy="384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7" name="Line 1"/>
          <p:cNvSpPr>
            <a:spLocks noChangeShapeType="1"/>
          </p:cNvSpPr>
          <p:nvPr/>
        </p:nvSpPr>
        <p:spPr bwMode="auto">
          <a:xfrm>
            <a:off x="508000" y="1536700"/>
            <a:ext cx="9144000" cy="0"/>
          </a:xfrm>
          <a:prstGeom prst="line">
            <a:avLst/>
          </a:prstGeom>
          <a:noFill/>
          <a:ln w="9525">
            <a:solidFill>
              <a:srgbClr val="9A9A9A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Aumento de nitidez utilizando Filtros en el Dominio de la Frecuencia</a:t>
            </a:r>
          </a:p>
        </p:txBody>
      </p:sp>
      <p:sp>
        <p:nvSpPr>
          <p:cNvPr id="173059" name="Rectangle 3"/>
          <p:cNvSpPr>
            <a:spLocks/>
          </p:cNvSpPr>
          <p:nvPr/>
        </p:nvSpPr>
        <p:spPr bwMode="auto">
          <a:xfrm>
            <a:off x="444500" y="1816100"/>
            <a:ext cx="9271000" cy="513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>
              <a:spcBef>
                <a:spcPts val="3800"/>
              </a:spcBef>
              <a:buClr>
                <a:srgbClr val="6E00FF"/>
              </a:buClr>
              <a:buSzPct val="100000"/>
              <a:buFont typeface="Helvetica Neue" charset="0"/>
              <a:buChar char="•"/>
            </a:pPr>
            <a:r>
              <a:rPr lang="en-US" sz="2000">
                <a:solidFill>
                  <a:srgbClr val="6E00FF"/>
                </a:solidFill>
                <a:latin typeface="Helvetica Neue" charset="0"/>
                <a:sym typeface="Helvetica Neue" charset="0"/>
              </a:rPr>
              <a:t>Filtro Homomórfico</a:t>
            </a:r>
          </a:p>
        </p:txBody>
      </p:sp>
      <p:pic>
        <p:nvPicPr>
          <p:cNvPr id="17306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8000" y="2413000"/>
            <a:ext cx="9144000" cy="96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3061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74800" y="3606800"/>
            <a:ext cx="6997700" cy="398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1" name="Line 1"/>
          <p:cNvSpPr>
            <a:spLocks noChangeShapeType="1"/>
          </p:cNvSpPr>
          <p:nvPr/>
        </p:nvSpPr>
        <p:spPr bwMode="auto">
          <a:xfrm>
            <a:off x="508000" y="1536700"/>
            <a:ext cx="9144000" cy="0"/>
          </a:xfrm>
          <a:prstGeom prst="line">
            <a:avLst/>
          </a:prstGeom>
          <a:noFill/>
          <a:ln w="9525">
            <a:solidFill>
              <a:srgbClr val="9A9A9A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74082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Aumento de nitidez utilizando Filtros en el Dominio de la Frecuencia</a:t>
            </a:r>
          </a:p>
        </p:txBody>
      </p:sp>
      <p:sp>
        <p:nvSpPr>
          <p:cNvPr id="174083" name="Rectangle 3"/>
          <p:cNvSpPr>
            <a:spLocks/>
          </p:cNvSpPr>
          <p:nvPr/>
        </p:nvSpPr>
        <p:spPr bwMode="auto">
          <a:xfrm>
            <a:off x="444500" y="1816100"/>
            <a:ext cx="9271000" cy="513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>
              <a:spcBef>
                <a:spcPts val="3800"/>
              </a:spcBef>
              <a:buClr>
                <a:srgbClr val="6E00FF"/>
              </a:buClr>
              <a:buSzPct val="100000"/>
              <a:buFont typeface="Helvetica Neue" charset="0"/>
              <a:buChar char="•"/>
            </a:pPr>
            <a:r>
              <a:rPr lang="en-US" sz="2000">
                <a:solidFill>
                  <a:srgbClr val="6E00FF"/>
                </a:solidFill>
                <a:latin typeface="Helvetica Neue" charset="0"/>
                <a:sym typeface="Helvetica Neue" charset="0"/>
              </a:rPr>
              <a:t>Filtro Homomórfico</a:t>
            </a:r>
          </a:p>
        </p:txBody>
      </p:sp>
      <p:pic>
        <p:nvPicPr>
          <p:cNvPr id="17408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54200" y="2514600"/>
            <a:ext cx="6438900" cy="488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085" name="Rectangle 5"/>
          <p:cNvSpPr>
            <a:spLocks/>
          </p:cNvSpPr>
          <p:nvPr/>
        </p:nvSpPr>
        <p:spPr bwMode="auto">
          <a:xfrm>
            <a:off x="303213" y="3771900"/>
            <a:ext cx="12827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>
            <a:prstTxWarp prst="textNoShape">
              <a:avLst/>
            </a:prstTxWarp>
          </a:bodyPr>
          <a:lstStyle/>
          <a:p>
            <a:pPr algn="l"/>
            <a:r>
              <a:rPr lang="en-US" sz="1600">
                <a:solidFill>
                  <a:schemeClr val="tx1"/>
                </a:solidFill>
              </a:rPr>
              <a:t>Imagen PET de cuerpo completo</a:t>
            </a:r>
          </a:p>
        </p:txBody>
      </p:sp>
      <p:sp>
        <p:nvSpPr>
          <p:cNvPr id="174086" name="Rectangle 6"/>
          <p:cNvSpPr>
            <a:spLocks/>
          </p:cNvSpPr>
          <p:nvPr/>
        </p:nvSpPr>
        <p:spPr bwMode="auto">
          <a:xfrm>
            <a:off x="8583613" y="3086100"/>
            <a:ext cx="12827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>
            <a:prstTxWarp prst="textNoShape">
              <a:avLst/>
            </a:prstTxWarp>
          </a:bodyPr>
          <a:lstStyle/>
          <a:p>
            <a:pPr algn="l"/>
            <a:r>
              <a:rPr lang="en-US" sz="1600">
                <a:solidFill>
                  <a:schemeClr val="tx1"/>
                </a:solidFill>
              </a:rPr>
              <a:t>Imagen PET de cuerpo completo procesada con filtro homomórfico</a:t>
            </a:r>
          </a:p>
        </p:txBody>
      </p:sp>
    </p:spTree>
  </p:cSld>
  <p:clrMapOvr>
    <a:masterClrMapping/>
  </p:clrMapOvr>
  <p:transition spd="med">
    <p:wipe/>
  </p:transition>
</p:sld>
</file>

<file path=ppt/theme/theme1.xml><?xml version="1.0" encoding="utf-8"?>
<a:theme xmlns:a="http://schemas.openxmlformats.org/drawingml/2006/main" name="Title &amp; Subtitl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CC"/>
      </a:accent1>
      <a:accent2>
        <a:srgbClr val="333399"/>
      </a:accent2>
      <a:accent3>
        <a:srgbClr val="FFFFFF"/>
      </a:accent3>
      <a:accent4>
        <a:srgbClr val="000000"/>
      </a:accent4>
      <a:accent5>
        <a:srgbClr val="E2E2E2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Subtitle">
      <a:majorFont>
        <a:latin typeface="Helvetica Neue Light"/>
        <a:ea typeface="ヒラギノ角ゴ Pro W3"/>
        <a:cs typeface="ヒラギノ角ゴ Pro W3"/>
      </a:majorFont>
      <a:minorFont>
        <a:latin typeface="Helvetica Neue"/>
        <a:ea typeface="ヒラギノ角ゴ Pro W3"/>
        <a:cs typeface="ヒラギノ角ゴ Pro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CCCC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 W3" charset="-128"/>
            <a:cs typeface="ヒラギノ角ゴ Pro W3" charset="-128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CCCC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 W3" charset="-128"/>
            <a:cs typeface="ヒラギノ角ゴ Pro W3" charset="-128"/>
            <a:sym typeface="Helvetica Neue Light" charset="0"/>
          </a:defRPr>
        </a:defPPr>
      </a:lstStyle>
    </a:lnDef>
  </a:objectDefaults>
  <a:extraClrSchemeLst>
    <a:extraClrScheme>
      <a:clrScheme name="Title &amp; Subtit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Bullets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CC"/>
      </a:accent1>
      <a:accent2>
        <a:srgbClr val="333399"/>
      </a:accent2>
      <a:accent3>
        <a:srgbClr val="FFFFFF"/>
      </a:accent3>
      <a:accent4>
        <a:srgbClr val="000000"/>
      </a:accent4>
      <a:accent5>
        <a:srgbClr val="E2E2E2"/>
      </a:accent5>
      <a:accent6>
        <a:srgbClr val="2D2D8A"/>
      </a:accent6>
      <a:hlink>
        <a:srgbClr val="009999"/>
      </a:hlink>
      <a:folHlink>
        <a:srgbClr val="99CC00"/>
      </a:folHlink>
    </a:clrScheme>
    <a:fontScheme name="Bullets">
      <a:majorFont>
        <a:latin typeface="Helvetica Neue Light"/>
        <a:ea typeface="ヒラギノ角ゴ Pro W3"/>
        <a:cs typeface="ヒラギノ角ゴ Pro W3"/>
      </a:majorFont>
      <a:minorFont>
        <a:latin typeface="Helvetica Neue"/>
        <a:ea typeface="ヒラギノ角ゴ Pro W3"/>
        <a:cs typeface="ヒラギノ角ゴ Pro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CCCC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 W3" charset="-128"/>
            <a:cs typeface="ヒラギノ角ゴ Pro W3" charset="-128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CCCC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 W3" charset="-128"/>
            <a:cs typeface="ヒラギノ角ゴ Pro W3" charset="-128"/>
            <a:sym typeface="Helvetica Neue Light" charset="0"/>
          </a:defRPr>
        </a:defPPr>
      </a:lstStyle>
    </a:lnDef>
  </a:objectDefaults>
  <a:extraClrSchemeLst>
    <a:extraClrScheme>
      <a:clrScheme name="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Photo - 4 Up">
  <a:themeElements>
    <a:clrScheme name="">
      <a:dk1>
        <a:srgbClr val="000000"/>
      </a:dk1>
      <a:lt1>
        <a:srgbClr val="D7D7D7"/>
      </a:lt1>
      <a:dk2>
        <a:srgbClr val="000000"/>
      </a:dk2>
      <a:lt2>
        <a:srgbClr val="808080"/>
      </a:lt2>
      <a:accent1>
        <a:srgbClr val="CCCCCC"/>
      </a:accent1>
      <a:accent2>
        <a:srgbClr val="333399"/>
      </a:accent2>
      <a:accent3>
        <a:srgbClr val="E8E8E8"/>
      </a:accent3>
      <a:accent4>
        <a:srgbClr val="000000"/>
      </a:accent4>
      <a:accent5>
        <a:srgbClr val="E2E2E2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4 Up">
      <a:majorFont>
        <a:latin typeface="Helvetica Neue Light"/>
        <a:ea typeface="ヒラギノ角ゴ Pro W3"/>
        <a:cs typeface="ヒラギノ角ゴ Pro W3"/>
      </a:majorFont>
      <a:minorFont>
        <a:latin typeface="Helvetica Neue"/>
        <a:ea typeface="ヒラギノ角ゴ Pro W3"/>
        <a:cs typeface="ヒラギノ角ゴ Pro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CCCC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 W3" charset="-128"/>
            <a:cs typeface="ヒラギノ角ゴ Pro W3" charset="-128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CCCC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 W3" charset="-128"/>
            <a:cs typeface="ヒラギノ角ゴ Pro W3" charset="-128"/>
            <a:sym typeface="Helvetica Neue Light" charset="0"/>
          </a:defRPr>
        </a:defPPr>
      </a:lstStyle>
    </a:lnDef>
  </a:objectDefaults>
  <a:extraClrSchemeLst>
    <a:extraClrScheme>
      <a:clrScheme name="Photo - 4 Up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Photo - 2 Up Portrait &amp; Landscape">
  <a:themeElements>
    <a:clrScheme name="">
      <a:dk1>
        <a:srgbClr val="000000"/>
      </a:dk1>
      <a:lt1>
        <a:srgbClr val="D7D7D7"/>
      </a:lt1>
      <a:dk2>
        <a:srgbClr val="000000"/>
      </a:dk2>
      <a:lt2>
        <a:srgbClr val="808080"/>
      </a:lt2>
      <a:accent1>
        <a:srgbClr val="CCCCCC"/>
      </a:accent1>
      <a:accent2>
        <a:srgbClr val="333399"/>
      </a:accent2>
      <a:accent3>
        <a:srgbClr val="E8E8E8"/>
      </a:accent3>
      <a:accent4>
        <a:srgbClr val="000000"/>
      </a:accent4>
      <a:accent5>
        <a:srgbClr val="E2E2E2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2 Up Portrait &amp; Landscape">
      <a:majorFont>
        <a:latin typeface="Helvetica Neue Light"/>
        <a:ea typeface="ヒラギノ角ゴ Pro W3"/>
        <a:cs typeface="ヒラギノ角ゴ Pro W3"/>
      </a:majorFont>
      <a:minorFont>
        <a:latin typeface="Helvetica Neue"/>
        <a:ea typeface="ヒラギノ角ゴ Pro W3"/>
        <a:cs typeface="ヒラギノ角ゴ Pro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CCCC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 W3" charset="-128"/>
            <a:cs typeface="ヒラギノ角ゴ Pro W3" charset="-128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CCCC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 W3" charset="-128"/>
            <a:cs typeface="ヒラギノ角ゴ Pro W3" charset="-128"/>
            <a:sym typeface="Helvetica Neue Light" charset="0"/>
          </a:defRPr>
        </a:defPPr>
      </a:lstStyle>
    </a:lnDef>
  </a:objectDefaults>
  <a:extraClrSchemeLst>
    <a:extraClrScheme>
      <a:clrScheme name="Photo - 2 Up Portrait &amp; Landscap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3.xml><?xml version="1.0" encoding="utf-8"?>
<a:theme xmlns:a="http://schemas.openxmlformats.org/drawingml/2006/main" name="Photo - 2 Up Landscape">
  <a:themeElements>
    <a:clrScheme name="">
      <a:dk1>
        <a:srgbClr val="000000"/>
      </a:dk1>
      <a:lt1>
        <a:srgbClr val="D7D7D7"/>
      </a:lt1>
      <a:dk2>
        <a:srgbClr val="000000"/>
      </a:dk2>
      <a:lt2>
        <a:srgbClr val="808080"/>
      </a:lt2>
      <a:accent1>
        <a:srgbClr val="CCCCCC"/>
      </a:accent1>
      <a:accent2>
        <a:srgbClr val="333399"/>
      </a:accent2>
      <a:accent3>
        <a:srgbClr val="E8E8E8"/>
      </a:accent3>
      <a:accent4>
        <a:srgbClr val="000000"/>
      </a:accent4>
      <a:accent5>
        <a:srgbClr val="E2E2E2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2 Up Landscape">
      <a:majorFont>
        <a:latin typeface="Helvetica Neue Light"/>
        <a:ea typeface="ヒラギノ角ゴ Pro W3"/>
        <a:cs typeface="ヒラギノ角ゴ Pro W3"/>
      </a:majorFont>
      <a:minorFont>
        <a:latin typeface="Helvetica Neue"/>
        <a:ea typeface="ヒラギノ角ゴ Pro W3"/>
        <a:cs typeface="ヒラギノ角ゴ Pro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CCCC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 W3" charset="-128"/>
            <a:cs typeface="ヒラギノ角ゴ Pro W3" charset="-128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CCCC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 W3" charset="-128"/>
            <a:cs typeface="ヒラギノ角ゴ Pro W3" charset="-128"/>
            <a:sym typeface="Helvetica Neue Light" charset="0"/>
          </a:defRPr>
        </a:defPPr>
      </a:lstStyle>
    </a:lnDef>
  </a:objectDefaults>
  <a:extraClrSchemeLst>
    <a:extraClrScheme>
      <a:clrScheme name="Photo - 2 Up Landscap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4.xml><?xml version="1.0" encoding="utf-8"?>
<a:theme xmlns:a="http://schemas.openxmlformats.org/drawingml/2006/main" name="Photo - Vertical">
  <a:themeElements>
    <a:clrScheme name="">
      <a:dk1>
        <a:srgbClr val="000000"/>
      </a:dk1>
      <a:lt1>
        <a:srgbClr val="D7D7D7"/>
      </a:lt1>
      <a:dk2>
        <a:srgbClr val="000000"/>
      </a:dk2>
      <a:lt2>
        <a:srgbClr val="808080"/>
      </a:lt2>
      <a:accent1>
        <a:srgbClr val="CCCCCC"/>
      </a:accent1>
      <a:accent2>
        <a:srgbClr val="333399"/>
      </a:accent2>
      <a:accent3>
        <a:srgbClr val="E8E8E8"/>
      </a:accent3>
      <a:accent4>
        <a:srgbClr val="000000"/>
      </a:accent4>
      <a:accent5>
        <a:srgbClr val="E2E2E2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Vertical">
      <a:majorFont>
        <a:latin typeface="Helvetica Neue Light"/>
        <a:ea typeface="ヒラギノ角ゴ Pro W3"/>
        <a:cs typeface="ヒラギノ角ゴ Pro W3"/>
      </a:majorFont>
      <a:minorFont>
        <a:latin typeface="Helvetica Neue"/>
        <a:ea typeface="ヒラギノ角ゴ Pro W3"/>
        <a:cs typeface="ヒラギノ角ゴ Pro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CCCC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 W3" charset="-128"/>
            <a:cs typeface="ヒラギノ角ゴ Pro W3" charset="-128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CCCC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 W3" charset="-128"/>
            <a:cs typeface="ヒラギノ角ゴ Pro W3" charset="-128"/>
            <a:sym typeface="Helvetica Neue Light" charset="0"/>
          </a:defRPr>
        </a:defPPr>
      </a:lstStyle>
    </a:lnDef>
  </a:objectDefaults>
  <a:extraClrSchemeLst>
    <a:extraClrScheme>
      <a:clrScheme name="Photo - Vertica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5.xml><?xml version="1.0" encoding="utf-8"?>
<a:theme xmlns:a="http://schemas.openxmlformats.org/drawingml/2006/main" name="Photo - Horizontal">
  <a:themeElements>
    <a:clrScheme name="">
      <a:dk1>
        <a:srgbClr val="000000"/>
      </a:dk1>
      <a:lt1>
        <a:srgbClr val="D7D7D7"/>
      </a:lt1>
      <a:dk2>
        <a:srgbClr val="000000"/>
      </a:dk2>
      <a:lt2>
        <a:srgbClr val="808080"/>
      </a:lt2>
      <a:accent1>
        <a:srgbClr val="CCCCCC"/>
      </a:accent1>
      <a:accent2>
        <a:srgbClr val="333399"/>
      </a:accent2>
      <a:accent3>
        <a:srgbClr val="E8E8E8"/>
      </a:accent3>
      <a:accent4>
        <a:srgbClr val="000000"/>
      </a:accent4>
      <a:accent5>
        <a:srgbClr val="E2E2E2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Horizontal">
      <a:majorFont>
        <a:latin typeface="Helvetica Neue Light"/>
        <a:ea typeface="ヒラギノ角ゴ Pro W3"/>
        <a:cs typeface="ヒラギノ角ゴ Pro W3"/>
      </a:majorFont>
      <a:minorFont>
        <a:latin typeface="Helvetica Neue"/>
        <a:ea typeface="ヒラギノ角ゴ Pro W3"/>
        <a:cs typeface="ヒラギノ角ゴ Pro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CCCC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 W3" charset="-128"/>
            <a:cs typeface="ヒラギノ角ゴ Pro W3" charset="-128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CCCC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 W3" charset="-128"/>
            <a:cs typeface="ヒラギノ角ゴ Pro W3" charset="-128"/>
            <a:sym typeface="Helvetica Neue Light" charset="0"/>
          </a:defRPr>
        </a:defPPr>
      </a:lstStyle>
    </a:lnDef>
  </a:objectDefaults>
  <a:extraClrSchemeLst>
    <a:extraClrScheme>
      <a:clrScheme name="Photo - Horizonta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6.xml><?xml version="1.0" encoding="utf-8"?>
<a:theme xmlns:a="http://schemas.openxmlformats.org/drawingml/2006/main" name="Title - Center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CC"/>
      </a:accent1>
      <a:accent2>
        <a:srgbClr val="333399"/>
      </a:accent2>
      <a:accent3>
        <a:srgbClr val="FFFFFF"/>
      </a:accent3>
      <a:accent4>
        <a:srgbClr val="000000"/>
      </a:accent4>
      <a:accent5>
        <a:srgbClr val="E2E2E2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- Center">
      <a:majorFont>
        <a:latin typeface="Helvetica Neue Light"/>
        <a:ea typeface="ヒラギノ角ゴ Pro W3"/>
        <a:cs typeface="ヒラギノ角ゴ Pro W3"/>
      </a:majorFont>
      <a:minorFont>
        <a:latin typeface="Helvetica Neue"/>
        <a:ea typeface="ヒラギノ角ゴ Pro W3"/>
        <a:cs typeface="ヒラギノ角ゴ Pro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CCCC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 W3" charset="-128"/>
            <a:cs typeface="ヒラギノ角ゴ Pro W3" charset="-128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CCCC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 W3" charset="-128"/>
            <a:cs typeface="ヒラギノ角ゴ Pro W3" charset="-128"/>
            <a:sym typeface="Helvetica Neue Light" charset="0"/>
          </a:defRPr>
        </a:defPPr>
      </a:lstStyle>
    </a:lnDef>
  </a:objectDefaults>
  <a:extraClrSchemeLst>
    <a:extraClrScheme>
      <a:clrScheme name="Title - Cent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7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itle &amp; Bullets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CC"/>
      </a:accent1>
      <a:accent2>
        <a:srgbClr val="333399"/>
      </a:accent2>
      <a:accent3>
        <a:srgbClr val="FFFFFF"/>
      </a:accent3>
      <a:accent4>
        <a:srgbClr val="000000"/>
      </a:accent4>
      <a:accent5>
        <a:srgbClr val="E2E2E2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">
      <a:majorFont>
        <a:latin typeface="Helvetica Neue Light"/>
        <a:ea typeface="ヒラギノ角ゴ Pro W3"/>
        <a:cs typeface="ヒラギノ角ゴ Pro W3"/>
      </a:majorFont>
      <a:minorFont>
        <a:latin typeface="Helvetica Neue"/>
        <a:ea typeface="ヒラギノ角ゴ Pro W3"/>
        <a:cs typeface="ヒラギノ角ゴ Pro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CCCC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 W3" charset="-128"/>
            <a:cs typeface="ヒラギノ角ゴ Pro W3" charset="-128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CCCC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 W3" charset="-128"/>
            <a:cs typeface="ヒラギノ角ゴ Pro W3" charset="-128"/>
            <a:sym typeface="Helvetica Neue Light" charset="0"/>
          </a:defRPr>
        </a:defPPr>
      </a:lstStyle>
    </a:lnDef>
  </a:objectDefaults>
  <a:extraClrSchemeLst>
    <a:extraClrScheme>
      <a:clrScheme name="Title &amp; 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Photo - 2 Up Portrait">
  <a:themeElements>
    <a:clrScheme name="">
      <a:dk1>
        <a:srgbClr val="000000"/>
      </a:dk1>
      <a:lt1>
        <a:srgbClr val="D7D7D7"/>
      </a:lt1>
      <a:dk2>
        <a:srgbClr val="000000"/>
      </a:dk2>
      <a:lt2>
        <a:srgbClr val="808080"/>
      </a:lt2>
      <a:accent1>
        <a:srgbClr val="CCCCCC"/>
      </a:accent1>
      <a:accent2>
        <a:srgbClr val="333399"/>
      </a:accent2>
      <a:accent3>
        <a:srgbClr val="E8E8E8"/>
      </a:accent3>
      <a:accent4>
        <a:srgbClr val="000000"/>
      </a:accent4>
      <a:accent5>
        <a:srgbClr val="E2E2E2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2 Up Portrait">
      <a:majorFont>
        <a:latin typeface="Helvetica Neue Light"/>
        <a:ea typeface="ヒラギノ角ゴ Pro W3"/>
        <a:cs typeface="ヒラギノ角ゴ Pro W3"/>
      </a:majorFont>
      <a:minorFont>
        <a:latin typeface="Helvetica Neue"/>
        <a:ea typeface="ヒラギノ角ゴ Pro W3"/>
        <a:cs typeface="ヒラギノ角ゴ Pro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CCCC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 W3" charset="-128"/>
            <a:cs typeface="ヒラギノ角ゴ Pro W3" charset="-128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CCCC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 W3" charset="-128"/>
            <a:cs typeface="ヒラギノ角ゴ Pro W3" charset="-128"/>
            <a:sym typeface="Helvetica Neue Light" charset="0"/>
          </a:defRPr>
        </a:defPPr>
      </a:lstStyle>
    </a:lnDef>
  </a:objectDefaults>
  <a:extraClrSchemeLst>
    <a:extraClrScheme>
      <a:clrScheme name="Photo - 2 Up Portrai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Photo - 3 Up Portrait">
  <a:themeElements>
    <a:clrScheme name="">
      <a:dk1>
        <a:srgbClr val="000000"/>
      </a:dk1>
      <a:lt1>
        <a:srgbClr val="D7D7D7"/>
      </a:lt1>
      <a:dk2>
        <a:srgbClr val="000000"/>
      </a:dk2>
      <a:lt2>
        <a:srgbClr val="808080"/>
      </a:lt2>
      <a:accent1>
        <a:srgbClr val="CCCCCC"/>
      </a:accent1>
      <a:accent2>
        <a:srgbClr val="333399"/>
      </a:accent2>
      <a:accent3>
        <a:srgbClr val="E8E8E8"/>
      </a:accent3>
      <a:accent4>
        <a:srgbClr val="000000"/>
      </a:accent4>
      <a:accent5>
        <a:srgbClr val="E2E2E2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3 Up Portrait">
      <a:majorFont>
        <a:latin typeface="Helvetica Neue Light"/>
        <a:ea typeface="ヒラギノ角ゴ Pro W3"/>
        <a:cs typeface="ヒラギノ角ゴ Pro W3"/>
      </a:majorFont>
      <a:minorFont>
        <a:latin typeface="Helvetica Neue"/>
        <a:ea typeface="ヒラギノ角ゴ Pro W3"/>
        <a:cs typeface="ヒラギノ角ゴ Pro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CCCC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 W3" charset="-128"/>
            <a:cs typeface="ヒラギノ角ゴ Pro W3" charset="-128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CCCC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 W3" charset="-128"/>
            <a:cs typeface="ヒラギノ角ゴ Pro W3" charset="-128"/>
            <a:sym typeface="Helvetica Neue Light" charset="0"/>
          </a:defRPr>
        </a:defPPr>
      </a:lstStyle>
    </a:lnDef>
  </a:objectDefaults>
  <a:extraClrSchemeLst>
    <a:extraClrScheme>
      <a:clrScheme name="Photo - 3 Up Portrai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Photo - Big">
  <a:themeElements>
    <a:clrScheme name="">
      <a:dk1>
        <a:srgbClr val="000000"/>
      </a:dk1>
      <a:lt1>
        <a:srgbClr val="D7D7D7"/>
      </a:lt1>
      <a:dk2>
        <a:srgbClr val="000000"/>
      </a:dk2>
      <a:lt2>
        <a:srgbClr val="808080"/>
      </a:lt2>
      <a:accent1>
        <a:srgbClr val="CCCCCC"/>
      </a:accent1>
      <a:accent2>
        <a:srgbClr val="333399"/>
      </a:accent2>
      <a:accent3>
        <a:srgbClr val="E8E8E8"/>
      </a:accent3>
      <a:accent4>
        <a:srgbClr val="000000"/>
      </a:accent4>
      <a:accent5>
        <a:srgbClr val="E2E2E2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Big">
      <a:majorFont>
        <a:latin typeface="Helvetica Neue Light"/>
        <a:ea typeface="ヒラギノ角ゴ Pro W3"/>
        <a:cs typeface="ヒラギノ角ゴ Pro W3"/>
      </a:majorFont>
      <a:minorFont>
        <a:latin typeface="Helvetica Neue"/>
        <a:ea typeface="ヒラギノ角ゴ Pro W3"/>
        <a:cs typeface="ヒラギノ角ゴ Pro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CCCC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 W3" charset="-128"/>
            <a:cs typeface="ヒラギノ角ゴ Pro W3" charset="-128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CCCC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 W3" charset="-128"/>
            <a:cs typeface="ヒラギノ角ゴ Pro W3" charset="-128"/>
            <a:sym typeface="Helvetica Neue Light" charset="0"/>
          </a:defRPr>
        </a:defPPr>
      </a:lstStyle>
    </a:lnDef>
  </a:objectDefaults>
  <a:extraClrSchemeLst>
    <a:extraClrScheme>
      <a:clrScheme name="Photo - Big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Title, Bullets &amp; Photo">
  <a:themeElements>
    <a:clrScheme name="">
      <a:dk1>
        <a:srgbClr val="000000"/>
      </a:dk1>
      <a:lt1>
        <a:srgbClr val="D7D7D7"/>
      </a:lt1>
      <a:dk2>
        <a:srgbClr val="000000"/>
      </a:dk2>
      <a:lt2>
        <a:srgbClr val="808080"/>
      </a:lt2>
      <a:accent1>
        <a:srgbClr val="CCCCCC"/>
      </a:accent1>
      <a:accent2>
        <a:srgbClr val="333399"/>
      </a:accent2>
      <a:accent3>
        <a:srgbClr val="E8E8E8"/>
      </a:accent3>
      <a:accent4>
        <a:srgbClr val="000000"/>
      </a:accent4>
      <a:accent5>
        <a:srgbClr val="E2E2E2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, Bullets &amp; Photo">
      <a:majorFont>
        <a:latin typeface="Helvetica Neue Light"/>
        <a:ea typeface="ヒラギノ角ゴ Pro W3"/>
        <a:cs typeface="ヒラギノ角ゴ Pro W3"/>
      </a:majorFont>
      <a:minorFont>
        <a:latin typeface="Helvetica Neue"/>
        <a:ea typeface="ヒラギノ角ゴ Pro W3"/>
        <a:cs typeface="ヒラギノ角ゴ Pro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CCCC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 W3" charset="-128"/>
            <a:cs typeface="ヒラギノ角ゴ Pro W3" charset="-128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CCCC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 W3" charset="-128"/>
            <a:cs typeface="ヒラギノ角ゴ Pro W3" charset="-128"/>
            <a:sym typeface="Helvetica Neue Light" charset="0"/>
          </a:defRPr>
        </a:defPPr>
      </a:lstStyle>
    </a:lnDef>
  </a:objectDefaults>
  <a:extraClrSchemeLst>
    <a:extraClrScheme>
      <a:clrScheme name="Title, Bullets &amp; Phot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Photo - 3 Up">
  <a:themeElements>
    <a:clrScheme name="">
      <a:dk1>
        <a:srgbClr val="000000"/>
      </a:dk1>
      <a:lt1>
        <a:srgbClr val="D7D7D7"/>
      </a:lt1>
      <a:dk2>
        <a:srgbClr val="000000"/>
      </a:dk2>
      <a:lt2>
        <a:srgbClr val="808080"/>
      </a:lt2>
      <a:accent1>
        <a:srgbClr val="CCCCCC"/>
      </a:accent1>
      <a:accent2>
        <a:srgbClr val="333399"/>
      </a:accent2>
      <a:accent3>
        <a:srgbClr val="E8E8E8"/>
      </a:accent3>
      <a:accent4>
        <a:srgbClr val="000000"/>
      </a:accent4>
      <a:accent5>
        <a:srgbClr val="E2E2E2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3 Up">
      <a:majorFont>
        <a:latin typeface="Helvetica Neue Light"/>
        <a:ea typeface="ヒラギノ角ゴ Pro W3"/>
        <a:cs typeface="ヒラギノ角ゴ Pro W3"/>
      </a:majorFont>
      <a:minorFont>
        <a:latin typeface="Helvetica Neue"/>
        <a:ea typeface="ヒラギノ角ゴ Pro W3"/>
        <a:cs typeface="ヒラギノ角ゴ Pro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CCCC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 W3" charset="-128"/>
            <a:cs typeface="ヒラギノ角ゴ Pro W3" charset="-128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CCCC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 W3" charset="-128"/>
            <a:cs typeface="ヒラギノ角ゴ Pro W3" charset="-128"/>
            <a:sym typeface="Helvetica Neue Light" charset="0"/>
          </a:defRPr>
        </a:defPPr>
      </a:lstStyle>
    </a:lnDef>
  </a:objectDefaults>
  <a:extraClrSchemeLst>
    <a:extraClrScheme>
      <a:clrScheme name="Photo - 3 Up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Title &amp; Bullets - Left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CC"/>
      </a:accent1>
      <a:accent2>
        <a:srgbClr val="333399"/>
      </a:accent2>
      <a:accent3>
        <a:srgbClr val="FFFFFF"/>
      </a:accent3>
      <a:accent4>
        <a:srgbClr val="000000"/>
      </a:accent4>
      <a:accent5>
        <a:srgbClr val="E2E2E2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 - Left">
      <a:majorFont>
        <a:latin typeface="Helvetica Neue Light"/>
        <a:ea typeface="ヒラギノ角ゴ Pro W3"/>
        <a:cs typeface="ヒラギノ角ゴ Pro W3"/>
      </a:majorFont>
      <a:minorFont>
        <a:latin typeface="Helvetica Neue"/>
        <a:ea typeface="ヒラギノ角ゴ Pro W3"/>
        <a:cs typeface="ヒラギノ角ゴ Pro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CCCC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 W3" charset="-128"/>
            <a:cs typeface="ヒラギノ角ゴ Pro W3" charset="-128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CCCC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 W3" charset="-128"/>
            <a:cs typeface="ヒラギノ角ゴ Pro W3" charset="-128"/>
            <a:sym typeface="Helvetica Neue Light" charset="0"/>
          </a:defRPr>
        </a:defPPr>
      </a:lstStyle>
    </a:lnDef>
  </a:objectDefaults>
  <a:extraClrSchemeLst>
    <a:extraClrScheme>
      <a:clrScheme name="Title &amp; Bullets - Lef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Title &amp; Bullets - Right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CC"/>
      </a:accent1>
      <a:accent2>
        <a:srgbClr val="333399"/>
      </a:accent2>
      <a:accent3>
        <a:srgbClr val="FFFFFF"/>
      </a:accent3>
      <a:accent4>
        <a:srgbClr val="000000"/>
      </a:accent4>
      <a:accent5>
        <a:srgbClr val="E2E2E2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 - Right">
      <a:majorFont>
        <a:latin typeface="Helvetica Neue Light"/>
        <a:ea typeface="ヒラギノ角ゴ Pro W3"/>
        <a:cs typeface="ヒラギノ角ゴ Pro W3"/>
      </a:majorFont>
      <a:minorFont>
        <a:latin typeface="Helvetica Neue"/>
        <a:ea typeface="ヒラギノ角ゴ Pro W3"/>
        <a:cs typeface="ヒラギノ角ゴ Pro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CCCC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 W3" charset="-128"/>
            <a:cs typeface="ヒラギノ角ゴ Pro W3" charset="-128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CCCC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 W3" charset="-128"/>
            <a:cs typeface="ヒラギノ角ゴ Pro W3" charset="-128"/>
            <a:sym typeface="Helvetica Neue Light" charset="0"/>
          </a:defRPr>
        </a:defPPr>
      </a:lstStyle>
    </a:lnDef>
  </a:objectDefaults>
  <a:extraClrSchemeLst>
    <a:extraClrScheme>
      <a:clrScheme name="Title &amp; Bullets - Righ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3579</TotalTime>
  <Pages>0</Pages>
  <Words>111</Words>
  <Characters>0</Characters>
  <Application>Microsoft Macintosh PowerPoint</Application>
  <PresentationFormat>Custom</PresentationFormat>
  <Lines>0</Lines>
  <Paragraphs>31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16</vt:i4>
      </vt:variant>
      <vt:variant>
        <vt:lpstr>Slide Titles</vt:lpstr>
      </vt:variant>
      <vt:variant>
        <vt:i4>6</vt:i4>
      </vt:variant>
    </vt:vector>
  </HeadingPairs>
  <TitlesOfParts>
    <vt:vector size="25" baseType="lpstr">
      <vt:lpstr>Helvetica Neue</vt:lpstr>
      <vt:lpstr>Helvetica Neue Light</vt:lpstr>
      <vt:lpstr>Trebuchet MS</vt:lpstr>
      <vt:lpstr>Title &amp; Subtitle</vt:lpstr>
      <vt:lpstr>Title &amp; Bullets</vt:lpstr>
      <vt:lpstr>Photo - 2 Up Portrait</vt:lpstr>
      <vt:lpstr>Photo - 3 Up Portrait</vt:lpstr>
      <vt:lpstr>Photo - Big</vt:lpstr>
      <vt:lpstr>Title, Bullets &amp; Photo</vt:lpstr>
      <vt:lpstr>Photo - 3 Up</vt:lpstr>
      <vt:lpstr>Title &amp; Bullets - Left</vt:lpstr>
      <vt:lpstr>Title &amp; Bullets - Right</vt:lpstr>
      <vt:lpstr>Bullets</vt:lpstr>
      <vt:lpstr>Photo - 4 Up</vt:lpstr>
      <vt:lpstr>Photo - 2 Up Portrait &amp; Landscape</vt:lpstr>
      <vt:lpstr>Photo - 2 Up Landscape</vt:lpstr>
      <vt:lpstr>Photo - Vertical</vt:lpstr>
      <vt:lpstr>Photo - Horizontal</vt:lpstr>
      <vt:lpstr>Title - Center</vt:lpstr>
      <vt:lpstr>PowerPoint Presentation</vt:lpstr>
      <vt:lpstr>Aumento de nitidez utilizando Filtros en el Dominio de la Frecuencia</vt:lpstr>
      <vt:lpstr>Aumento de nitidez utilizando Filtros en el Dominio de la Frecuencia</vt:lpstr>
      <vt:lpstr>Aumento de nitidez utilizando Filtros en el Dominio de la Frecuencia</vt:lpstr>
      <vt:lpstr>Aumento de nitidez utilizando Filtros en el Dominio de la Frecuencia</vt:lpstr>
      <vt:lpstr>Aumento de nitidez utilizando Filtros en el Dominio de la Frecuencia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FUNDAMENTO DE PROCESAMIENTO DE IMÁGENES  Capítulo IV Filtros en el Dominio de la Frecuencia</dc:title>
  <dc:subject/>
  <dc:creator/>
  <cp:keywords/>
  <dc:description/>
  <cp:lastModifiedBy>Domingo Mery</cp:lastModifiedBy>
  <cp:revision>12</cp:revision>
  <dcterms:created xsi:type="dcterms:W3CDTF">2010-09-13T12:35:45Z</dcterms:created>
  <dcterms:modified xsi:type="dcterms:W3CDTF">2019-07-26T19:22:28Z</dcterms:modified>
</cp:coreProperties>
</file>