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5" r:id="rId2"/>
    <p:sldId id="300" r:id="rId3"/>
    <p:sldId id="293" r:id="rId4"/>
    <p:sldId id="299" r:id="rId5"/>
    <p:sldId id="301" r:id="rId6"/>
    <p:sldId id="29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497"/>
    <a:srgbClr val="FDEF8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47" autoAdjust="0"/>
    <p:restoredTop sz="81960" autoAdjust="0"/>
  </p:normalViewPr>
  <p:slideViewPr>
    <p:cSldViewPr snapToGrid="0" snapToObjects="1">
      <p:cViewPr varScale="1">
        <p:scale>
          <a:sx n="71" d="100"/>
          <a:sy n="71" d="100"/>
        </p:scale>
        <p:origin x="10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59C-C4CE-F64C-A003-AA3DC67A88CB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3D90-45F4-8A4B-BFF9-370809B1962B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9E7-1CF2-9F41-AFA9-C1FFC6EC2ACB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F91-039C-EB4D-A911-CEA2D6EC9201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075F-8709-B441-BE02-10A7355437EF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786-33E5-1A4F-9943-FE90CC24D53B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004-313B-8E42-9AE9-FD42CC87318E}" type="datetime1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B62-68B0-9442-B5C8-639F6696807C}" type="datetime1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8351-0BF3-A549-B548-02DD41295046}" type="datetime1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257D-F5C8-8C4B-828C-A36B8DF280C3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0242-7823-6945-A63E-3E37661960F5}" type="datetime1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7C53-CFD2-684C-9689-AD63F1215315}" type="datetime1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3" y="1600200"/>
            <a:ext cx="718693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5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1" y="25395"/>
            <a:ext cx="90082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Experiments: </a:t>
            </a:r>
            <a:r>
              <a:rPr lang="en-US" sz="2800" dirty="0"/>
              <a:t>	</a:t>
            </a:r>
            <a:r>
              <a:rPr lang="en-US" sz="2800" dirty="0" smtClean="0"/>
              <a:t>2 images from 100 subjects from AR dataset</a:t>
            </a:r>
          </a:p>
          <a:p>
            <a:r>
              <a:rPr lang="en-US" sz="2800" dirty="0" smtClean="0"/>
              <a:t>					(100 x 100 comparisons, classification knn-1)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2133603"/>
            <a:ext cx="790969" cy="1087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5" y="2133603"/>
            <a:ext cx="790969" cy="1087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36" y="2133603"/>
            <a:ext cx="790969" cy="10875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27" y="2133603"/>
            <a:ext cx="790969" cy="10875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73" y="2133603"/>
            <a:ext cx="790969" cy="10875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64" y="2133603"/>
            <a:ext cx="790969" cy="108758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0" y="3948557"/>
            <a:ext cx="790968" cy="108758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4" y="3948557"/>
            <a:ext cx="790968" cy="108758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35" y="3948557"/>
            <a:ext cx="790968" cy="108758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26" y="3948557"/>
            <a:ext cx="790968" cy="108758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72" y="3948557"/>
            <a:ext cx="790968" cy="108758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63" y="3948557"/>
            <a:ext cx="790968" cy="10875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602" y="25076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598" y="43226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59525" y="1856511"/>
            <a:ext cx="629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1                        2                     3                        4                        5                        6                 ...                 100</a:t>
            </a:r>
            <a:endParaRPr lang="en-US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59" y="2147456"/>
            <a:ext cx="790968" cy="108758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19" y="3948552"/>
            <a:ext cx="790968" cy="108758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5" idx="2"/>
            <a:endCxn id="42" idx="0"/>
          </p:cNvCxnSpPr>
          <p:nvPr/>
        </p:nvCxnSpPr>
        <p:spPr>
          <a:xfrm flipH="1">
            <a:off x="1891774" y="3221185"/>
            <a:ext cx="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2"/>
            <a:endCxn id="44" idx="0"/>
          </p:cNvCxnSpPr>
          <p:nvPr/>
        </p:nvCxnSpPr>
        <p:spPr>
          <a:xfrm>
            <a:off x="1891776" y="3221185"/>
            <a:ext cx="91555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45" idx="0"/>
          </p:cNvCxnSpPr>
          <p:nvPr/>
        </p:nvCxnSpPr>
        <p:spPr>
          <a:xfrm>
            <a:off x="1891776" y="3221185"/>
            <a:ext cx="1802243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2"/>
            <a:endCxn id="46" idx="0"/>
          </p:cNvCxnSpPr>
          <p:nvPr/>
        </p:nvCxnSpPr>
        <p:spPr>
          <a:xfrm>
            <a:off x="1891776" y="3221185"/>
            <a:ext cx="2688934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2"/>
            <a:endCxn id="48" idx="0"/>
          </p:cNvCxnSpPr>
          <p:nvPr/>
        </p:nvCxnSpPr>
        <p:spPr>
          <a:xfrm>
            <a:off x="1891776" y="3221185"/>
            <a:ext cx="3589480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51" idx="0"/>
          </p:cNvCxnSpPr>
          <p:nvPr/>
        </p:nvCxnSpPr>
        <p:spPr>
          <a:xfrm>
            <a:off x="1891776" y="3221185"/>
            <a:ext cx="4476171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2"/>
            <a:endCxn id="56" idx="0"/>
          </p:cNvCxnSpPr>
          <p:nvPr/>
        </p:nvCxnSpPr>
        <p:spPr>
          <a:xfrm>
            <a:off x="1891776" y="3221185"/>
            <a:ext cx="6014027" cy="72736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2"/>
            <a:endCxn id="42" idx="0"/>
          </p:cNvCxnSpPr>
          <p:nvPr/>
        </p:nvCxnSpPr>
        <p:spPr>
          <a:xfrm flipH="1">
            <a:off x="1891774" y="3221185"/>
            <a:ext cx="915556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2"/>
            <a:endCxn id="42" idx="0"/>
          </p:cNvCxnSpPr>
          <p:nvPr/>
        </p:nvCxnSpPr>
        <p:spPr>
          <a:xfrm flipH="1">
            <a:off x="1891774" y="3221185"/>
            <a:ext cx="1802247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2"/>
            <a:endCxn id="42" idx="0"/>
          </p:cNvCxnSpPr>
          <p:nvPr/>
        </p:nvCxnSpPr>
        <p:spPr>
          <a:xfrm flipH="1">
            <a:off x="1891774" y="3221185"/>
            <a:ext cx="2688938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7" idx="2"/>
            <a:endCxn id="42" idx="0"/>
          </p:cNvCxnSpPr>
          <p:nvPr/>
        </p:nvCxnSpPr>
        <p:spPr>
          <a:xfrm flipH="1">
            <a:off x="1891774" y="3221185"/>
            <a:ext cx="3589484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9" idx="2"/>
            <a:endCxn id="42" idx="0"/>
          </p:cNvCxnSpPr>
          <p:nvPr/>
        </p:nvCxnSpPr>
        <p:spPr>
          <a:xfrm flipH="1">
            <a:off x="1891774" y="3221185"/>
            <a:ext cx="4476175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2"/>
            <a:endCxn id="42" idx="0"/>
          </p:cNvCxnSpPr>
          <p:nvPr/>
        </p:nvCxnSpPr>
        <p:spPr>
          <a:xfrm flipH="1">
            <a:off x="1891774" y="3235038"/>
            <a:ext cx="5972469" cy="713519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5" idx="2"/>
          </p:cNvCxnSpPr>
          <p:nvPr/>
        </p:nvCxnSpPr>
        <p:spPr>
          <a:xfrm flipH="1">
            <a:off x="2861597" y="3207330"/>
            <a:ext cx="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5" idx="2"/>
          </p:cNvCxnSpPr>
          <p:nvPr/>
        </p:nvCxnSpPr>
        <p:spPr>
          <a:xfrm>
            <a:off x="2861599" y="3207330"/>
            <a:ext cx="91555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5" idx="2"/>
          </p:cNvCxnSpPr>
          <p:nvPr/>
        </p:nvCxnSpPr>
        <p:spPr>
          <a:xfrm>
            <a:off x="2861599" y="3207330"/>
            <a:ext cx="1802243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5" idx="2"/>
          </p:cNvCxnSpPr>
          <p:nvPr/>
        </p:nvCxnSpPr>
        <p:spPr>
          <a:xfrm>
            <a:off x="2861599" y="3207330"/>
            <a:ext cx="2688934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5" idx="2"/>
          </p:cNvCxnSpPr>
          <p:nvPr/>
        </p:nvCxnSpPr>
        <p:spPr>
          <a:xfrm>
            <a:off x="2861599" y="3207330"/>
            <a:ext cx="3589480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" idx="2"/>
            <a:endCxn id="56" idx="0"/>
          </p:cNvCxnSpPr>
          <p:nvPr/>
        </p:nvCxnSpPr>
        <p:spPr>
          <a:xfrm>
            <a:off x="2807330" y="3221185"/>
            <a:ext cx="5098473" cy="72736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0" idx="2"/>
          </p:cNvCxnSpPr>
          <p:nvPr/>
        </p:nvCxnSpPr>
        <p:spPr>
          <a:xfrm flipH="1">
            <a:off x="2861597" y="3207330"/>
            <a:ext cx="915556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3374218" y="3207330"/>
            <a:ext cx="1802247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2861597" y="3207330"/>
            <a:ext cx="2688938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2861597" y="3207330"/>
            <a:ext cx="3589484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stCxn id="53" idx="2"/>
            <a:endCxn id="44" idx="0"/>
          </p:cNvCxnSpPr>
          <p:nvPr/>
        </p:nvCxnSpPr>
        <p:spPr>
          <a:xfrm flipH="1">
            <a:off x="2807328" y="3235038"/>
            <a:ext cx="5056915" cy="713519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/>
          <p:cNvCxnSpPr/>
          <p:nvPr/>
        </p:nvCxnSpPr>
        <p:spPr>
          <a:xfrm flipH="1">
            <a:off x="3734433" y="3235035"/>
            <a:ext cx="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/>
          <p:nvPr/>
        </p:nvCxnSpPr>
        <p:spPr>
          <a:xfrm>
            <a:off x="3734435" y="3235035"/>
            <a:ext cx="91555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/>
          <p:nvPr/>
        </p:nvCxnSpPr>
        <p:spPr>
          <a:xfrm flipH="1">
            <a:off x="3734433" y="3235035"/>
            <a:ext cx="915556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/>
          <p:nvPr/>
        </p:nvCxnSpPr>
        <p:spPr>
          <a:xfrm flipH="1">
            <a:off x="4593416" y="3179619"/>
            <a:ext cx="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/>
          <p:nvPr/>
        </p:nvCxnSpPr>
        <p:spPr>
          <a:xfrm>
            <a:off x="4593418" y="3179619"/>
            <a:ext cx="91555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/>
          <p:nvPr/>
        </p:nvCxnSpPr>
        <p:spPr>
          <a:xfrm flipH="1">
            <a:off x="4593416" y="3179619"/>
            <a:ext cx="915556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>
            <a:off x="5507812" y="3248890"/>
            <a:ext cx="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/>
          <p:nvPr/>
        </p:nvCxnSpPr>
        <p:spPr>
          <a:xfrm>
            <a:off x="5507814" y="3248890"/>
            <a:ext cx="91555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/>
          <p:cNvCxnSpPr/>
          <p:nvPr/>
        </p:nvCxnSpPr>
        <p:spPr>
          <a:xfrm flipH="1">
            <a:off x="5507812" y="3248890"/>
            <a:ext cx="915556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/>
          <p:nvPr/>
        </p:nvCxnSpPr>
        <p:spPr>
          <a:xfrm flipH="1">
            <a:off x="6366802" y="3235035"/>
            <a:ext cx="2" cy="727372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endCxn id="56" idx="0"/>
          </p:cNvCxnSpPr>
          <p:nvPr/>
        </p:nvCxnSpPr>
        <p:spPr>
          <a:xfrm>
            <a:off x="6366804" y="3235035"/>
            <a:ext cx="1538999" cy="71351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stCxn id="53" idx="2"/>
          </p:cNvCxnSpPr>
          <p:nvPr/>
        </p:nvCxnSpPr>
        <p:spPr>
          <a:xfrm flipH="1">
            <a:off x="6366802" y="3235038"/>
            <a:ext cx="1497441" cy="727369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TextBox 510"/>
          <p:cNvSpPr txBox="1"/>
          <p:nvPr/>
        </p:nvSpPr>
        <p:spPr>
          <a:xfrm>
            <a:off x="2036616" y="5417125"/>
            <a:ext cx="60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Q1 images vs. all Q2 images = 	100    positive comparisons</a:t>
            </a:r>
          </a:p>
          <a:p>
            <a:r>
              <a:rPr lang="en-US" dirty="0" smtClean="0"/>
              <a:t>							9.900 negative comparisons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977900"/>
            <a:ext cx="8140700" cy="488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4071" y="3065929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impostors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7812" y="5867400"/>
            <a:ext cx="262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 = difference of the norm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4024" y="2178423"/>
            <a:ext cx="9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genuins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7953" y="3711388"/>
            <a:ext cx="22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 = Equal Error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4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95300"/>
            <a:ext cx="78613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0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296" y="1085850"/>
            <a:ext cx="1675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0" dirty="0"/>
              <a:t>Diagrama de Bloques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296" y="3363207"/>
            <a:ext cx="25853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0" dirty="0"/>
              <a:t>Ejemplo de Imágenes Restauradas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0701" y="3615358"/>
            <a:ext cx="950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0" dirty="0"/>
              <a:t>Resultados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00701" y="3892358"/>
          <a:ext cx="3016528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32"/>
                <a:gridCol w="754132"/>
                <a:gridCol w="754132"/>
                <a:gridCol w="754132"/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L5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8295" y="5502064"/>
            <a:ext cx="2722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0" dirty="0"/>
              <a:t>Grupo N: </a:t>
            </a:r>
            <a:r>
              <a:rPr lang="es-ES_tradnl" sz="1350" i="1" dirty="0"/>
              <a:t>Nombre de los Integrantes</a:t>
            </a:r>
          </a:p>
        </p:txBody>
      </p:sp>
    </p:spTree>
    <p:extLst>
      <p:ext uri="{BB962C8B-B14F-4D97-AF65-F5344CB8AC3E}">
        <p14:creationId xmlns:p14="http://schemas.microsoft.com/office/powerpoint/2010/main" val="7989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16284</TotalTime>
  <Words>64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305</cp:revision>
  <dcterms:created xsi:type="dcterms:W3CDTF">2013-11-07T20:27:34Z</dcterms:created>
  <dcterms:modified xsi:type="dcterms:W3CDTF">2017-11-14T15:35:38Z</dcterms:modified>
</cp:coreProperties>
</file>