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07" r:id="rId2"/>
    <p:sldId id="273" r:id="rId3"/>
    <p:sldId id="274" r:id="rId4"/>
    <p:sldId id="276" r:id="rId5"/>
    <p:sldId id="275" r:id="rId6"/>
    <p:sldId id="277" r:id="rId7"/>
    <p:sldId id="279" r:id="rId8"/>
    <p:sldId id="280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/>
    <p:restoredTop sz="93539"/>
  </p:normalViewPr>
  <p:slideViewPr>
    <p:cSldViewPr snapToGrid="0" snapToObjects="1">
      <p:cViewPr varScale="1">
        <p:scale>
          <a:sx n="111" d="100"/>
          <a:sy n="111" d="100"/>
        </p:scale>
        <p:origin x="19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7/26/19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Region Growing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12820" y="2848178"/>
            <a:ext cx="971247" cy="880"/>
            <a:chOff x="4312820" y="3344510"/>
            <a:chExt cx="971247" cy="880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733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4761225" y="2825293"/>
            <a:ext cx="1039313" cy="1024715"/>
            <a:chOff x="4244754" y="2834350"/>
            <a:chExt cx="1039313" cy="1024715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7430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282200" y="3335453"/>
            <a:ext cx="518338" cy="514555"/>
            <a:chOff x="4765729" y="3344510"/>
            <a:chExt cx="518338" cy="514555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3568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5282200" y="3335453"/>
            <a:ext cx="518338" cy="514555"/>
            <a:chOff x="4765729" y="3344510"/>
            <a:chExt cx="518338" cy="514555"/>
          </a:xfrm>
        </p:grpSpPr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5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18361" y="3343522"/>
            <a:ext cx="971247" cy="1024715"/>
            <a:chOff x="4312820" y="2834350"/>
            <a:chExt cx="971247" cy="1024715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8284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18361" y="3854562"/>
            <a:ext cx="452909" cy="513675"/>
            <a:chOff x="4312820" y="3345390"/>
            <a:chExt cx="452909" cy="513675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927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18361" y="3854562"/>
            <a:ext cx="452909" cy="513675"/>
            <a:chOff x="4312820" y="3345390"/>
            <a:chExt cx="452909" cy="513675"/>
          </a:xfrm>
        </p:grpSpPr>
        <p:cxnSp>
          <p:nvCxnSpPr>
            <p:cNvPr id="117" name="Straight Arrow Connector 116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837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3805935" y="2833471"/>
            <a:ext cx="971246" cy="1024715"/>
            <a:chOff x="4244754" y="2834350"/>
            <a:chExt cx="971246" cy="1024715"/>
          </a:xfrm>
        </p:grpSpPr>
        <p:cxnSp>
          <p:nvCxnSpPr>
            <p:cNvPr id="116" name="Straight Arrow Connector 115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16200000" flipH="1">
              <a:off x="5000001" y="3128511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14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55968" y="3094477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166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cxnSp>
        <p:nvCxnSpPr>
          <p:cNvPr id="121" name="Straight Arrow Connector 120"/>
          <p:cNvCxnSpPr/>
          <p:nvPr/>
        </p:nvCxnSpPr>
        <p:spPr>
          <a:xfrm rot="5400000">
            <a:off x="4055968" y="3094477"/>
            <a:ext cx="0" cy="5000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83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568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151776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882179" y="233801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637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4020718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736162" y="233801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857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5168162" y="2861827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0390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752119" y="336545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12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752119" y="336545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06880" y="3854491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900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890837" y="3358159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75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445598" y="2861827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264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724588" y="2107179"/>
            <a:ext cx="65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seed</a:t>
            </a:r>
          </a:p>
        </p:txBody>
      </p:sp>
      <p:cxnSp>
        <p:nvCxnSpPr>
          <p:cNvPr id="4" name="Straight Connector 3"/>
          <p:cNvCxnSpPr>
            <a:endCxn id="2" idx="1"/>
          </p:cNvCxnSpPr>
          <p:nvPr/>
        </p:nvCxnSpPr>
        <p:spPr>
          <a:xfrm flipV="1">
            <a:off x="4751294" y="2291845"/>
            <a:ext cx="2973294" cy="1054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226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445598" y="2861827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59509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2965852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chemeClr val="bg1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FFFF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2357807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6934" y="3421525"/>
            <a:ext cx="7605059" cy="246529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3765" y="1616164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I = </a:t>
            </a:r>
            <a:r>
              <a:rPr lang="en-US" dirty="0" err="1">
                <a:latin typeface="Courier"/>
                <a:cs typeface="Courier"/>
              </a:rPr>
              <a:t>imread</a:t>
            </a:r>
            <a:r>
              <a:rPr lang="en-US" dirty="0">
                <a:latin typeface="Courier"/>
                <a:cs typeface="Courier"/>
              </a:rPr>
              <a:t>('</a:t>
            </a:r>
            <a:r>
              <a:rPr lang="en-US" dirty="0" err="1">
                <a:latin typeface="Courier"/>
                <a:cs typeface="Courier"/>
              </a:rPr>
              <a:t>rice.png</a:t>
            </a:r>
            <a:r>
              <a:rPr lang="en-US" dirty="0">
                <a:latin typeface="Courier"/>
                <a:cs typeface="Courier"/>
              </a:rPr>
              <a:t>');</a:t>
            </a:r>
          </a:p>
          <a:p>
            <a:r>
              <a:rPr lang="en-US" dirty="0">
                <a:latin typeface="Courier"/>
                <a:cs typeface="Courier"/>
              </a:rPr>
              <a:t>X </a:t>
            </a:r>
            <a:r>
              <a:rPr lang="en-US">
                <a:latin typeface="Courier"/>
                <a:cs typeface="Courier"/>
              </a:rPr>
              <a:t>= I(155:194,125:160</a:t>
            </a:r>
            <a:r>
              <a:rPr lang="en-US" dirty="0">
                <a:latin typeface="Courier"/>
                <a:cs typeface="Courier"/>
              </a:rPr>
              <a:t>);</a:t>
            </a:r>
          </a:p>
          <a:p>
            <a:r>
              <a:rPr lang="en-US" dirty="0">
                <a:latin typeface="Courier"/>
                <a:cs typeface="Courier"/>
              </a:rPr>
              <a:t>E = edge(x,'log',5e-3,2);</a:t>
            </a:r>
          </a:p>
          <a:p>
            <a:r>
              <a:rPr lang="en-US" dirty="0">
                <a:latin typeface="Courier"/>
                <a:cs typeface="Courier"/>
              </a:rPr>
              <a:t>L = </a:t>
            </a:r>
            <a:r>
              <a:rPr lang="en-US" dirty="0" err="1">
                <a:latin typeface="Courier"/>
                <a:cs typeface="Courier"/>
              </a:rPr>
              <a:t>bwlabel</a:t>
            </a:r>
            <a:r>
              <a:rPr lang="en-US" dirty="0">
                <a:latin typeface="Courier"/>
                <a:cs typeface="Courier"/>
              </a:rPr>
              <a:t>(not(E),4);</a:t>
            </a:r>
          </a:p>
        </p:txBody>
      </p:sp>
      <p:pic>
        <p:nvPicPr>
          <p:cNvPr id="5" name="Picture 4" descr="Screen Shot 2014-09-29 at 9.40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639" y="3787584"/>
            <a:ext cx="1651000" cy="1676400"/>
          </a:xfrm>
          <a:prstGeom prst="rect">
            <a:avLst/>
          </a:prstGeom>
        </p:spPr>
      </p:pic>
      <p:pic>
        <p:nvPicPr>
          <p:cNvPr id="6" name="Picture 5" descr="Screen Shot 2014-09-29 at 9.40.5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37" y="3859302"/>
            <a:ext cx="1549400" cy="1574800"/>
          </a:xfrm>
          <a:prstGeom prst="rect">
            <a:avLst/>
          </a:prstGeom>
        </p:spPr>
      </p:pic>
      <p:pic>
        <p:nvPicPr>
          <p:cNvPr id="7" name="Picture 6" descr="Screen Shot 2014-09-29 at 9.41.02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141" y="3814479"/>
            <a:ext cx="1651000" cy="170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3765" y="1016000"/>
            <a:ext cx="271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Example in </a:t>
            </a:r>
            <a:r>
              <a:rPr lang="en-US" sz="2400" dirty="0" err="1">
                <a:latin typeface="Trebuchet MS"/>
                <a:cs typeface="Trebuchet MS"/>
              </a:rPr>
              <a:t>Matlab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457828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76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44754" y="2834350"/>
            <a:ext cx="1039313" cy="1024715"/>
            <a:chOff x="4244754" y="2834350"/>
            <a:chExt cx="1039313" cy="1024715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315860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244754" y="2834350"/>
            <a:ext cx="1039313" cy="1024715"/>
            <a:chOff x="4244754" y="2834350"/>
            <a:chExt cx="1039313" cy="1024715"/>
          </a:xfrm>
        </p:grpSpPr>
        <p:cxnSp>
          <p:nvCxnSpPr>
            <p:cNvPr id="114" name="Straight Arrow Connector 113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494787" y="3095356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1083344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</p:spTree>
    <p:extLst>
      <p:ext uri="{BB962C8B-B14F-4D97-AF65-F5344CB8AC3E}">
        <p14:creationId xmlns:p14="http://schemas.microsoft.com/office/powerpoint/2010/main" val="369340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12820" y="2338018"/>
            <a:ext cx="971247" cy="1024715"/>
            <a:chOff x="4312820" y="2834350"/>
            <a:chExt cx="971247" cy="1024715"/>
          </a:xfrm>
        </p:grpSpPr>
        <p:cxnSp>
          <p:nvCxnSpPr>
            <p:cNvPr id="115" name="Straight Arrow Connector 114"/>
            <p:cNvCxnSpPr/>
            <p:nvPr/>
          </p:nvCxnSpPr>
          <p:spPr>
            <a:xfrm flipV="1">
              <a:off x="4763082" y="2834350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4765729" y="3358999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563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2404554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8" name="87 Rectángulo"/>
          <p:cNvSpPr/>
          <p:nvPr/>
        </p:nvSpPr>
        <p:spPr>
          <a:xfrm>
            <a:off x="2833182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9" name="88 Rectángulo"/>
          <p:cNvSpPr/>
          <p:nvPr/>
        </p:nvSpPr>
        <p:spPr>
          <a:xfrm>
            <a:off x="3261810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0" name="89 Rectángulo"/>
          <p:cNvSpPr/>
          <p:nvPr/>
        </p:nvSpPr>
        <p:spPr>
          <a:xfrm>
            <a:off x="3690438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1" name="90 Rectángulo"/>
          <p:cNvSpPr/>
          <p:nvPr/>
        </p:nvSpPr>
        <p:spPr>
          <a:xfrm>
            <a:off x="2404554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2" name="91 Rectángulo"/>
          <p:cNvSpPr/>
          <p:nvPr/>
        </p:nvSpPr>
        <p:spPr>
          <a:xfrm>
            <a:off x="2833182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3" name="92 Rectángulo"/>
          <p:cNvSpPr/>
          <p:nvPr/>
        </p:nvSpPr>
        <p:spPr>
          <a:xfrm>
            <a:off x="3261810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3690438" y="210717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404554" y="260724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6" name="95 Rectángulo"/>
          <p:cNvSpPr/>
          <p:nvPr/>
        </p:nvSpPr>
        <p:spPr>
          <a:xfrm>
            <a:off x="2833182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7" name="96 Rectángulo"/>
          <p:cNvSpPr/>
          <p:nvPr/>
        </p:nvSpPr>
        <p:spPr>
          <a:xfrm>
            <a:off x="3261810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8" name="97 Rectángulo"/>
          <p:cNvSpPr/>
          <p:nvPr/>
        </p:nvSpPr>
        <p:spPr>
          <a:xfrm>
            <a:off x="3690438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99" name="98 Rectángulo"/>
          <p:cNvSpPr/>
          <p:nvPr/>
        </p:nvSpPr>
        <p:spPr>
          <a:xfrm>
            <a:off x="2404554" y="310731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0" name="99 Rectángulo"/>
          <p:cNvSpPr/>
          <p:nvPr/>
        </p:nvSpPr>
        <p:spPr>
          <a:xfrm>
            <a:off x="2833182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1" name="100 Rectángulo"/>
          <p:cNvSpPr/>
          <p:nvPr/>
        </p:nvSpPr>
        <p:spPr>
          <a:xfrm>
            <a:off x="3261810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2" name="101 Rectángulo"/>
          <p:cNvSpPr/>
          <p:nvPr/>
        </p:nvSpPr>
        <p:spPr>
          <a:xfrm>
            <a:off x="3690438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7" name="126 Rectángulo"/>
          <p:cNvSpPr/>
          <p:nvPr/>
        </p:nvSpPr>
        <p:spPr>
          <a:xfrm>
            <a:off x="411906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8" name="127 Rectángulo"/>
          <p:cNvSpPr/>
          <p:nvPr/>
        </p:nvSpPr>
        <p:spPr>
          <a:xfrm>
            <a:off x="1975926" y="160711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9" name="128 Rectángulo"/>
          <p:cNvSpPr/>
          <p:nvPr/>
        </p:nvSpPr>
        <p:spPr>
          <a:xfrm>
            <a:off x="4119066" y="210717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0" name="129 Rectángulo"/>
          <p:cNvSpPr/>
          <p:nvPr/>
        </p:nvSpPr>
        <p:spPr>
          <a:xfrm>
            <a:off x="1975926" y="210717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1" name="130 Rectángulo"/>
          <p:cNvSpPr/>
          <p:nvPr/>
        </p:nvSpPr>
        <p:spPr>
          <a:xfrm>
            <a:off x="411906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2" name="131 Rectángulo"/>
          <p:cNvSpPr/>
          <p:nvPr/>
        </p:nvSpPr>
        <p:spPr>
          <a:xfrm>
            <a:off x="1975926" y="260724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33" name="132 Rectángulo"/>
          <p:cNvSpPr/>
          <p:nvPr/>
        </p:nvSpPr>
        <p:spPr>
          <a:xfrm>
            <a:off x="4119066" y="310731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975926" y="310731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6" name="86 Rectángulo"/>
          <p:cNvSpPr/>
          <p:nvPr/>
        </p:nvSpPr>
        <p:spPr>
          <a:xfrm>
            <a:off x="4977396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7" name="87 Rectángulo"/>
          <p:cNvSpPr/>
          <p:nvPr/>
        </p:nvSpPr>
        <p:spPr>
          <a:xfrm>
            <a:off x="5406024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8" name="88 Rectángulo"/>
          <p:cNvSpPr/>
          <p:nvPr/>
        </p:nvSpPr>
        <p:spPr>
          <a:xfrm>
            <a:off x="5834652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29" name="89 Rectángulo"/>
          <p:cNvSpPr/>
          <p:nvPr/>
        </p:nvSpPr>
        <p:spPr>
          <a:xfrm>
            <a:off x="6263280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0" name="90 Rectángulo"/>
          <p:cNvSpPr/>
          <p:nvPr/>
        </p:nvSpPr>
        <p:spPr>
          <a:xfrm>
            <a:off x="4977396" y="2110169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91 Rectángulo"/>
          <p:cNvSpPr/>
          <p:nvPr/>
        </p:nvSpPr>
        <p:spPr>
          <a:xfrm>
            <a:off x="5406024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2" name="92 Rectángulo"/>
          <p:cNvSpPr/>
          <p:nvPr/>
        </p:nvSpPr>
        <p:spPr>
          <a:xfrm>
            <a:off x="5834652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3" name="93 Rectángulo"/>
          <p:cNvSpPr/>
          <p:nvPr/>
        </p:nvSpPr>
        <p:spPr>
          <a:xfrm>
            <a:off x="6263280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4" name="94 Rectángulo"/>
          <p:cNvSpPr/>
          <p:nvPr/>
        </p:nvSpPr>
        <p:spPr>
          <a:xfrm>
            <a:off x="4977396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5" name="95 Rectángulo"/>
          <p:cNvSpPr/>
          <p:nvPr/>
        </p:nvSpPr>
        <p:spPr>
          <a:xfrm>
            <a:off x="5406024" y="2610235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6" name="96 Rectángulo"/>
          <p:cNvSpPr/>
          <p:nvPr/>
        </p:nvSpPr>
        <p:spPr>
          <a:xfrm>
            <a:off x="5834652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7" name="97 Rectángulo"/>
          <p:cNvSpPr/>
          <p:nvPr/>
        </p:nvSpPr>
        <p:spPr>
          <a:xfrm>
            <a:off x="6263280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8" name="98 Rectángulo"/>
          <p:cNvSpPr/>
          <p:nvPr/>
        </p:nvSpPr>
        <p:spPr>
          <a:xfrm>
            <a:off x="4977396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39" name="99 Rectángulo"/>
          <p:cNvSpPr/>
          <p:nvPr/>
        </p:nvSpPr>
        <p:spPr>
          <a:xfrm>
            <a:off x="5406024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0" name="100 Rectángulo"/>
          <p:cNvSpPr/>
          <p:nvPr/>
        </p:nvSpPr>
        <p:spPr>
          <a:xfrm>
            <a:off x="5834652" y="3110301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1" name="101 Rectángulo"/>
          <p:cNvSpPr/>
          <p:nvPr/>
        </p:nvSpPr>
        <p:spPr>
          <a:xfrm>
            <a:off x="6263280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2" name="126 Rectángulo"/>
          <p:cNvSpPr/>
          <p:nvPr/>
        </p:nvSpPr>
        <p:spPr>
          <a:xfrm>
            <a:off x="669190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3" name="127 Rectángulo"/>
          <p:cNvSpPr/>
          <p:nvPr/>
        </p:nvSpPr>
        <p:spPr>
          <a:xfrm>
            <a:off x="4548768" y="1610103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4" name="128 Rectángulo"/>
          <p:cNvSpPr/>
          <p:nvPr/>
        </p:nvSpPr>
        <p:spPr>
          <a:xfrm>
            <a:off x="6691908" y="2110169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5" name="129 Rectángulo"/>
          <p:cNvSpPr/>
          <p:nvPr/>
        </p:nvSpPr>
        <p:spPr>
          <a:xfrm>
            <a:off x="4548768" y="2110169"/>
            <a:ext cx="428628" cy="500066"/>
          </a:xfrm>
          <a:prstGeom prst="rect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6" name="130 Rectángulo"/>
          <p:cNvSpPr/>
          <p:nvPr/>
        </p:nvSpPr>
        <p:spPr>
          <a:xfrm>
            <a:off x="6691908" y="2610235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7" name="131 Rectángulo"/>
          <p:cNvSpPr/>
          <p:nvPr/>
        </p:nvSpPr>
        <p:spPr>
          <a:xfrm>
            <a:off x="4548768" y="2610235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" name="132 Rectángulo"/>
          <p:cNvSpPr/>
          <p:nvPr/>
        </p:nvSpPr>
        <p:spPr>
          <a:xfrm>
            <a:off x="6691908" y="3110301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49" name="133 Rectángulo"/>
          <p:cNvSpPr/>
          <p:nvPr/>
        </p:nvSpPr>
        <p:spPr>
          <a:xfrm>
            <a:off x="4548768" y="3110301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0" name="86 Rectángulo"/>
          <p:cNvSpPr/>
          <p:nvPr/>
        </p:nvSpPr>
        <p:spPr>
          <a:xfrm>
            <a:off x="2407544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1" name="87 Rectángulo"/>
          <p:cNvSpPr/>
          <p:nvPr/>
        </p:nvSpPr>
        <p:spPr>
          <a:xfrm>
            <a:off x="2836172" y="359937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2" name="88 Rectángulo"/>
          <p:cNvSpPr/>
          <p:nvPr/>
        </p:nvSpPr>
        <p:spPr>
          <a:xfrm>
            <a:off x="3264800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3" name="89 Rectángulo"/>
          <p:cNvSpPr/>
          <p:nvPr/>
        </p:nvSpPr>
        <p:spPr>
          <a:xfrm>
            <a:off x="3693428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4" name="90 Rectángulo"/>
          <p:cNvSpPr/>
          <p:nvPr/>
        </p:nvSpPr>
        <p:spPr>
          <a:xfrm>
            <a:off x="2407544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5" name="91 Rectángulo"/>
          <p:cNvSpPr/>
          <p:nvPr/>
        </p:nvSpPr>
        <p:spPr>
          <a:xfrm>
            <a:off x="2836172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6" name="92 Rectángulo"/>
          <p:cNvSpPr/>
          <p:nvPr/>
        </p:nvSpPr>
        <p:spPr>
          <a:xfrm>
            <a:off x="3264800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7" name="93 Rectángulo"/>
          <p:cNvSpPr/>
          <p:nvPr/>
        </p:nvSpPr>
        <p:spPr>
          <a:xfrm>
            <a:off x="3693428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8" name="94 Rectángulo"/>
          <p:cNvSpPr/>
          <p:nvPr/>
        </p:nvSpPr>
        <p:spPr>
          <a:xfrm>
            <a:off x="2407544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59" name="95 Rectángulo"/>
          <p:cNvSpPr/>
          <p:nvPr/>
        </p:nvSpPr>
        <p:spPr>
          <a:xfrm>
            <a:off x="2836172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0" name="96 Rectángulo"/>
          <p:cNvSpPr/>
          <p:nvPr/>
        </p:nvSpPr>
        <p:spPr>
          <a:xfrm>
            <a:off x="3264800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1" name="97 Rectángulo"/>
          <p:cNvSpPr/>
          <p:nvPr/>
        </p:nvSpPr>
        <p:spPr>
          <a:xfrm>
            <a:off x="3693428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2" name="98 Rectángulo"/>
          <p:cNvSpPr/>
          <p:nvPr/>
        </p:nvSpPr>
        <p:spPr>
          <a:xfrm>
            <a:off x="2407544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3" name="99 Rectángulo"/>
          <p:cNvSpPr/>
          <p:nvPr/>
        </p:nvSpPr>
        <p:spPr>
          <a:xfrm>
            <a:off x="2836172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4" name="100 Rectángulo"/>
          <p:cNvSpPr/>
          <p:nvPr/>
        </p:nvSpPr>
        <p:spPr>
          <a:xfrm>
            <a:off x="3264800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5" name="101 Rectángulo"/>
          <p:cNvSpPr/>
          <p:nvPr/>
        </p:nvSpPr>
        <p:spPr>
          <a:xfrm>
            <a:off x="3693428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6" name="126 Rectángulo"/>
          <p:cNvSpPr/>
          <p:nvPr/>
        </p:nvSpPr>
        <p:spPr>
          <a:xfrm>
            <a:off x="412205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7" name="127 Rectángulo"/>
          <p:cNvSpPr/>
          <p:nvPr/>
        </p:nvSpPr>
        <p:spPr>
          <a:xfrm>
            <a:off x="1978916" y="359937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8" name="128 Rectángulo"/>
          <p:cNvSpPr/>
          <p:nvPr/>
        </p:nvSpPr>
        <p:spPr>
          <a:xfrm>
            <a:off x="4122056" y="409944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69" name="129 Rectángulo"/>
          <p:cNvSpPr/>
          <p:nvPr/>
        </p:nvSpPr>
        <p:spPr>
          <a:xfrm>
            <a:off x="1978916" y="409944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0" name="130 Rectángulo"/>
          <p:cNvSpPr/>
          <p:nvPr/>
        </p:nvSpPr>
        <p:spPr>
          <a:xfrm>
            <a:off x="412205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131 Rectángulo"/>
          <p:cNvSpPr/>
          <p:nvPr/>
        </p:nvSpPr>
        <p:spPr>
          <a:xfrm>
            <a:off x="1978916" y="459951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132 Rectángulo"/>
          <p:cNvSpPr/>
          <p:nvPr/>
        </p:nvSpPr>
        <p:spPr>
          <a:xfrm>
            <a:off x="412205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133 Rectángulo"/>
          <p:cNvSpPr/>
          <p:nvPr/>
        </p:nvSpPr>
        <p:spPr>
          <a:xfrm>
            <a:off x="1978916" y="509957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86 Rectángulo"/>
          <p:cNvSpPr/>
          <p:nvPr/>
        </p:nvSpPr>
        <p:spPr>
          <a:xfrm>
            <a:off x="4980386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87 Rectángulo"/>
          <p:cNvSpPr/>
          <p:nvPr/>
        </p:nvSpPr>
        <p:spPr>
          <a:xfrm>
            <a:off x="5409014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88 Rectángulo"/>
          <p:cNvSpPr/>
          <p:nvPr/>
        </p:nvSpPr>
        <p:spPr>
          <a:xfrm>
            <a:off x="5837642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89 Rectángulo"/>
          <p:cNvSpPr/>
          <p:nvPr/>
        </p:nvSpPr>
        <p:spPr>
          <a:xfrm>
            <a:off x="6266270" y="3602368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90 Rectángulo"/>
          <p:cNvSpPr/>
          <p:nvPr/>
        </p:nvSpPr>
        <p:spPr>
          <a:xfrm>
            <a:off x="4980386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91 Rectángulo"/>
          <p:cNvSpPr/>
          <p:nvPr/>
        </p:nvSpPr>
        <p:spPr>
          <a:xfrm>
            <a:off x="5409014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0" name="92 Rectángulo"/>
          <p:cNvSpPr/>
          <p:nvPr/>
        </p:nvSpPr>
        <p:spPr>
          <a:xfrm>
            <a:off x="5837642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1" name="93 Rectángulo"/>
          <p:cNvSpPr/>
          <p:nvPr/>
        </p:nvSpPr>
        <p:spPr>
          <a:xfrm>
            <a:off x="6266270" y="4102434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2" name="94 Rectángulo"/>
          <p:cNvSpPr/>
          <p:nvPr/>
        </p:nvSpPr>
        <p:spPr>
          <a:xfrm>
            <a:off x="4980386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3" name="95 Rectángulo"/>
          <p:cNvSpPr/>
          <p:nvPr/>
        </p:nvSpPr>
        <p:spPr>
          <a:xfrm>
            <a:off x="5409014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4" name="96 Rectángulo"/>
          <p:cNvSpPr/>
          <p:nvPr/>
        </p:nvSpPr>
        <p:spPr>
          <a:xfrm>
            <a:off x="5837642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5" name="97 Rectángulo"/>
          <p:cNvSpPr/>
          <p:nvPr/>
        </p:nvSpPr>
        <p:spPr>
          <a:xfrm>
            <a:off x="6266270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86" name="98 Rectángulo"/>
          <p:cNvSpPr/>
          <p:nvPr/>
        </p:nvSpPr>
        <p:spPr>
          <a:xfrm>
            <a:off x="4980386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3" name="99 Rectángulo"/>
          <p:cNvSpPr/>
          <p:nvPr/>
        </p:nvSpPr>
        <p:spPr>
          <a:xfrm>
            <a:off x="5409014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100 Rectángulo"/>
          <p:cNvSpPr/>
          <p:nvPr/>
        </p:nvSpPr>
        <p:spPr>
          <a:xfrm>
            <a:off x="5837642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101 Rectángulo"/>
          <p:cNvSpPr/>
          <p:nvPr/>
        </p:nvSpPr>
        <p:spPr>
          <a:xfrm>
            <a:off x="6266270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126 Rectángulo"/>
          <p:cNvSpPr/>
          <p:nvPr/>
        </p:nvSpPr>
        <p:spPr>
          <a:xfrm>
            <a:off x="6694898" y="3602368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127 Rectángulo"/>
          <p:cNvSpPr/>
          <p:nvPr/>
        </p:nvSpPr>
        <p:spPr>
          <a:xfrm>
            <a:off x="4551758" y="3602368"/>
            <a:ext cx="428628" cy="500066"/>
          </a:xfrm>
          <a:prstGeom prst="rect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08" name="128 Rectángulo"/>
          <p:cNvSpPr/>
          <p:nvPr/>
        </p:nvSpPr>
        <p:spPr>
          <a:xfrm>
            <a:off x="669489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129 Rectángulo"/>
          <p:cNvSpPr/>
          <p:nvPr/>
        </p:nvSpPr>
        <p:spPr>
          <a:xfrm>
            <a:off x="4551758" y="4102434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130 Rectángulo"/>
          <p:cNvSpPr/>
          <p:nvPr/>
        </p:nvSpPr>
        <p:spPr>
          <a:xfrm>
            <a:off x="6694898" y="4602500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131 Rectángulo"/>
          <p:cNvSpPr/>
          <p:nvPr/>
        </p:nvSpPr>
        <p:spPr>
          <a:xfrm>
            <a:off x="4551758" y="4602500"/>
            <a:ext cx="428628" cy="500066"/>
          </a:xfrm>
          <a:prstGeom prst="rect">
            <a:avLst/>
          </a:prstGeom>
          <a:solidFill>
            <a:srgbClr val="00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132 Rectángulo"/>
          <p:cNvSpPr/>
          <p:nvPr/>
        </p:nvSpPr>
        <p:spPr>
          <a:xfrm>
            <a:off x="669489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133 Rectángulo"/>
          <p:cNvSpPr/>
          <p:nvPr/>
        </p:nvSpPr>
        <p:spPr>
          <a:xfrm>
            <a:off x="4551758" y="5102566"/>
            <a:ext cx="428628" cy="50006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7301973" y="2883724"/>
            <a:ext cx="1842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Growing in 4</a:t>
            </a:r>
          </a:p>
          <a:p>
            <a:r>
              <a:rPr lang="en-US" dirty="0">
                <a:latin typeface="Trebuchet MS"/>
                <a:cs typeface="Trebuchet MS"/>
              </a:rPr>
              <a:t>directions if it is allowed.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4312820" y="2848178"/>
            <a:ext cx="971247" cy="880"/>
            <a:chOff x="4312820" y="3344510"/>
            <a:chExt cx="971247" cy="880"/>
          </a:xfrm>
        </p:grpSpPr>
        <p:cxnSp>
          <p:nvCxnSpPr>
            <p:cNvPr id="117" name="Straight Arrow Connector 116"/>
            <p:cNvCxnSpPr/>
            <p:nvPr/>
          </p:nvCxnSpPr>
          <p:spPr>
            <a:xfrm rot="5400000">
              <a:off x="4528820" y="3129390"/>
              <a:ext cx="0" cy="4319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rot="16200000" flipH="1">
              <a:off x="5034034" y="3094477"/>
              <a:ext cx="0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77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2684</TotalTime>
  <Words>445</Words>
  <Application>Microsoft Macintosh PowerPoint</Application>
  <PresentationFormat>On-screen Show (4:3)</PresentationFormat>
  <Paragraphs>207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Courier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64</cp:revision>
  <dcterms:created xsi:type="dcterms:W3CDTF">2014-09-22T14:15:05Z</dcterms:created>
  <dcterms:modified xsi:type="dcterms:W3CDTF">2019-07-26T19:24:38Z</dcterms:modified>
</cp:coreProperties>
</file>