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8"/>
    <p:restoredTop sz="94682"/>
  </p:normalViewPr>
  <p:slideViewPr>
    <p:cSldViewPr snapToGrid="0" snapToObjects="1">
      <p:cViewPr varScale="1">
        <p:scale>
          <a:sx n="88" d="100"/>
          <a:sy n="88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7C96-B587-224C-959B-F786722BFD6C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24526-0F1D-374E-A7BB-2AEF0CADB74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620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68417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1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637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747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514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46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02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8342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02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54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48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094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746E-1582-8C46-82D1-5B5E673EA930}" type="datetimeFigureOut">
              <a:rPr lang="es-ES_tradnl" smtClean="0"/>
              <a:t>20/10/16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14BFB-148E-F743-A765-5AF4BC078D0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70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74224" y="1690179"/>
            <a:ext cx="4010230" cy="372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Semestre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2016-2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7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7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8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smtClean="0">
                <a:solidFill>
                  <a:srgbClr val="FFFFFF"/>
                </a:solidFill>
                <a:latin typeface="Trebuchet MS"/>
                <a:cs typeface="Trebuchet MS"/>
              </a:rPr>
              <a:t>Filtros Artísticos</a:t>
            </a:r>
            <a:endParaRPr lang="es-CL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</a:t>
            </a:r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46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4" y="607784"/>
            <a:ext cx="10098673" cy="67219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435" y="467832"/>
            <a:ext cx="2154359" cy="6963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8"/>
          <p:cNvSpPr/>
          <p:nvPr/>
        </p:nvSpPr>
        <p:spPr>
          <a:xfrm>
            <a:off x="9194804" y="0"/>
            <a:ext cx="2431144" cy="792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017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894" y="55437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842" y="579179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21" y="55082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Macintosh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Trebuchet MS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3</cp:revision>
  <dcterms:created xsi:type="dcterms:W3CDTF">2016-10-20T14:52:09Z</dcterms:created>
  <dcterms:modified xsi:type="dcterms:W3CDTF">2016-10-20T15:27:50Z</dcterms:modified>
</cp:coreProperties>
</file>