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470" r:id="rId2"/>
    <p:sldId id="447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0"/>
    <p:restoredTop sz="90744" autoAdjust="0"/>
  </p:normalViewPr>
  <p:slideViewPr>
    <p:cSldViewPr snapToGrid="0" snapToObjects="1">
      <p:cViewPr>
        <p:scale>
          <a:sx n="90" d="100"/>
          <a:sy n="90" d="100"/>
        </p:scale>
        <p:origin x="144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4509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50224" y="1690179"/>
            <a:ext cx="4010230" cy="372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2018-2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6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6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7"/>
            <a:ext cx="9144000" cy="107567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Segmentation using K-means</a:t>
            </a:r>
            <a:endParaRPr lang="es-CL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</a:t>
            </a:r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330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397913" y="1119194"/>
            <a:ext cx="4223151" cy="38671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397913" y="1119194"/>
            <a:ext cx="4223151" cy="38671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56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until convergence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941231" y="391003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6597" y="2076462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14269"/>
            <a:ext cx="7070590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Algorithm: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dirty="0" smtClean="0"/>
              <a:t>Input Data X = {x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} and number of clusters K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Centroids {c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/>
              <a:t>, ...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}  = random K points of X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For each data point x</a:t>
            </a:r>
            <a:r>
              <a:rPr lang="en-US" sz="2400" baseline="-25000" dirty="0" smtClean="0"/>
              <a:t>i 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       Compute distance 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= d(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 </a:t>
            </a:r>
            <a:r>
              <a:rPr lang="en-US" sz="2400" dirty="0" err="1" smtClean="0"/>
              <a:t>i</a:t>
            </a:r>
            <a:r>
              <a:rPr lang="en-US" sz="2400" dirty="0" smtClean="0"/>
              <a:t>=1,...,N, j=1,...K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       Assign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to the nearest centroid: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argmin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{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}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smtClean="0"/>
              <a:t>Compute the new centroids of each cluster</a:t>
            </a:r>
          </a:p>
          <a:p>
            <a:r>
              <a:rPr lang="en-US" sz="2400" dirty="0"/>
              <a:t>	 </a:t>
            </a:r>
            <a:r>
              <a:rPr lang="en-US" sz="2400" dirty="0" smtClean="0"/>
              <a:t>     c</a:t>
            </a:r>
            <a:r>
              <a:rPr lang="en-US" sz="1600" baseline="30000" dirty="0" smtClean="0"/>
              <a:t>*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</a:t>
            </a:r>
            <a:r>
              <a:rPr lang="en-US" sz="2400" dirty="0"/>
              <a:t>= mean(x</a:t>
            </a:r>
            <a:r>
              <a:rPr lang="en-US" sz="2400" baseline="-25000" dirty="0"/>
              <a:t>i</a:t>
            </a:r>
            <a:r>
              <a:rPr lang="en-US" sz="2400" dirty="0"/>
              <a:t>)  for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</a:t>
            </a:r>
            <a:r>
              <a:rPr lang="en-US" sz="2400" dirty="0" smtClean="0"/>
              <a:t>j</a:t>
            </a:r>
          </a:p>
          <a:p>
            <a:endParaRPr lang="en-US" sz="2400" dirty="0" smtClean="0"/>
          </a:p>
          <a:p>
            <a:pPr marL="457200" indent="-457200">
              <a:buAutoNum type="arabicPeriod" startAt="7"/>
            </a:pPr>
            <a:r>
              <a:rPr lang="en-US" sz="2400" dirty="0" smtClean="0"/>
              <a:t>if c</a:t>
            </a:r>
            <a:r>
              <a:rPr lang="en-US" sz="1600" baseline="30000" dirty="0" smtClean="0"/>
              <a:t>*</a:t>
            </a:r>
            <a:r>
              <a:rPr lang="en-US" sz="2400" baseline="-25000" dirty="0" smtClean="0"/>
              <a:t>j</a:t>
            </a: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then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= c</a:t>
            </a:r>
            <a:r>
              <a:rPr lang="en-US" sz="1600" baseline="30000" dirty="0" smtClean="0"/>
              <a:t>*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  go to step 3</a:t>
            </a:r>
          </a:p>
          <a:p>
            <a:pPr marL="457200" indent="-457200">
              <a:buAutoNum type="arabicPeriod" startAt="7"/>
            </a:pPr>
            <a:endParaRPr lang="en-US" sz="2400" dirty="0" smtClean="0"/>
          </a:p>
          <a:p>
            <a:pPr marL="457200" indent="-457200">
              <a:buAutoNum type="arabicPeriod" startAt="7"/>
            </a:pPr>
            <a:r>
              <a:rPr lang="en-US" sz="2400" dirty="0" smtClean="0"/>
              <a:t>Output: </a:t>
            </a:r>
            <a:r>
              <a:rPr lang="en-US" sz="2400" dirty="0"/>
              <a:t>{</a:t>
            </a:r>
            <a:r>
              <a:rPr lang="en-US" sz="2400" dirty="0" smtClean="0"/>
              <a:t>c</a:t>
            </a:r>
            <a:r>
              <a:rPr lang="en-US" sz="2400" baseline="30000" dirty="0"/>
              <a:t>*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c</a:t>
            </a:r>
            <a:r>
              <a:rPr lang="en-US" sz="2400" baseline="30000" dirty="0"/>
              <a:t>*</a:t>
            </a:r>
            <a:r>
              <a:rPr lang="en-US" sz="2400" baseline="-25000" dirty="0" smtClean="0"/>
              <a:t>2</a:t>
            </a:r>
            <a:r>
              <a:rPr lang="en-US" sz="2400" dirty="0"/>
              <a:t>, ... </a:t>
            </a:r>
            <a:r>
              <a:rPr lang="en-US" sz="2400" dirty="0" smtClean="0"/>
              <a:t>c</a:t>
            </a:r>
            <a:r>
              <a:rPr lang="en-US" sz="2400" baseline="30000" dirty="0"/>
              <a:t>*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} and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for </a:t>
            </a:r>
            <a:r>
              <a:rPr lang="en-US" sz="2400" dirty="0" err="1" smtClean="0"/>
              <a:t>i</a:t>
            </a:r>
            <a:r>
              <a:rPr lang="en-US" sz="2400" dirty="0" smtClean="0"/>
              <a:t>=1,...,N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29" y="5619748"/>
            <a:ext cx="257184" cy="3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3467" y="1028700"/>
            <a:ext cx="377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random </a:t>
            </a:r>
            <a:r>
              <a:rPr lang="en-US" smtClean="0"/>
              <a:t>K=2 points (centroids)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43000" y="800100"/>
            <a:ext cx="5041105" cy="26527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43000" y="800100"/>
            <a:ext cx="5041105" cy="265270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22121" y="1028700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new centroids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6037</TotalTime>
  <Words>139</Words>
  <Application>Microsoft Macintosh PowerPoint</Application>
  <PresentationFormat>On-screen Show (4:3)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Trebuchet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157</cp:revision>
  <dcterms:created xsi:type="dcterms:W3CDTF">2013-11-07T20:27:34Z</dcterms:created>
  <dcterms:modified xsi:type="dcterms:W3CDTF">2018-11-12T15:09:18Z</dcterms:modified>
</cp:coreProperties>
</file>