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8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56" r:id="rId12"/>
    <p:sldId id="267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72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  <a:srgbClr val="009900"/>
    <a:srgbClr val="FF0000"/>
    <a:srgbClr val="00FFFF"/>
    <a:srgbClr val="E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71"/>
  </p:normalViewPr>
  <p:slideViewPr>
    <p:cSldViewPr snapToGrid="0">
      <p:cViewPr>
        <p:scale>
          <a:sx n="94" d="100"/>
          <a:sy n="94" d="100"/>
        </p:scale>
        <p:origin x="96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888F1-4322-E942-83EF-E971C6A3F52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76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10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11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12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2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3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4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6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7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8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9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11F5C3-3A7D-984E-BACE-A468E84B1FC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A5E98-A6A4-2D45-8A35-B087632ADE6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AC8630-8D3A-E240-A560-4291F01BFD5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7BC015-9BE8-A64E-9DE8-942F6C9C3A8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40130-17BC-2F4D-A253-8F1FD68C4B0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88ECED-0FBA-C347-857C-E022507A3C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45BA6-CF2F-0B45-99EF-A73C96C3FB2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6D06F1-BACE-EF4D-969F-CCEC6B8E93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67AA96-2A6B-BC42-8554-D895916C15F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C6CCE-F200-9646-9DC5-8CD7C04609D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AB275B-84F3-7649-B424-F25EABF5FE2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136110-DFC5-854F-A4A5-4FFC0E9E64EE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Análisis de Frecuencias en 1D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376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5554-939F-564B-87AB-2B5085A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2" y="3073400"/>
            <a:ext cx="1143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813-C272-2B4F-AB04-B99FE5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7" y="3073400"/>
            <a:ext cx="14859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19FB-60F6-2447-962E-067B2289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87" y="3264688"/>
            <a:ext cx="641964" cy="328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8A6D9-B428-1146-B885-0D885E994F11}"/>
              </a:ext>
            </a:extLst>
          </p:cNvPr>
          <p:cNvSpPr txBox="1"/>
          <p:nvPr/>
        </p:nvSpPr>
        <p:spPr>
          <a:xfrm>
            <a:off x="2345321" y="41223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AC05-9832-6A48-AFDC-A3D17EFCC9C6}"/>
              </a:ext>
            </a:extLst>
          </p:cNvPr>
          <p:cNvSpPr txBox="1"/>
          <p:nvPr/>
        </p:nvSpPr>
        <p:spPr>
          <a:xfrm>
            <a:off x="4833128" y="412229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 la </a:t>
            </a:r>
            <a:r>
              <a:rPr lang="en-US" dirty="0" err="1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A09A-20CF-5646-925C-47C93A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4" y="2733669"/>
            <a:ext cx="6731605" cy="1390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59" y="5246686"/>
            <a:ext cx="1397000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B0D0A-F316-DB44-9315-6478922F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01" y="2821533"/>
            <a:ext cx="7246961" cy="584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FFD63-FE5C-5A46-9E7B-4B598E09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0" y="4600528"/>
            <a:ext cx="3371675" cy="8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DB5753-32F5-A24F-82F3-B13C9C35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98" y="4600528"/>
            <a:ext cx="3371675" cy="9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768900F9-C321-C740-9235-5179E15F1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4" y="4053599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CFBD6BE-4087-3646-BCC9-746E93FC9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419" y="246927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C0999C-7D16-EB46-BDEC-ECD07B3EABDF}"/>
              </a:ext>
            </a:extLst>
          </p:cNvPr>
          <p:cNvSpPr/>
          <p:nvPr/>
        </p:nvSpPr>
        <p:spPr>
          <a:xfrm>
            <a:off x="636123" y="3134436"/>
            <a:ext cx="1965434" cy="914400"/>
          </a:xfrm>
          <a:custGeom>
            <a:avLst/>
            <a:gdLst>
              <a:gd name="connsiteX0" fmla="*/ 0 w 1965434"/>
              <a:gd name="connsiteY0" fmla="*/ 903890 h 914400"/>
              <a:gd name="connsiteX1" fmla="*/ 567558 w 1965434"/>
              <a:gd name="connsiteY1" fmla="*/ 903890 h 914400"/>
              <a:gd name="connsiteX2" fmla="*/ 557048 w 1965434"/>
              <a:gd name="connsiteY2" fmla="*/ 0 h 914400"/>
              <a:gd name="connsiteX3" fmla="*/ 1513489 w 1965434"/>
              <a:gd name="connsiteY3" fmla="*/ 0 h 914400"/>
              <a:gd name="connsiteX4" fmla="*/ 1513489 w 1965434"/>
              <a:gd name="connsiteY4" fmla="*/ 914400 h 914400"/>
              <a:gd name="connsiteX5" fmla="*/ 1965434 w 196543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5434" h="914400">
                <a:moveTo>
                  <a:pt x="0" y="903890"/>
                </a:moveTo>
                <a:lnTo>
                  <a:pt x="567558" y="903890"/>
                </a:lnTo>
                <a:lnTo>
                  <a:pt x="557048" y="0"/>
                </a:lnTo>
                <a:lnTo>
                  <a:pt x="1513489" y="0"/>
                </a:lnTo>
                <a:lnTo>
                  <a:pt x="1513489" y="914400"/>
                </a:lnTo>
                <a:lnTo>
                  <a:pt x="1965434" y="914400"/>
                </a:ln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9BC96-E2B4-0B47-87E8-F2FA72B0E9C6}"/>
              </a:ext>
            </a:extLst>
          </p:cNvPr>
          <p:cNvCxnSpPr>
            <a:cxnSpLocks/>
          </p:cNvCxnSpPr>
          <p:nvPr/>
        </p:nvCxnSpPr>
        <p:spPr>
          <a:xfrm>
            <a:off x="2804270" y="3134436"/>
            <a:ext cx="0" cy="88661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3F6DD-6B1E-3247-BDDF-F2EE4AFB5317}"/>
              </a:ext>
            </a:extLst>
          </p:cNvPr>
          <p:cNvSpPr txBox="1"/>
          <p:nvPr/>
        </p:nvSpPr>
        <p:spPr>
          <a:xfrm>
            <a:off x="2787071" y="33892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1E03-69BA-A442-B0D7-78D9F08C5FC5}"/>
              </a:ext>
            </a:extLst>
          </p:cNvPr>
          <p:cNvSpPr txBox="1"/>
          <p:nvPr/>
        </p:nvSpPr>
        <p:spPr>
          <a:xfrm>
            <a:off x="786248" y="41489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-W/2          W/2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DE571-5F70-6947-AA26-0E29F5C2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1" y="2408668"/>
            <a:ext cx="525455" cy="32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27EB-A348-414D-9F22-ECB190C839E5}"/>
              </a:ext>
            </a:extLst>
          </p:cNvPr>
          <p:cNvSpPr txBox="1"/>
          <p:nvPr/>
        </p:nvSpPr>
        <p:spPr>
          <a:xfrm>
            <a:off x="3241744" y="38577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E9587F-2D9D-F340-A283-E42D462D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131" y="2432822"/>
            <a:ext cx="659897" cy="3158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758DF2-8973-A24D-89BA-2E5D338A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645" y="3264688"/>
            <a:ext cx="641964" cy="328624"/>
          </a:xfrm>
          <a:prstGeom prst="rect">
            <a:avLst/>
          </a:prstGeom>
        </p:spPr>
      </p:pic>
      <p:sp>
        <p:nvSpPr>
          <p:cNvPr id="19" name="Line 15">
            <a:extLst>
              <a:ext uri="{FF2B5EF4-FFF2-40B4-BE49-F238E27FC236}">
                <a16:creationId xmlns:a16="http://schemas.microsoft.com/office/drawing/2014/main" id="{8D997AEE-72AA-964B-938D-068242FF3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3541" y="4028576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9B5A4F1F-F23F-6144-8047-2FE7DA286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7866" y="2444251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2AA9C-2EBD-5742-886E-92807977BAC7}"/>
              </a:ext>
            </a:extLst>
          </p:cNvPr>
          <p:cNvSpPr txBox="1"/>
          <p:nvPr/>
        </p:nvSpPr>
        <p:spPr>
          <a:xfrm>
            <a:off x="6749891" y="4271923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513FB-4262-2643-ABBD-A974BE1E43ED}"/>
              </a:ext>
            </a:extLst>
          </p:cNvPr>
          <p:cNvSpPr txBox="1"/>
          <p:nvPr/>
        </p:nvSpPr>
        <p:spPr>
          <a:xfrm>
            <a:off x="1092239" y="16674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408453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768900F9-C321-C740-9235-5179E15F1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4" y="4053599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CFBD6BE-4087-3646-BCC9-746E93FC9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419" y="246927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C0999C-7D16-EB46-BDEC-ECD07B3EABDF}"/>
              </a:ext>
            </a:extLst>
          </p:cNvPr>
          <p:cNvSpPr/>
          <p:nvPr/>
        </p:nvSpPr>
        <p:spPr>
          <a:xfrm>
            <a:off x="636123" y="3134436"/>
            <a:ext cx="1965434" cy="914400"/>
          </a:xfrm>
          <a:custGeom>
            <a:avLst/>
            <a:gdLst>
              <a:gd name="connsiteX0" fmla="*/ 0 w 1965434"/>
              <a:gd name="connsiteY0" fmla="*/ 903890 h 914400"/>
              <a:gd name="connsiteX1" fmla="*/ 567558 w 1965434"/>
              <a:gd name="connsiteY1" fmla="*/ 903890 h 914400"/>
              <a:gd name="connsiteX2" fmla="*/ 557048 w 1965434"/>
              <a:gd name="connsiteY2" fmla="*/ 0 h 914400"/>
              <a:gd name="connsiteX3" fmla="*/ 1513489 w 1965434"/>
              <a:gd name="connsiteY3" fmla="*/ 0 h 914400"/>
              <a:gd name="connsiteX4" fmla="*/ 1513489 w 1965434"/>
              <a:gd name="connsiteY4" fmla="*/ 914400 h 914400"/>
              <a:gd name="connsiteX5" fmla="*/ 1965434 w 196543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5434" h="914400">
                <a:moveTo>
                  <a:pt x="0" y="903890"/>
                </a:moveTo>
                <a:lnTo>
                  <a:pt x="567558" y="903890"/>
                </a:lnTo>
                <a:lnTo>
                  <a:pt x="557048" y="0"/>
                </a:lnTo>
                <a:lnTo>
                  <a:pt x="1513489" y="0"/>
                </a:lnTo>
                <a:lnTo>
                  <a:pt x="1513489" y="914400"/>
                </a:lnTo>
                <a:lnTo>
                  <a:pt x="1965434" y="914400"/>
                </a:ln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9BC96-E2B4-0B47-87E8-F2FA72B0E9C6}"/>
              </a:ext>
            </a:extLst>
          </p:cNvPr>
          <p:cNvCxnSpPr>
            <a:cxnSpLocks/>
          </p:cNvCxnSpPr>
          <p:nvPr/>
        </p:nvCxnSpPr>
        <p:spPr>
          <a:xfrm>
            <a:off x="2804270" y="3134436"/>
            <a:ext cx="0" cy="88661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3F6DD-6B1E-3247-BDDF-F2EE4AFB5317}"/>
              </a:ext>
            </a:extLst>
          </p:cNvPr>
          <p:cNvSpPr txBox="1"/>
          <p:nvPr/>
        </p:nvSpPr>
        <p:spPr>
          <a:xfrm>
            <a:off x="2787071" y="33892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1E03-69BA-A442-B0D7-78D9F08C5FC5}"/>
              </a:ext>
            </a:extLst>
          </p:cNvPr>
          <p:cNvSpPr txBox="1"/>
          <p:nvPr/>
        </p:nvSpPr>
        <p:spPr>
          <a:xfrm>
            <a:off x="786248" y="41489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-W/2          W/2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DE571-5F70-6947-AA26-0E29F5C2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1" y="2408668"/>
            <a:ext cx="525455" cy="32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27EB-A348-414D-9F22-ECB190C839E5}"/>
              </a:ext>
            </a:extLst>
          </p:cNvPr>
          <p:cNvSpPr txBox="1"/>
          <p:nvPr/>
        </p:nvSpPr>
        <p:spPr>
          <a:xfrm>
            <a:off x="3241744" y="38577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513FB-4262-2643-ABBD-A974BE1E43ED}"/>
              </a:ext>
            </a:extLst>
          </p:cNvPr>
          <p:cNvSpPr txBox="1"/>
          <p:nvPr/>
        </p:nvSpPr>
        <p:spPr>
          <a:xfrm>
            <a:off x="1092239" y="16674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EJEMPLO: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2C5522-15FE-8A4E-82F7-F2D36503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10" y="1888486"/>
            <a:ext cx="4563428" cy="94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B3BE5-3619-8D48-8A6A-E067E667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59" y="3344601"/>
            <a:ext cx="4445395" cy="1021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CD061-2034-3840-8C41-64DA6FBBA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177" y="4682960"/>
            <a:ext cx="4888281" cy="87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C92E8-69B7-5C49-B970-E76E4D442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39" y="5699547"/>
            <a:ext cx="7749754" cy="9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C92E8-69B7-5C49-B970-E76E4D4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39" y="5699547"/>
            <a:ext cx="7749754" cy="9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486 L 0.00156 -0.62385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C92E8-69B7-5C49-B970-E76E4D4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87" y="1427785"/>
            <a:ext cx="7749754" cy="981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3B33C8-CEDE-AC43-A3A6-6B30E094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87" y="2443714"/>
            <a:ext cx="6461952" cy="981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3D813-39EB-344F-8865-DB5497440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87" y="3459642"/>
            <a:ext cx="7574094" cy="89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9C4C6-895D-8942-96B8-AE323BEC3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87" y="4788919"/>
            <a:ext cx="3916489" cy="41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3288F-A843-2743-A81C-8C405631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815" y="5533029"/>
            <a:ext cx="2690502" cy="7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4119563" y="5199063"/>
            <a:ext cx="2305050" cy="828675"/>
            <a:chOff x="612" y="1358"/>
            <a:chExt cx="4764" cy="1414"/>
          </a:xfrm>
        </p:grpSpPr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4117975" y="511175"/>
            <a:ext cx="2306638" cy="539750"/>
            <a:chOff x="612" y="1344"/>
            <a:chExt cx="4764" cy="1428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4119563" y="3635375"/>
            <a:ext cx="2305050" cy="779463"/>
            <a:chOff x="597" y="654"/>
            <a:chExt cx="4764" cy="2822"/>
          </a:xfrm>
        </p:grpSpPr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119563" y="1998663"/>
            <a:ext cx="2305050" cy="754062"/>
            <a:chOff x="597" y="191"/>
            <a:chExt cx="4764" cy="3756"/>
          </a:xfrm>
        </p:grpSpPr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D6021C-EDFD-4A49-AFC2-6B8805323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470" y="1417638"/>
            <a:ext cx="6375400" cy="506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703CC7-33FE-C443-8801-3CA9B0A7864E}"/>
              </a:ext>
            </a:extLst>
          </p:cNvPr>
          <p:cNvSpPr txBox="1"/>
          <p:nvPr/>
        </p:nvSpPr>
        <p:spPr>
          <a:xfrm>
            <a:off x="7636870" y="648493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[ Wikipedia ]</a:t>
            </a:r>
          </a:p>
        </p:txBody>
      </p:sp>
    </p:spTree>
    <p:extLst>
      <p:ext uri="{BB962C8B-B14F-4D97-AF65-F5344CB8AC3E}">
        <p14:creationId xmlns:p14="http://schemas.microsoft.com/office/powerpoint/2010/main" val="265447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03CC7-33FE-C443-8801-3CA9B0A7864E}"/>
              </a:ext>
            </a:extLst>
          </p:cNvPr>
          <p:cNvSpPr txBox="1"/>
          <p:nvPr/>
        </p:nvSpPr>
        <p:spPr>
          <a:xfrm>
            <a:off x="7636870" y="648493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[ Wikipedia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4AC85-3DA2-6946-AB24-52477F94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703"/>
            <a:ext cx="9144000" cy="42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1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2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3708400" y="938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695700" y="25130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746500" y="41767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746500" y="5764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11163" y="5541963"/>
            <a:ext cx="2305050" cy="828675"/>
            <a:chOff x="612" y="1358"/>
            <a:chExt cx="4764" cy="141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09575" y="854075"/>
            <a:ext cx="2306638" cy="539750"/>
            <a:chOff x="612" y="1344"/>
            <a:chExt cx="4764" cy="1428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11163" y="3978275"/>
            <a:ext cx="2305050" cy="779463"/>
            <a:chOff x="597" y="654"/>
            <a:chExt cx="4764" cy="2822"/>
          </a:xfrm>
        </p:grpSpPr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411163" y="2341563"/>
            <a:ext cx="2305050" cy="754062"/>
            <a:chOff x="597" y="191"/>
            <a:chExt cx="4764" cy="3756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027363" y="11811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3027363" y="27654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027363" y="44211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3027363" y="60055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4386263" y="11938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4386263" y="27781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386263" y="44338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4386263" y="60182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451225" y="6305550"/>
            <a:ext cx="1196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5588000" y="5873750"/>
            <a:ext cx="2305050" cy="431800"/>
            <a:chOff x="612" y="1358"/>
            <a:chExt cx="4764" cy="1414"/>
          </a:xfrm>
        </p:grpSpPr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5586413" y="941388"/>
            <a:ext cx="2306637" cy="539750"/>
            <a:chOff x="612" y="1344"/>
            <a:chExt cx="4764" cy="1428"/>
          </a:xfrm>
        </p:grpSpPr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5588000" y="3929063"/>
            <a:ext cx="2305050" cy="1081087"/>
            <a:chOff x="597" y="654"/>
            <a:chExt cx="4764" cy="2822"/>
          </a:xfrm>
        </p:grpSpPr>
        <p:sp>
          <p:nvSpPr>
            <p:cNvPr id="11332" name="Freeform 6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3" name="Freeform 6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4" name="Freeform 7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5" name="Freeform 7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6" name="Freeform 7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7" name="Freeform 7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8" name="Freeform 7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9" name="Freeform 7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40" name="Group 76"/>
          <p:cNvGrpSpPr>
            <a:grpSpLocks/>
          </p:cNvGrpSpPr>
          <p:nvPr/>
        </p:nvGrpSpPr>
        <p:grpSpPr bwMode="auto">
          <a:xfrm>
            <a:off x="5588000" y="2085975"/>
            <a:ext cx="2305050" cy="1427163"/>
            <a:chOff x="597" y="191"/>
            <a:chExt cx="4764" cy="3756"/>
          </a:xfrm>
        </p:grpSpPr>
        <p:sp>
          <p:nvSpPr>
            <p:cNvPr id="11341" name="Freeform 7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2" name="Freeform 7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3" name="Freeform 7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4" name="Freeform 8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5" name="Freeform 8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6" name="Freeform 8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7" name="Freeform 8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3948113" y="1119188"/>
            <a:ext cx="1360487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rot="5400000">
            <a:off x="3575844" y="4223544"/>
            <a:ext cx="2081213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3948113" y="2598738"/>
            <a:ext cx="11080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V="1">
            <a:off x="3971925" y="3716338"/>
            <a:ext cx="1023938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1" name="Freeform 65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2" name="Freeform 66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3" name="Freeform 67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84" name="Group 68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9285" name="Freeform 69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6" name="Freeform 70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7" name="Freeform 71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8" name="Freeform 72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9" name="Freeform 73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0" name="Freeform 74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4" name="Freeform 78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5" name="Freeform 79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6" name="Freeform 80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7" name="Freeform 81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8" name="Freeform 82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9" name="Freeform 83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0" name="Freeform 84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9302" name="Freeform 86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8" name="Freeform 92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9" name="Freeform 93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310" name="Line 94"/>
          <p:cNvSpPr>
            <a:spLocks noChangeShapeType="1"/>
          </p:cNvSpPr>
          <p:nvPr/>
        </p:nvSpPr>
        <p:spPr bwMode="auto">
          <a:xfrm flipH="1">
            <a:off x="3286125" y="111918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 flipH="1">
            <a:off x="3275013" y="2609850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 flipH="1">
            <a:off x="3308350" y="4341813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 flipH="1">
            <a:off x="3297238" y="591661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294</Words>
  <Application>Microsoft Macintosh PowerPoint</Application>
  <PresentationFormat>On-screen Show (4:3)</PresentationFormat>
  <Paragraphs>156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Symbol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13</cp:revision>
  <dcterms:created xsi:type="dcterms:W3CDTF">2010-09-06T14:59:57Z</dcterms:created>
  <dcterms:modified xsi:type="dcterms:W3CDTF">2020-09-15T14:25:13Z</dcterms:modified>
</cp:coreProperties>
</file>