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07" r:id="rId2"/>
    <p:sldId id="800" r:id="rId3"/>
    <p:sldId id="806" r:id="rId4"/>
    <p:sldId id="802" r:id="rId5"/>
    <p:sldId id="803" r:id="rId6"/>
    <p:sldId id="805" r:id="rId7"/>
    <p:sldId id="804" r:id="rId8"/>
    <p:sldId id="807" r:id="rId9"/>
    <p:sldId id="808" r:id="rId10"/>
    <p:sldId id="809" r:id="rId11"/>
    <p:sldId id="810" r:id="rId12"/>
    <p:sldId id="811" r:id="rId13"/>
    <p:sldId id="815" r:id="rId14"/>
    <p:sldId id="816" r:id="rId15"/>
    <p:sldId id="817" r:id="rId16"/>
    <p:sldId id="818" r:id="rId17"/>
    <p:sldId id="812" r:id="rId18"/>
    <p:sldId id="813" r:id="rId19"/>
    <p:sldId id="814" r:id="rId20"/>
    <p:sldId id="819" r:id="rId21"/>
    <p:sldId id="820" r:id="rId22"/>
    <p:sldId id="827" r:id="rId23"/>
    <p:sldId id="821" r:id="rId24"/>
    <p:sldId id="822" r:id="rId25"/>
    <p:sldId id="823" r:id="rId26"/>
    <p:sldId id="824" r:id="rId27"/>
    <p:sldId id="825" r:id="rId28"/>
    <p:sldId id="826" r:id="rId29"/>
    <p:sldId id="829" r:id="rId30"/>
    <p:sldId id="830" r:id="rId31"/>
    <p:sldId id="831" r:id="rId32"/>
    <p:sldId id="828" r:id="rId33"/>
    <p:sldId id="832" r:id="rId34"/>
    <p:sldId id="833" r:id="rId35"/>
    <p:sldId id="834" r:id="rId36"/>
    <p:sldId id="83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/>
    <p:restoredTop sz="93537"/>
  </p:normalViewPr>
  <p:slideViewPr>
    <p:cSldViewPr snapToGrid="0" snapToObjects="1">
      <p:cViewPr>
        <p:scale>
          <a:sx n="94" d="100"/>
          <a:sy n="94" d="100"/>
        </p:scale>
        <p:origin x="1944" y="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6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9.emf"/><Relationship Id="rId5" Type="http://schemas.openxmlformats.org/officeDocument/2006/relationships/image" Target="../media/image18.emf"/><Relationship Id="rId10" Type="http://schemas.openxmlformats.org/officeDocument/2006/relationships/image" Target="../media/image2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7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2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3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de Hough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17252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C090F4-6CBA-9442-841C-284C8FC285A1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A2E2D-963A-C54F-89F9-2EDFCE7FE0B1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0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63A36D-0C8F-424F-9D03-1A3F8D5E747C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466CA-9E4E-E543-9CB6-1C41D4328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165F0-BFA5-2445-B0AD-20148DA6A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B3862-EC1C-6049-A265-43B38C44B824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DB15F98-2A3A-0845-868F-51741D913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106" y="4093392"/>
            <a:ext cx="228600" cy="31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85C124-A84D-3840-A31C-168CD43D3E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555" y="4756901"/>
            <a:ext cx="203200" cy="342900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8A21001A-6018-7641-B52D-2B1135BE9195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20F13-C407-7D4F-A025-E52DE89F89D9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8EBCA3-F04C-314B-B216-D64EAB81083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3938ED-842B-4C4C-9F0E-A3AD44868EA9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FE80DE-E297-4540-AFF0-0393F8B41CD7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50D9E1C-882B-BB45-BC6F-5B67C2EF8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613277-16BB-8548-B4A8-FBFF37F63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71F073E-05AE-9E41-A4A0-04CF53C6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BD8347-BCDD-8D45-89E5-B09366EC70D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05B8E3-094B-E348-B254-27E02B52D7F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08D6FA-2B8F-BD43-B29A-8A977F4CAC14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1CF20F3-A5D1-C34A-BB43-311283AB7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77149DA-2E6E-3648-9A71-3E2BD1E47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F0EE116-E218-C941-BB4F-673D13211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40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255449" y="1533183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226371" y="1875295"/>
            <a:ext cx="2214253" cy="359851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615E04-993C-224B-B856-30F2F99ACAF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673BD4-ACF1-7C4A-AAB7-8705A5401AC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40DE7F-5ED3-AC4C-B211-FC896C0F9342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DF56D32-A359-4341-9209-248C4E09C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75DFB1A-87BC-D44B-8A8C-B4476AC81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8E62C5D-D350-0A46-AFD9-2786CE75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31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565415" y="1951637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525829" y="1951637"/>
            <a:ext cx="736924" cy="34209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69CC6F-FBB3-9949-936B-553060E42AA7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2059C3-3FDB-014E-8452-DE24816329DE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84998D-99D0-9F45-B9E8-EF54603D05E5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995059F-B0C5-DD41-BA06-FA8571325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178BB22-F568-7F43-8D6E-49F2EC36D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D4588F9-D37F-CC44-9FA5-3EF97F5D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30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B622B-0632-0C49-ABD5-D0E9D3853EC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2F49F5-1B61-E54C-A45A-1B40E347138C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022588-5DE0-7640-AA45-AB316DA564AD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0EDB3A-5BC9-CC49-ADAA-C6AD44B86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A2007DB-5BA4-C846-AA1B-305E07647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78E5A06-19BA-9D4D-B1E8-C05809CD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07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A1587-274D-0945-9A3B-8788F39E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72" y="5971585"/>
            <a:ext cx="42037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230F75-97C6-7745-8734-8258C837F57B}"/>
              </a:ext>
            </a:extLst>
          </p:cNvPr>
          <p:cNvGrpSpPr/>
          <p:nvPr/>
        </p:nvGrpSpPr>
        <p:grpSpPr>
          <a:xfrm>
            <a:off x="5102872" y="958439"/>
            <a:ext cx="3993317" cy="1934159"/>
            <a:chOff x="5102872" y="958439"/>
            <a:chExt cx="3993317" cy="19341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0AA23F-005F-F54D-A2C8-A63504BB18D3}"/>
                </a:ext>
              </a:extLst>
            </p:cNvPr>
            <p:cNvSpPr/>
            <p:nvPr/>
          </p:nvSpPr>
          <p:spPr>
            <a:xfrm>
              <a:off x="7060374" y="958439"/>
              <a:ext cx="20358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3E8AE7-B3A9-4240-AABB-A075D2C6649D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00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695942" cy="1934159"/>
            <a:chOff x="5102872" y="958439"/>
            <a:chExt cx="469594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73844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A5779C-5873-3146-964C-D59F1BC5233B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7D75C-35DC-644D-9475-2E287ECA4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849" y="6015505"/>
            <a:ext cx="4203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805402" cy="1934159"/>
            <a:chOff x="5102872" y="958439"/>
            <a:chExt cx="480540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84790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939654" cy="1934159"/>
            <a:chOff x="5102872" y="958439"/>
            <a:chExt cx="4939654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982152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AF4096-3BCA-0049-96B5-322EE94730F6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46447506-8B9F-7448-913A-90175963ED53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C978B-7FC6-8E4B-BA33-D70B357995C4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5DAF8-7093-5946-9F73-32445FE92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264" y="3778541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4CEF9-D345-7D4D-B268-1C8231EEC7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0449" y="4596978"/>
            <a:ext cx="215900" cy="4445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5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93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89654-3BD4-904E-A58C-4AE6701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0" y="3536188"/>
            <a:ext cx="3583815" cy="1866129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9A5E0F-162E-3D42-9E3F-A2CD6CEDF976}"/>
              </a:ext>
            </a:extLst>
          </p:cNvPr>
          <p:cNvGrpSpPr/>
          <p:nvPr/>
        </p:nvGrpSpPr>
        <p:grpSpPr>
          <a:xfrm>
            <a:off x="1777849" y="3429000"/>
            <a:ext cx="4223443" cy="2299804"/>
            <a:chOff x="4768157" y="958439"/>
            <a:chExt cx="4223443" cy="2299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E92606-EB26-5148-BA5B-46441EE6A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5ED880-8122-BB4A-9354-4939C76F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A6E1A2-FB9D-5444-B740-23A1E6A83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9F6E86-3C72-3D4A-B348-6FA0E2C15B5C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4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6. Buscar en H los máximos: por cada máximo hay una recta detectada en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345217" cy="1934159"/>
            <a:chOff x="5102872" y="958439"/>
            <a:chExt cx="4345217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3877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3CD4B-2C21-B044-8593-69424DC6E9CD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175645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58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443813" cy="1934159"/>
            <a:chOff x="5102872" y="958439"/>
            <a:chExt cx="4443813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486311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AB2B-59EC-1D4E-B8DB-5B09221D80F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240931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559741" cy="1934159"/>
            <a:chOff x="5102872" y="958439"/>
            <a:chExt cx="4559741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602239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DB3FD-C83F-224D-8BE7-3C0EA10DE8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l="3728"/>
          <a:stretch/>
        </p:blipFill>
        <p:spPr>
          <a:xfrm>
            <a:off x="1584418" y="3965402"/>
            <a:ext cx="1835438" cy="1473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39E391-3D96-B744-BA69-1116912F029A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3841897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(inicialización)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346EAD-4A78-CA4C-9B67-ADA2CCD1620C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9CD6D8-2AC4-2341-AA7B-86E1724C6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FAF8C0-A97C-684A-ADE1-FAC142AA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F5FB11-D508-4B4B-A676-64F38D3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BF4228-740F-8F40-B2D1-65664F476B5B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A5EC6EE-4A88-D144-9B5B-E5044782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498" y="1861784"/>
            <a:ext cx="646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7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7996B-6C16-B54B-8F8D-335E63F8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7148" y="1862732"/>
            <a:ext cx="6477000" cy="3378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86E0A-0C80-8A47-90D7-D88316082D82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7056C8-EC16-0641-86BF-FD0DD4792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531E0D-7D15-FD4C-B5A6-B80D36D5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EE92B7-48F6-C141-B09A-742434DC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2B6E7D-02BD-D540-9061-2C28F6F5F4A1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711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F346AA-4B0C-2E44-852C-B91C719F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2422" y="1835308"/>
            <a:ext cx="64389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5ED0A3-9926-6B4E-B59E-A1AE273EDC55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D0148-42F9-E045-90B1-965A3D04137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C9F7-C1A3-004F-A2E3-3018F5E8A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658781-0103-BD4D-A895-67E0C8755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F4BD3D-E037-EC44-B16B-AFB59BBB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E7EE0-575E-5647-86EC-A6A2A927C75C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505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CE350-EBA1-8147-B8C9-1437D211D6C9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5039C1-5E8C-7247-833E-C1DE4B879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81F90D-C7CB-6B40-92F7-8C3D7A77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0BC9FDF-3DB2-EB42-9052-76B850F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7D2465-5005-3B4F-A906-42524015E432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 Línea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4F6BB-9455-2B45-9DA4-E1194124EF91}"/>
              </a:ext>
            </a:extLst>
          </p:cNvPr>
          <p:cNvSpPr txBox="1"/>
          <p:nvPr/>
        </p:nvSpPr>
        <p:spPr>
          <a:xfrm>
            <a:off x="2650095" y="1446723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Máximo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CDBB2-0BD2-1E41-A0B7-48748947B8FC}"/>
              </a:ext>
            </a:extLst>
          </p:cNvPr>
          <p:cNvCxnSpPr>
            <a:cxnSpLocks/>
          </p:cNvCxnSpPr>
          <p:nvPr/>
        </p:nvCxnSpPr>
        <p:spPr>
          <a:xfrm flipH="1" flipV="1">
            <a:off x="1250412" y="2818262"/>
            <a:ext cx="2160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23A9E1-7CF5-8648-98A6-C88680B87F27}"/>
              </a:ext>
            </a:extLst>
          </p:cNvPr>
          <p:cNvCxnSpPr>
            <a:cxnSpLocks/>
          </p:cNvCxnSpPr>
          <p:nvPr/>
        </p:nvCxnSpPr>
        <p:spPr>
          <a:xfrm>
            <a:off x="3577988" y="2970664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D190AE6-FA89-2640-9A80-94AEAF31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8" y="2634018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4381-C129-584C-8B22-92C82983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539" y="5568972"/>
            <a:ext cx="215900" cy="444500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A69012C6-3C4C-A044-B6A9-A4B8E7905698}"/>
              </a:ext>
            </a:extLst>
          </p:cNvPr>
          <p:cNvSpPr/>
          <p:nvPr/>
        </p:nvSpPr>
        <p:spPr>
          <a:xfrm rot="16200000">
            <a:off x="3828512" y="1399231"/>
            <a:ext cx="215900" cy="4783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1BEA8-ED6F-E443-98F6-3008B8BAE131}"/>
              </a:ext>
            </a:extLst>
          </p:cNvPr>
          <p:cNvSpPr txBox="1"/>
          <p:nvPr/>
        </p:nvSpPr>
        <p:spPr>
          <a:xfrm>
            <a:off x="4318245" y="1453749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la imagen hay una recta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FDB3D-198D-3A4D-A674-36CD935F1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767" y="1451778"/>
            <a:ext cx="544910" cy="32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3B532-CCF4-C34A-A8A5-14403BF57E2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05723B-E734-FA49-ACB1-248FE7A3D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EB7B9E-EC7F-DD4A-8776-88F2EDD0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E019AC-2BFD-B74D-B7B8-9E48850F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A0545D-6BDD-5749-9D04-6190E28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78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5144E-F798-6D4F-9570-63EFBB3E46A9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8C5AA-9E13-734E-AF88-B2D01113E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BB4FD-9C3D-9849-A3B6-33820A8C31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2DB10A-39BD-5747-A5B4-E2C4B87D6212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2BA00A2-AB45-704A-A011-21ADD529CBE6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10188A6-D898-A145-A148-600A2E2FAB52}"/>
              </a:ext>
            </a:extLst>
          </p:cNvPr>
          <p:cNvGrpSpPr/>
          <p:nvPr/>
        </p:nvGrpSpPr>
        <p:grpSpPr>
          <a:xfrm>
            <a:off x="1794012" y="2095922"/>
            <a:ext cx="7329677" cy="3912078"/>
            <a:chOff x="1794012" y="2095922"/>
            <a:chExt cx="7329677" cy="39120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C2740-FB8C-E743-94A4-FC4C1C360214}"/>
                </a:ext>
              </a:extLst>
            </p:cNvPr>
            <p:cNvSpPr/>
            <p:nvPr/>
          </p:nvSpPr>
          <p:spPr>
            <a:xfrm>
              <a:off x="7358388" y="2095922"/>
              <a:ext cx="1765301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C428D3-B823-4F41-8BCE-0EF688057C19}"/>
                </a:ext>
              </a:extLst>
            </p:cNvPr>
            <p:cNvSpPr/>
            <p:nvPr/>
          </p:nvSpPr>
          <p:spPr>
            <a:xfrm>
              <a:off x="1794012" y="4307044"/>
              <a:ext cx="1502600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3BD00C-7C0B-ED48-B1B9-BF55C00275AE}"/>
              </a:ext>
            </a:extLst>
          </p:cNvPr>
          <p:cNvGrpSpPr/>
          <p:nvPr/>
        </p:nvGrpSpPr>
        <p:grpSpPr>
          <a:xfrm>
            <a:off x="4027237" y="3411629"/>
            <a:ext cx="2742089" cy="2604600"/>
            <a:chOff x="4027237" y="3411629"/>
            <a:chExt cx="2742089" cy="2604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2DF4-F029-194E-A88F-FC32945987B1}"/>
                </a:ext>
              </a:extLst>
            </p:cNvPr>
            <p:cNvSpPr/>
            <p:nvPr/>
          </p:nvSpPr>
          <p:spPr>
            <a:xfrm>
              <a:off x="5652988" y="3411629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10A855-3C4C-8743-AD58-84E86588EF6B}"/>
                </a:ext>
              </a:extLst>
            </p:cNvPr>
            <p:cNvSpPr/>
            <p:nvPr/>
          </p:nvSpPr>
          <p:spPr>
            <a:xfrm>
              <a:off x="4027237" y="4315273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9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581</Words>
  <Application>Microsoft Macintosh PowerPoint</Application>
  <PresentationFormat>On-screen Show (4:3)</PresentationFormat>
  <Paragraphs>137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101</cp:revision>
  <dcterms:created xsi:type="dcterms:W3CDTF">2014-09-22T14:15:05Z</dcterms:created>
  <dcterms:modified xsi:type="dcterms:W3CDTF">2020-11-16T21:22:23Z</dcterms:modified>
</cp:coreProperties>
</file>