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16/8/21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go.mery@uc.cl" TargetMode="External"/><Relationship Id="rId7" Type="http://schemas.openxmlformats.org/officeDocument/2006/relationships/hyperlink" Target="http://www.socrative.com/" TargetMode="External"/><Relationship Id="rId2" Type="http://schemas.openxmlformats.org/officeDocument/2006/relationships/hyperlink" Target="https://domingomery.ing.uc.cl/teaching/patron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omingomery/vision" TargetMode="External"/><Relationship Id="rId5" Type="http://schemas.openxmlformats.org/officeDocument/2006/relationships/hyperlink" Target="http://youtube.com/domingomery" TargetMode="External"/><Relationship Id="rId4" Type="http://schemas.openxmlformats.org/officeDocument/2006/relationships/hyperlink" Target="https://notredame.zoom.us/my/imagin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2021-2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697298" y="364590"/>
            <a:ext cx="43845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Canales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338A52-EEE0-A940-8DE3-6B36C6E9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75669"/>
              </p:ext>
            </p:extLst>
          </p:nvPr>
        </p:nvGraphicFramePr>
        <p:xfrm>
          <a:off x="209550" y="1579325"/>
          <a:ext cx="117729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204">
                  <a:extLst>
                    <a:ext uri="{9D8B030D-6E8A-4147-A177-3AD203B41FA5}">
                      <a16:colId xmlns:a16="http://schemas.microsoft.com/office/drawing/2014/main" val="3310554758"/>
                    </a:ext>
                  </a:extLst>
                </a:gridCol>
                <a:gridCol w="9222696">
                  <a:extLst>
                    <a:ext uri="{9D8B030D-6E8A-4147-A177-3AD203B41FA5}">
                      <a16:colId xmlns:a16="http://schemas.microsoft.com/office/drawing/2014/main" val="3399250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2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https://domingomery.ing.uc.cl/teaching/imagenes/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Mail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domingo.mery@uc.cl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Zoom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https://notredame.zoom.us/my/imagina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Zoom Meeting ID: 386 155 8778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5"/>
                        </a:rPr>
                        <a:t>http://youtube.com/domingomery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1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6"/>
                        </a:rPr>
                        <a:t>https://github.com/domingomery/</a:t>
                      </a:r>
                      <a:r>
                        <a:rPr lang="en-AU" sz="2400" b="0" i="0" dirty="0" err="1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imagenes</a:t>
                      </a:r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2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Google </a:t>
                      </a:r>
                      <a:r>
                        <a:rPr lang="es-ES_tradnl" sz="2400" dirty="0" err="1"/>
                        <a:t>Classroom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 err="1"/>
                        <a:t>Class</a:t>
                      </a:r>
                      <a:r>
                        <a:rPr lang="es-ES_tradnl" sz="2400" dirty="0"/>
                        <a:t> </a:t>
                      </a:r>
                      <a:r>
                        <a:rPr lang="es-ES_tradnl" sz="2400" dirty="0" err="1"/>
                        <a:t>code</a:t>
                      </a:r>
                      <a:r>
                        <a:rPr lang="es-ES_tradnl" sz="2400" dirty="0"/>
                        <a:t>: khcdh57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1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 err="1"/>
                        <a:t>Socrative</a:t>
                      </a:r>
                      <a:endParaRPr lang="es-ES_trad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0" i="0" dirty="0">
                          <a:solidFill>
                            <a:srgbClr val="1155CC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7"/>
                        </a:rPr>
                        <a:t>http://www.socrative.com</a:t>
                      </a:r>
                      <a:r>
                        <a:rPr lang="en-AU" sz="2400" b="0" i="0" dirty="0">
                          <a:solidFill>
                            <a:srgbClr val="22222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&gt; Room Name = IMAGENES</a:t>
                      </a:r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6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_tradnl" sz="2400" dirty="0"/>
                        <a:t>Sala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400" dirty="0"/>
                        <a:t>Por confirmar – Modalidad Híbrida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CA87B-93C8-6E49-91DA-12EF8628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15" b="-10285"/>
          <a:stretch/>
        </p:blipFill>
        <p:spPr>
          <a:xfrm>
            <a:off x="1414461" y="2043113"/>
            <a:ext cx="9618663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AEC356-5161-6C41-9EB4-7EAEC289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1" y="2422290"/>
            <a:ext cx="11922501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159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3</cp:revision>
  <dcterms:created xsi:type="dcterms:W3CDTF">2021-08-16T14:36:40Z</dcterms:created>
  <dcterms:modified xsi:type="dcterms:W3CDTF">2021-08-17T00:24:32Z</dcterms:modified>
</cp:coreProperties>
</file>