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9" r:id="rId11"/>
    <p:sldId id="270" r:id="rId12"/>
    <p:sldId id="273" r:id="rId13"/>
    <p:sldId id="271" r:id="rId14"/>
    <p:sldId id="272" r:id="rId15"/>
    <p:sldId id="266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150"/>
  </p:normalViewPr>
  <p:slideViewPr>
    <p:cSldViewPr snapToGrid="0">
      <p:cViewPr varScale="1">
        <p:scale>
          <a:sx n="116" d="100"/>
          <a:sy n="116" d="100"/>
        </p:scale>
        <p:origin x="1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D29BA-8ABD-3E4B-9A54-1EDC0B78D03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4E9CC-5721-CF44-98EE-C3855D93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46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CED3-DE04-4AA4-A0E7-57724651F4FF}" type="datetimeFigureOut">
              <a:rPr lang="en-US" smtClean="0"/>
              <a:pPr/>
              <a:t>9/12/19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8566-B834-48CA-8A2C-420F432ED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Convolución </a:t>
            </a:r>
            <a:r>
              <a:rPr lang="es-CL" sz="2400" b="1" u="none">
                <a:solidFill>
                  <a:srgbClr val="FFFFFF"/>
                </a:solidFill>
                <a:latin typeface="Trebuchet MS"/>
                <a:cs typeface="Trebuchet MS"/>
              </a:rPr>
              <a:t>Discreta 2D </a:t>
            </a:r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usando DFT</a:t>
            </a: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4159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97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545690" y="58993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= 20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FB5E2-582F-A44C-94F4-96BB747D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557" y="1178805"/>
            <a:ext cx="4083580" cy="40739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545690" y="58993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= 50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545690" y="58993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Do = 100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57243" y="722672"/>
            <a:ext cx="432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J = conv2fft(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I,h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[A,B] = size(I);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[C,D] = size(h);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 = A + C - 1;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Q = B + D -1;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zeros(P,Q);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(1:A,1:B) = I;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hp = zeros(P,Q);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hp(1:C,1:D) = h;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fft2(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Hpf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fft2(hp);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Jpf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= ifft2(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m1  = (C+1)/2;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m2  = (D+1)/2;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  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(m1:m1+A-1,m2:m2+B-1);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6985" y="781651"/>
            <a:ext cx="414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convolución en 2D es similar a la convolución en 1D: es necesario hacer un </a:t>
            </a:r>
            <a:r>
              <a:rPr lang="es-CL" i="1" dirty="0" err="1"/>
              <a:t>zero</a:t>
            </a:r>
            <a:r>
              <a:rPr lang="es-CL" i="1" dirty="0"/>
              <a:t> </a:t>
            </a:r>
            <a:r>
              <a:rPr lang="es-CL" i="1" dirty="0" err="1"/>
              <a:t>padding</a:t>
            </a:r>
            <a:r>
              <a:rPr lang="es-CL" dirty="0"/>
              <a:t> para evitar el traslape.</a:t>
            </a:r>
          </a:p>
          <a:p>
            <a:endParaRPr lang="es-CL" dirty="0"/>
          </a:p>
          <a:p>
            <a:r>
              <a:rPr lang="es-CL" dirty="0"/>
              <a:t>Este programa obtiene el mismo resultado </a:t>
            </a:r>
            <a:r>
              <a:rPr lang="es-CL"/>
              <a:t>de </a:t>
            </a:r>
            <a:r>
              <a:rPr lang="es-CL">
                <a:latin typeface="Courier New" pitchFamily="49" charset="0"/>
                <a:cs typeface="Courier New" pitchFamily="49" charset="0"/>
              </a:rPr>
              <a:t>J=conv2(</a:t>
            </a:r>
            <a:r>
              <a:rPr lang="es-CL" dirty="0" err="1">
                <a:latin typeface="Courier New" pitchFamily="49" charset="0"/>
                <a:cs typeface="Courier New" pitchFamily="49" charset="0"/>
              </a:rPr>
              <a:t>I,h,’same</a:t>
            </a:r>
            <a:r>
              <a:rPr lang="es-CL" dirty="0">
                <a:latin typeface="Courier New" pitchFamily="49" charset="0"/>
                <a:cs typeface="Courier New" pitchFamily="49" charset="0"/>
              </a:rPr>
              <a:t>’)</a:t>
            </a:r>
            <a:r>
              <a:rPr lang="es-CL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71" y="1386341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6826" y="1386341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27" y="1064035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9291" y="1064037"/>
            <a:ext cx="41433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25" y="1171575"/>
            <a:ext cx="41052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70143" y="678426"/>
            <a:ext cx="22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Filtro Pasa Bajos Ideal</a:t>
            </a:r>
            <a:endParaRPr lang="en-US" dirty="0"/>
          </a:p>
        </p:txBody>
      </p:sp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441" y="1961535"/>
            <a:ext cx="7846141" cy="289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38536" y="486698"/>
            <a:ext cx="55611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function J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I,Do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[N,M] = size(I);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 = 2*N; Q = 2*M;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zeros(P,Q);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(1:N,1:M) = I;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fftshift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(fft2(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 = zeros(P,Q);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H = zeros(P,Q);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u=1:P; for v=1:Q</a:t>
            </a:r>
          </a:p>
          <a:p>
            <a:r>
              <a:rPr lang="pl-PL" b="1" dirty="0">
                <a:latin typeface="Courier New" pitchFamily="49" charset="0"/>
                <a:cs typeface="Courier New" pitchFamily="49" charset="0"/>
              </a:rPr>
              <a:t>    D(u,v) = sqrt((u-P/2)^2+(v-Q/2)^2);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if 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&lt; Do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H(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= 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end; 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It = H.*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fftshift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J0 = real(ifft2(T));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J = J0(1:N,1:M);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406</Words>
  <Application>Microsoft Macintosh PowerPoint</Application>
  <PresentationFormat>On-screen Show (4:3)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 Q.</dc:creator>
  <cp:lastModifiedBy>Domingo Mery</cp:lastModifiedBy>
  <cp:revision>26</cp:revision>
  <dcterms:created xsi:type="dcterms:W3CDTF">2011-10-12T12:05:48Z</dcterms:created>
  <dcterms:modified xsi:type="dcterms:W3CDTF">2019-09-12T13:47:27Z</dcterms:modified>
</cp:coreProperties>
</file>