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8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56" r:id="rId12"/>
    <p:sldId id="267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72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  <a:srgbClr val="009900"/>
    <a:srgbClr val="FF0000"/>
    <a:srgbClr val="00FFFF"/>
    <a:srgbClr val="E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027"/>
  </p:normalViewPr>
  <p:slideViewPr>
    <p:cSldViewPr snapToGrid="0">
      <p:cViewPr varScale="1">
        <p:scale>
          <a:sx n="71" d="100"/>
          <a:sy n="71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3888F1-4322-E942-83EF-E971C6A3F52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2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76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0D648-A0F8-1148-9D76-D232D902B259}" type="slidenum">
              <a:rPr lang="es-ES"/>
              <a:pPr/>
              <a:t>10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93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B670-6D9E-0F47-8D3E-711876B640C3}" type="slidenum">
              <a:rPr lang="es-ES"/>
              <a:pPr/>
              <a:t>11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8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E8B36-E3FB-CC43-9CA6-E354E1DB8751}" type="slidenum">
              <a:rPr lang="es-ES"/>
              <a:pPr/>
              <a:t>12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7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DF76F-C82B-384D-B97D-11BB0AF93230}" type="slidenum">
              <a:rPr lang="es-ES"/>
              <a:pPr/>
              <a:t>2</a:t>
            </a:fld>
            <a:endParaRPr lang="es-E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17C27-A4C3-CA42-9D27-B49CECE2E5BB}" type="slidenum">
              <a:rPr lang="es-ES"/>
              <a:pPr/>
              <a:t>3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04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F1BE-4E5E-444B-9CC2-5712D3B9AE6E}" type="slidenum">
              <a:rPr lang="es-ES"/>
              <a:pPr/>
              <a:t>4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14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21577-B264-6D44-A6EA-2B630DCE98E4}" type="slidenum">
              <a:rPr lang="es-ES"/>
              <a:pPr/>
              <a:t>5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25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08C0-6D13-DA46-B4EE-4C64006D3361}" type="slidenum">
              <a:rPr lang="es-ES"/>
              <a:pPr/>
              <a:t>6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50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8A77-B37B-6347-8863-BDCAEEC97ABF}" type="slidenum">
              <a:rPr lang="es-ES"/>
              <a:pPr/>
              <a:t>7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444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45042-0C44-5F4E-AC39-3281A0257F17}" type="slidenum">
              <a:rPr lang="es-ES"/>
              <a:pPr/>
              <a:t>8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32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8CBEA-42E4-F84A-8871-9305DD69948C}" type="slidenum">
              <a:rPr lang="es-ES"/>
              <a:pPr/>
              <a:t>9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23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11F5C3-3A7D-984E-BACE-A468E84B1FC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A5E98-A6A4-2D45-8A35-B087632ADE6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AC8630-8D3A-E240-A560-4291F01BFD5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7BC015-9BE8-A64E-9DE8-942F6C9C3A8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40130-17BC-2F4D-A253-8F1FD68C4B0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88ECED-0FBA-C347-857C-E022507A3CB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45BA6-CF2F-0B45-99EF-A73C96C3FB2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6D06F1-BACE-EF4D-969F-CCEC6B8E934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67AA96-2A6B-BC42-8554-D895916C15F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C6CCE-F200-9646-9DC5-8CD7C04609D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AB275B-84F3-7649-B424-F25EABF5FE2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136110-DFC5-854F-A4A5-4FFC0E9E64EE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Análisis de Frecuencias y Fourier en 1D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3766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95813" y="11906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775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04850" y="3365500"/>
            <a:ext cx="27066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98513" y="1516063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74713" y="13065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f(t)</a:t>
            </a:r>
            <a:endParaRPr lang="es-ES" i="1">
              <a:latin typeface="Trebuchet MS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7910513" y="4338107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038225" y="5262563"/>
            <a:ext cx="69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       Señal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                        Espectro de la señal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382963" y="328136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t</a:t>
            </a:r>
            <a:endParaRPr lang="es-ES" i="1">
              <a:latin typeface="Trebuchet MS" charset="0"/>
            </a:endParaRP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2927350" y="584517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3600450" y="5999163"/>
            <a:ext cx="88900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4025900" y="5999163"/>
            <a:ext cx="88900" cy="968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V="1">
            <a:off x="3671888" y="6046788"/>
            <a:ext cx="355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3621" name="Group 69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3622" name="Freeform 70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7" name="AutoShape 139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188" name="AutoShape 140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3438525" y="64325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>
            <a:off x="-279400" y="4197350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293688" y="15255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420688" y="4249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>
            <a:off x="5857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9794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>
            <a:off x="11636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7" name="Text Box 169"/>
          <p:cNvSpPr txBox="1">
            <a:spLocks noChangeArrowheads="1"/>
          </p:cNvSpPr>
          <p:nvPr/>
        </p:nvSpPr>
        <p:spPr bwMode="auto">
          <a:xfrm>
            <a:off x="15763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17414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2149475" y="42497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>
            <a:off x="23193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1" name="Text Box 173"/>
          <p:cNvSpPr txBox="1">
            <a:spLocks noChangeArrowheads="1"/>
          </p:cNvSpPr>
          <p:nvPr/>
        </p:nvSpPr>
        <p:spPr bwMode="auto">
          <a:xfrm>
            <a:off x="0" y="10509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222" name="Line 174"/>
          <p:cNvSpPr>
            <a:spLocks noChangeShapeType="1"/>
          </p:cNvSpPr>
          <p:nvPr/>
        </p:nvSpPr>
        <p:spPr bwMode="auto">
          <a:xfrm flipV="1">
            <a:off x="576263" y="29003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3" name="Line 175"/>
          <p:cNvSpPr>
            <a:spLocks noChangeShapeType="1"/>
          </p:cNvSpPr>
          <p:nvPr/>
        </p:nvSpPr>
        <p:spPr bwMode="auto">
          <a:xfrm flipH="1" flipV="1">
            <a:off x="1136650" y="2219325"/>
            <a:ext cx="11113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4" name="Line 176"/>
          <p:cNvSpPr>
            <a:spLocks noChangeShapeType="1"/>
          </p:cNvSpPr>
          <p:nvPr/>
        </p:nvSpPr>
        <p:spPr bwMode="auto">
          <a:xfrm flipH="1" flipV="1">
            <a:off x="1720850" y="2424113"/>
            <a:ext cx="11113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5" name="Line 177"/>
          <p:cNvSpPr>
            <a:spLocks noChangeShapeType="1"/>
          </p:cNvSpPr>
          <p:nvPr/>
        </p:nvSpPr>
        <p:spPr bwMode="auto">
          <a:xfrm flipV="1">
            <a:off x="2308225" y="3067050"/>
            <a:ext cx="1588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6" name="Text Box 178"/>
          <p:cNvSpPr txBox="1">
            <a:spLocks noChangeArrowheads="1"/>
          </p:cNvSpPr>
          <p:nvPr/>
        </p:nvSpPr>
        <p:spPr bwMode="auto">
          <a:xfrm>
            <a:off x="2641600" y="41306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rebuchet MS" charset="0"/>
                <a:sym typeface="Symbol" charset="2"/>
              </a:rPr>
              <a:t></a:t>
            </a:r>
            <a:endParaRPr lang="es-ES" sz="2400" i="1">
              <a:latin typeface="Trebuchet MS" charset="0"/>
            </a:endParaRPr>
          </a:p>
        </p:txBody>
      </p:sp>
      <p:pic>
        <p:nvPicPr>
          <p:cNvPr id="2227" name="Picture 1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200025"/>
            <a:ext cx="2117725" cy="1627188"/>
          </a:xfrm>
          <a:prstGeom prst="rect">
            <a:avLst/>
          </a:prstGeom>
          <a:noFill/>
        </p:spPr>
      </p:pic>
      <p:pic>
        <p:nvPicPr>
          <p:cNvPr id="2228" name="Picture 1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1838325"/>
            <a:ext cx="2117725" cy="1627188"/>
          </a:xfrm>
          <a:prstGeom prst="rect">
            <a:avLst/>
          </a:prstGeom>
          <a:noFill/>
        </p:spPr>
      </p:pic>
      <p:pic>
        <p:nvPicPr>
          <p:cNvPr id="2229" name="Picture 1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438" y="3463925"/>
            <a:ext cx="2117725" cy="1627188"/>
          </a:xfrm>
          <a:prstGeom prst="rect">
            <a:avLst/>
          </a:prstGeom>
          <a:noFill/>
        </p:spPr>
      </p:pic>
      <p:pic>
        <p:nvPicPr>
          <p:cNvPr id="2230" name="Picture 1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5089525"/>
            <a:ext cx="2117725" cy="1627188"/>
          </a:xfrm>
          <a:prstGeom prst="rect">
            <a:avLst/>
          </a:prstGeom>
          <a:noFill/>
        </p:spPr>
      </p:pic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6299200" y="6064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15100" y="22447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5867400" y="2244725"/>
            <a:ext cx="38735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972300" y="3870325"/>
            <a:ext cx="5969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5905500" y="3870325"/>
            <a:ext cx="6731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5854700" y="54959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0" name="Rectangle 192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1" name="Rectangle 193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242" name="Group 194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4" name="Rectangle 19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5" name="Rectangle 19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6" name="Rectangle 19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47" name="Group 199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2" name="Group 204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4" name="Rectangle 20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7" name="Group 209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0" name="Rectangle 21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262" name="Text Box 214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3" name="Text Box 215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4" name="Text Box 216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5" name="Text Box 217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4" name="Line 136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95288" y="2009775"/>
            <a:ext cx="2305050" cy="2813050"/>
            <a:chOff x="597" y="454"/>
            <a:chExt cx="4764" cy="3222"/>
          </a:xfrm>
        </p:grpSpPr>
        <p:sp>
          <p:nvSpPr>
            <p:cNvPr id="2560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5867400" y="5734050"/>
            <a:ext cx="2305050" cy="431800"/>
            <a:chOff x="612" y="1358"/>
            <a:chExt cx="4764" cy="1414"/>
          </a:xfrm>
        </p:grpSpPr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3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8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865813" y="801688"/>
            <a:ext cx="2306637" cy="539750"/>
            <a:chOff x="612" y="1344"/>
            <a:chExt cx="4764" cy="1428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1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2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5867400" y="3789363"/>
            <a:ext cx="2305050" cy="1081087"/>
            <a:chOff x="597" y="654"/>
            <a:chExt cx="4764" cy="2822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9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1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4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5867400" y="1844675"/>
            <a:ext cx="2305050" cy="1427163"/>
            <a:chOff x="597" y="191"/>
            <a:chExt cx="4764" cy="3756"/>
          </a:xfrm>
        </p:grpSpPr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8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0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1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2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3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3438525" y="64452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cxnSp>
        <p:nvCxnSpPr>
          <p:cNvPr id="25677" name="AutoShape 77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5678" name="AutoShape 78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5685" name="Group 85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8" name="Rectangle 8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9" name="Rectangle 8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0" name="Group 90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2" name="Rectangle 9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3" name="Rectangle 9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4" name="Rectangle 9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5" name="Group 95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5696" name="Rectangle 9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7" name="Rectangle 9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8" name="Rectangle 9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700" name="Group 100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7" name="Text Box 107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8" name="Text Box 108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9" name="Line 109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1" name="Line 111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2" name="Line 112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D5554-939F-564B-87AB-2B5085A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02" y="3073400"/>
            <a:ext cx="11430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6813-C272-2B4F-AB04-B99FE5E2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7" y="3073400"/>
            <a:ext cx="14859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419FB-60F6-2447-962E-067B2289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987" y="3264688"/>
            <a:ext cx="641964" cy="328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68A6D9-B428-1146-B885-0D885E994F11}"/>
              </a:ext>
            </a:extLst>
          </p:cNvPr>
          <p:cNvSpPr txBox="1"/>
          <p:nvPr/>
        </p:nvSpPr>
        <p:spPr>
          <a:xfrm>
            <a:off x="2345321" y="4122300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del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FAC05-9832-6A48-AFDC-A3D17EFCC9C6}"/>
              </a:ext>
            </a:extLst>
          </p:cNvPr>
          <p:cNvSpPr txBox="1"/>
          <p:nvPr/>
        </p:nvSpPr>
        <p:spPr>
          <a:xfrm>
            <a:off x="4833128" y="4122299"/>
            <a:ext cx="181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 la </a:t>
            </a:r>
            <a:r>
              <a:rPr lang="en-US" dirty="0" err="1"/>
              <a:t>frecuencia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1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BA09A-20CF-5646-925C-47C93A31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4" y="1783415"/>
            <a:ext cx="6731605" cy="1390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42" y="5999722"/>
            <a:ext cx="1086153" cy="301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B925B-2AD7-F944-BC65-DA336DF3D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54" y="4363598"/>
            <a:ext cx="6731605" cy="1392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CC59-572E-AB47-B01B-C4D99CC68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56940" y="3516169"/>
            <a:ext cx="1121009" cy="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B0D0A-F316-DB44-9315-6478922F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01" y="2821533"/>
            <a:ext cx="7246961" cy="584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FFD63-FE5C-5A46-9E7B-4B598E09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0" y="4600528"/>
            <a:ext cx="3371675" cy="8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DB5753-32F5-A24F-82F3-B13C9C35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898" y="4600528"/>
            <a:ext cx="3371675" cy="9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768900F9-C321-C740-9235-5179E15F1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4" y="4053599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CFBD6BE-4087-3646-BCC9-746E93FC9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419" y="2469274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4C0999C-7D16-EB46-BDEC-ECD07B3EABDF}"/>
              </a:ext>
            </a:extLst>
          </p:cNvPr>
          <p:cNvSpPr/>
          <p:nvPr/>
        </p:nvSpPr>
        <p:spPr>
          <a:xfrm>
            <a:off x="636123" y="3134436"/>
            <a:ext cx="1965434" cy="914400"/>
          </a:xfrm>
          <a:custGeom>
            <a:avLst/>
            <a:gdLst>
              <a:gd name="connsiteX0" fmla="*/ 0 w 1965434"/>
              <a:gd name="connsiteY0" fmla="*/ 903890 h 914400"/>
              <a:gd name="connsiteX1" fmla="*/ 567558 w 1965434"/>
              <a:gd name="connsiteY1" fmla="*/ 903890 h 914400"/>
              <a:gd name="connsiteX2" fmla="*/ 557048 w 1965434"/>
              <a:gd name="connsiteY2" fmla="*/ 0 h 914400"/>
              <a:gd name="connsiteX3" fmla="*/ 1513489 w 1965434"/>
              <a:gd name="connsiteY3" fmla="*/ 0 h 914400"/>
              <a:gd name="connsiteX4" fmla="*/ 1513489 w 1965434"/>
              <a:gd name="connsiteY4" fmla="*/ 914400 h 914400"/>
              <a:gd name="connsiteX5" fmla="*/ 1965434 w 1965434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5434" h="914400">
                <a:moveTo>
                  <a:pt x="0" y="903890"/>
                </a:moveTo>
                <a:lnTo>
                  <a:pt x="567558" y="903890"/>
                </a:lnTo>
                <a:lnTo>
                  <a:pt x="557048" y="0"/>
                </a:lnTo>
                <a:lnTo>
                  <a:pt x="1513489" y="0"/>
                </a:lnTo>
                <a:lnTo>
                  <a:pt x="1513489" y="914400"/>
                </a:lnTo>
                <a:lnTo>
                  <a:pt x="1965434" y="914400"/>
                </a:lnTo>
              </a:path>
            </a:pathLst>
          </a:custGeom>
          <a:ln w="57150">
            <a:solidFill>
              <a:srgbClr val="0000F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9BC96-E2B4-0B47-87E8-F2FA72B0E9C6}"/>
              </a:ext>
            </a:extLst>
          </p:cNvPr>
          <p:cNvCxnSpPr>
            <a:cxnSpLocks/>
          </p:cNvCxnSpPr>
          <p:nvPr/>
        </p:nvCxnSpPr>
        <p:spPr>
          <a:xfrm>
            <a:off x="2804270" y="3134436"/>
            <a:ext cx="0" cy="88661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3F6DD-6B1E-3247-BDDF-F2EE4AFB5317}"/>
              </a:ext>
            </a:extLst>
          </p:cNvPr>
          <p:cNvSpPr txBox="1"/>
          <p:nvPr/>
        </p:nvSpPr>
        <p:spPr>
          <a:xfrm>
            <a:off x="2787071" y="33892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31E03-69BA-A442-B0D7-78D9F08C5FC5}"/>
              </a:ext>
            </a:extLst>
          </p:cNvPr>
          <p:cNvSpPr txBox="1"/>
          <p:nvPr/>
        </p:nvSpPr>
        <p:spPr>
          <a:xfrm>
            <a:off x="786248" y="41489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-W/2          W/2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DE571-5F70-6947-AA26-0E29F5C2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1" y="2408668"/>
            <a:ext cx="525455" cy="32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827EB-A348-414D-9F22-ECB190C839E5}"/>
              </a:ext>
            </a:extLst>
          </p:cNvPr>
          <p:cNvSpPr txBox="1"/>
          <p:nvPr/>
        </p:nvSpPr>
        <p:spPr>
          <a:xfrm>
            <a:off x="3241744" y="385776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E9587F-2D9D-F340-A283-E42D462D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131" y="2432822"/>
            <a:ext cx="659897" cy="3158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758DF2-8973-A24D-89BA-2E5D338A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645" y="3264688"/>
            <a:ext cx="641964" cy="328624"/>
          </a:xfrm>
          <a:prstGeom prst="rect">
            <a:avLst/>
          </a:prstGeom>
        </p:spPr>
      </p:pic>
      <p:sp>
        <p:nvSpPr>
          <p:cNvPr id="19" name="Line 15">
            <a:extLst>
              <a:ext uri="{FF2B5EF4-FFF2-40B4-BE49-F238E27FC236}">
                <a16:creationId xmlns:a16="http://schemas.microsoft.com/office/drawing/2014/main" id="{8D997AEE-72AA-964B-938D-068242FF3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3541" y="4028576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9B5A4F1F-F23F-6144-8047-2FE7DA286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7866" y="2444251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F2AA9C-2EBD-5742-886E-92807977BAC7}"/>
              </a:ext>
            </a:extLst>
          </p:cNvPr>
          <p:cNvSpPr txBox="1"/>
          <p:nvPr/>
        </p:nvSpPr>
        <p:spPr>
          <a:xfrm>
            <a:off x="6749891" y="4271923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513FB-4262-2643-ABBD-A974BE1E43ED}"/>
              </a:ext>
            </a:extLst>
          </p:cNvPr>
          <p:cNvSpPr txBox="1"/>
          <p:nvPr/>
        </p:nvSpPr>
        <p:spPr>
          <a:xfrm>
            <a:off x="1092239" y="16674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408453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768900F9-C321-C740-9235-5179E15F1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4" y="4053599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CFBD6BE-4087-3646-BCC9-746E93FC9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419" y="2469274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4C0999C-7D16-EB46-BDEC-ECD07B3EABDF}"/>
              </a:ext>
            </a:extLst>
          </p:cNvPr>
          <p:cNvSpPr/>
          <p:nvPr/>
        </p:nvSpPr>
        <p:spPr>
          <a:xfrm>
            <a:off x="636123" y="3134436"/>
            <a:ext cx="1965434" cy="914400"/>
          </a:xfrm>
          <a:custGeom>
            <a:avLst/>
            <a:gdLst>
              <a:gd name="connsiteX0" fmla="*/ 0 w 1965434"/>
              <a:gd name="connsiteY0" fmla="*/ 903890 h 914400"/>
              <a:gd name="connsiteX1" fmla="*/ 567558 w 1965434"/>
              <a:gd name="connsiteY1" fmla="*/ 903890 h 914400"/>
              <a:gd name="connsiteX2" fmla="*/ 557048 w 1965434"/>
              <a:gd name="connsiteY2" fmla="*/ 0 h 914400"/>
              <a:gd name="connsiteX3" fmla="*/ 1513489 w 1965434"/>
              <a:gd name="connsiteY3" fmla="*/ 0 h 914400"/>
              <a:gd name="connsiteX4" fmla="*/ 1513489 w 1965434"/>
              <a:gd name="connsiteY4" fmla="*/ 914400 h 914400"/>
              <a:gd name="connsiteX5" fmla="*/ 1965434 w 1965434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5434" h="914400">
                <a:moveTo>
                  <a:pt x="0" y="903890"/>
                </a:moveTo>
                <a:lnTo>
                  <a:pt x="567558" y="903890"/>
                </a:lnTo>
                <a:lnTo>
                  <a:pt x="557048" y="0"/>
                </a:lnTo>
                <a:lnTo>
                  <a:pt x="1513489" y="0"/>
                </a:lnTo>
                <a:lnTo>
                  <a:pt x="1513489" y="914400"/>
                </a:lnTo>
                <a:lnTo>
                  <a:pt x="1965434" y="914400"/>
                </a:lnTo>
              </a:path>
            </a:pathLst>
          </a:custGeom>
          <a:ln w="57150">
            <a:solidFill>
              <a:srgbClr val="0000F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9BC96-E2B4-0B47-87E8-F2FA72B0E9C6}"/>
              </a:ext>
            </a:extLst>
          </p:cNvPr>
          <p:cNvCxnSpPr>
            <a:cxnSpLocks/>
          </p:cNvCxnSpPr>
          <p:nvPr/>
        </p:nvCxnSpPr>
        <p:spPr>
          <a:xfrm>
            <a:off x="2804270" y="3134436"/>
            <a:ext cx="0" cy="88661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3F6DD-6B1E-3247-BDDF-F2EE4AFB5317}"/>
              </a:ext>
            </a:extLst>
          </p:cNvPr>
          <p:cNvSpPr txBox="1"/>
          <p:nvPr/>
        </p:nvSpPr>
        <p:spPr>
          <a:xfrm>
            <a:off x="2787071" y="33892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31E03-69BA-A442-B0D7-78D9F08C5FC5}"/>
              </a:ext>
            </a:extLst>
          </p:cNvPr>
          <p:cNvSpPr txBox="1"/>
          <p:nvPr/>
        </p:nvSpPr>
        <p:spPr>
          <a:xfrm>
            <a:off x="786248" y="41489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-W/2          W/2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DE571-5F70-6947-AA26-0E29F5C2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1" y="2408668"/>
            <a:ext cx="525455" cy="32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827EB-A348-414D-9F22-ECB190C839E5}"/>
              </a:ext>
            </a:extLst>
          </p:cNvPr>
          <p:cNvSpPr txBox="1"/>
          <p:nvPr/>
        </p:nvSpPr>
        <p:spPr>
          <a:xfrm>
            <a:off x="3241744" y="385776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513FB-4262-2643-ABBD-A974BE1E43ED}"/>
              </a:ext>
            </a:extLst>
          </p:cNvPr>
          <p:cNvSpPr txBox="1"/>
          <p:nvPr/>
        </p:nvSpPr>
        <p:spPr>
          <a:xfrm>
            <a:off x="1092239" y="16674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EJEMPLO: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2C5522-15FE-8A4E-82F7-F2D36503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10" y="1888486"/>
            <a:ext cx="4563428" cy="942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B3BE5-3619-8D48-8A6A-E067E667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59" y="3344601"/>
            <a:ext cx="4445395" cy="1021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5C81F-692C-F04D-926E-39289B63C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692" y="4604443"/>
            <a:ext cx="5118327" cy="942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867FF-2D8F-1949-9036-D97E70D77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30" y="5640029"/>
            <a:ext cx="8478700" cy="1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3921F-7672-CD49-8005-687A5EAE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0" y="5640029"/>
            <a:ext cx="8478700" cy="1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509 L 0.00104 -0.66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B33C8-CEDE-AC43-A3A6-6B30E094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87" y="2443714"/>
            <a:ext cx="6461952" cy="981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3D813-39EB-344F-8865-DB549744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87" y="3459642"/>
            <a:ext cx="7574094" cy="89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9C4C6-895D-8942-96B8-AE323BEC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87" y="4788919"/>
            <a:ext cx="3916489" cy="415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3288F-A843-2743-A81C-8C4056315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815" y="5533029"/>
            <a:ext cx="2690502" cy="757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8B1F2-7898-EA47-B49C-D637E182B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30" y="1255307"/>
            <a:ext cx="8478700" cy="1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4119563" y="5199063"/>
            <a:ext cx="2305050" cy="828675"/>
            <a:chOff x="612" y="1358"/>
            <a:chExt cx="4764" cy="1414"/>
          </a:xfrm>
        </p:grpSpPr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4117975" y="511175"/>
            <a:ext cx="2306638" cy="539750"/>
            <a:chOff x="612" y="1344"/>
            <a:chExt cx="4764" cy="1428"/>
          </a:xfrm>
        </p:grpSpPr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4119563" y="3635375"/>
            <a:ext cx="2305050" cy="779463"/>
            <a:chOff x="597" y="654"/>
            <a:chExt cx="4764" cy="2822"/>
          </a:xfrm>
        </p:grpSpPr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4119563" y="1998663"/>
            <a:ext cx="2305050" cy="754062"/>
            <a:chOff x="597" y="191"/>
            <a:chExt cx="4764" cy="3756"/>
          </a:xfrm>
        </p:grpSpPr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298" name="Text Box 130"/>
          <p:cNvSpPr txBox="1">
            <a:spLocks noChangeArrowheads="1"/>
          </p:cNvSpPr>
          <p:nvPr/>
        </p:nvSpPr>
        <p:spPr bwMode="auto">
          <a:xfrm>
            <a:off x="1660525" y="62547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7300" name="Rectangle 132"/>
          <p:cNvSpPr>
            <a:spLocks noChangeArrowheads="1"/>
          </p:cNvSpPr>
          <p:nvPr/>
        </p:nvSpPr>
        <p:spPr bwMode="auto">
          <a:xfrm>
            <a:off x="1989138" y="615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1" name="Rectangle 133"/>
          <p:cNvSpPr>
            <a:spLocks noChangeArrowheads="1"/>
          </p:cNvSpPr>
          <p:nvPr/>
        </p:nvSpPr>
        <p:spPr bwMode="auto">
          <a:xfrm>
            <a:off x="1989138" y="22002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2" name="Rectangle 134"/>
          <p:cNvSpPr>
            <a:spLocks noChangeArrowheads="1"/>
          </p:cNvSpPr>
          <p:nvPr/>
        </p:nvSpPr>
        <p:spPr bwMode="auto">
          <a:xfrm>
            <a:off x="1989138" y="38576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3" name="Rectangle 135"/>
          <p:cNvSpPr>
            <a:spLocks noChangeArrowheads="1"/>
          </p:cNvSpPr>
          <p:nvPr/>
        </p:nvSpPr>
        <p:spPr bwMode="auto">
          <a:xfrm>
            <a:off x="1989138" y="5441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2133600" y="5538788"/>
            <a:ext cx="863600" cy="215900"/>
            <a:chOff x="204" y="3838"/>
            <a:chExt cx="317" cy="136"/>
          </a:xfrm>
        </p:grpSpPr>
        <p:sp>
          <p:nvSpPr>
            <p:cNvPr id="7305" name="Rectangle 13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6" name="Rectangle 13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7" name="Rectangle 13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8" name="Rectangle 14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09" name="Group 141"/>
          <p:cNvGrpSpPr>
            <a:grpSpLocks/>
          </p:cNvGrpSpPr>
          <p:nvPr/>
        </p:nvGrpSpPr>
        <p:grpSpPr bwMode="auto">
          <a:xfrm>
            <a:off x="2133600" y="3963988"/>
            <a:ext cx="863600" cy="215900"/>
            <a:chOff x="204" y="3838"/>
            <a:chExt cx="317" cy="136"/>
          </a:xfrm>
        </p:grpSpPr>
        <p:sp>
          <p:nvSpPr>
            <p:cNvPr id="7310" name="Rectangle 14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1" name="Rectangle 14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2" name="Rectangle 14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3" name="Rectangle 14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4" name="Group 146"/>
          <p:cNvGrpSpPr>
            <a:grpSpLocks/>
          </p:cNvGrpSpPr>
          <p:nvPr/>
        </p:nvGrpSpPr>
        <p:grpSpPr bwMode="auto">
          <a:xfrm>
            <a:off x="2133600" y="2287588"/>
            <a:ext cx="863600" cy="215900"/>
            <a:chOff x="204" y="3838"/>
            <a:chExt cx="317" cy="136"/>
          </a:xfrm>
        </p:grpSpPr>
        <p:sp>
          <p:nvSpPr>
            <p:cNvPr id="7315" name="Rectangle 14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6" name="Rectangle 14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7" name="Rectangle 14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8" name="Rectangle 15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9" name="Group 151"/>
          <p:cNvGrpSpPr>
            <a:grpSpLocks/>
          </p:cNvGrpSpPr>
          <p:nvPr/>
        </p:nvGrpSpPr>
        <p:grpSpPr bwMode="auto">
          <a:xfrm>
            <a:off x="2133600" y="712788"/>
            <a:ext cx="863600" cy="215900"/>
            <a:chOff x="204" y="3838"/>
            <a:chExt cx="317" cy="136"/>
          </a:xfrm>
        </p:grpSpPr>
        <p:sp>
          <p:nvSpPr>
            <p:cNvPr id="7320" name="Rectangle 15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1" name="Rectangle 15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2" name="Rectangle 15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3" name="Rectangle 15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2041525" y="98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5" name="Text Box 157"/>
          <p:cNvSpPr txBox="1">
            <a:spLocks noChangeArrowheads="1"/>
          </p:cNvSpPr>
          <p:nvPr/>
        </p:nvSpPr>
        <p:spPr bwMode="auto">
          <a:xfrm>
            <a:off x="2257425" y="258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6" name="Text Box 158"/>
          <p:cNvSpPr txBox="1">
            <a:spLocks noChangeArrowheads="1"/>
          </p:cNvSpPr>
          <p:nvPr/>
        </p:nvSpPr>
        <p:spPr bwMode="auto">
          <a:xfrm>
            <a:off x="2511425" y="4224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7" name="Text Box 159"/>
          <p:cNvSpPr txBox="1">
            <a:spLocks noChangeArrowheads="1"/>
          </p:cNvSpPr>
          <p:nvPr/>
        </p:nvSpPr>
        <p:spPr bwMode="auto">
          <a:xfrm>
            <a:off x="2752725" y="57991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270" name="Line 102"/>
          <p:cNvSpPr>
            <a:spLocks noChangeShapeType="1"/>
          </p:cNvSpPr>
          <p:nvPr/>
        </p:nvSpPr>
        <p:spPr bwMode="auto">
          <a:xfrm>
            <a:off x="3225800" y="7731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3225800" y="23574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3225800" y="40132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3225800" y="55975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D6021C-EDFD-4A49-AFC2-6B8805323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1470" y="1417638"/>
            <a:ext cx="6375400" cy="5067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703CC7-33FE-C443-8801-3CA9B0A7864E}"/>
              </a:ext>
            </a:extLst>
          </p:cNvPr>
          <p:cNvSpPr txBox="1"/>
          <p:nvPr/>
        </p:nvSpPr>
        <p:spPr>
          <a:xfrm>
            <a:off x="7636870" y="648493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[ Wikipedia ]</a:t>
            </a:r>
          </a:p>
        </p:txBody>
      </p:sp>
    </p:spTree>
    <p:extLst>
      <p:ext uri="{BB962C8B-B14F-4D97-AF65-F5344CB8AC3E}">
        <p14:creationId xmlns:p14="http://schemas.microsoft.com/office/powerpoint/2010/main" val="265447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03CC7-33FE-C443-8801-3CA9B0A7864E}"/>
              </a:ext>
            </a:extLst>
          </p:cNvPr>
          <p:cNvSpPr txBox="1"/>
          <p:nvPr/>
        </p:nvSpPr>
        <p:spPr>
          <a:xfrm>
            <a:off x="7636870" y="648493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[ Wikipedia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4AC85-3DA2-6946-AB24-52477F94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703"/>
            <a:ext cx="9144000" cy="42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1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2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3708400" y="938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3695700" y="25130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746500" y="41767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3746500" y="5764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411163" y="5541963"/>
            <a:ext cx="2305050" cy="828675"/>
            <a:chOff x="612" y="1358"/>
            <a:chExt cx="4764" cy="1414"/>
          </a:xfrm>
        </p:grpSpPr>
        <p:sp>
          <p:nvSpPr>
            <p:cNvPr id="11267" name="Freeform 3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409575" y="854075"/>
            <a:ext cx="2306638" cy="539750"/>
            <a:chOff x="612" y="1344"/>
            <a:chExt cx="4764" cy="1428"/>
          </a:xfrm>
        </p:grpSpPr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411163" y="3978275"/>
            <a:ext cx="2305050" cy="779463"/>
            <a:chOff x="597" y="654"/>
            <a:chExt cx="4764" cy="2822"/>
          </a:xfrm>
        </p:grpSpPr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411163" y="2341563"/>
            <a:ext cx="2305050" cy="754062"/>
            <a:chOff x="597" y="191"/>
            <a:chExt cx="4764" cy="3756"/>
          </a:xfrm>
        </p:grpSpPr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3027363" y="11811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3027363" y="27654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3027363" y="44211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3027363" y="60055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4386263" y="11938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4386263" y="27781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386263" y="44338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4386263" y="60182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451225" y="6305550"/>
            <a:ext cx="1196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5588000" y="5873750"/>
            <a:ext cx="2305050" cy="431800"/>
            <a:chOff x="612" y="1358"/>
            <a:chExt cx="4764" cy="1414"/>
          </a:xfrm>
        </p:grpSpPr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5586413" y="941388"/>
            <a:ext cx="2306637" cy="539750"/>
            <a:chOff x="612" y="1344"/>
            <a:chExt cx="4764" cy="1428"/>
          </a:xfrm>
        </p:grpSpPr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5588000" y="3929063"/>
            <a:ext cx="2305050" cy="1081087"/>
            <a:chOff x="597" y="654"/>
            <a:chExt cx="4764" cy="2822"/>
          </a:xfrm>
        </p:grpSpPr>
        <p:sp>
          <p:nvSpPr>
            <p:cNvPr id="11332" name="Freeform 6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3" name="Freeform 6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4" name="Freeform 7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5" name="Freeform 7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6" name="Freeform 7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7" name="Freeform 7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8" name="Freeform 7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9" name="Freeform 7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40" name="Group 76"/>
          <p:cNvGrpSpPr>
            <a:grpSpLocks/>
          </p:cNvGrpSpPr>
          <p:nvPr/>
        </p:nvGrpSpPr>
        <p:grpSpPr bwMode="auto">
          <a:xfrm>
            <a:off x="5588000" y="2085975"/>
            <a:ext cx="2305050" cy="1427163"/>
            <a:chOff x="597" y="191"/>
            <a:chExt cx="4764" cy="3756"/>
          </a:xfrm>
        </p:grpSpPr>
        <p:sp>
          <p:nvSpPr>
            <p:cNvPr id="11341" name="Freeform 7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2" name="Freeform 7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3" name="Freeform 7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4" name="Freeform 8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5" name="Freeform 8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6" name="Freeform 8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7" name="Freeform 8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3948113" y="1119188"/>
            <a:ext cx="1360487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rot="5400000">
            <a:off x="3575844" y="4223544"/>
            <a:ext cx="2081213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3948113" y="2598738"/>
            <a:ext cx="11080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V="1">
            <a:off x="3971925" y="3716338"/>
            <a:ext cx="1023938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9275" name="Group 59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9" name="Freeform 63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0" name="Freeform 64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1" name="Freeform 65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2" name="Freeform 66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3" name="Freeform 67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84" name="Group 68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9285" name="Freeform 69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6" name="Freeform 70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7" name="Freeform 71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8" name="Freeform 72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9" name="Freeform 73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0" name="Freeform 74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92" name="Group 76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9293" name="Freeform 77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4" name="Freeform 78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5" name="Freeform 79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6" name="Freeform 80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7" name="Freeform 81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8" name="Freeform 82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9" name="Freeform 83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0" name="Freeform 84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301" name="Group 85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9302" name="Freeform 86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3" name="Freeform 87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4" name="Freeform 88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5" name="Freeform 89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6" name="Freeform 90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7" name="Freeform 91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8" name="Freeform 92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9" name="Freeform 93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310" name="Line 94"/>
          <p:cNvSpPr>
            <a:spLocks noChangeShapeType="1"/>
          </p:cNvSpPr>
          <p:nvPr/>
        </p:nvSpPr>
        <p:spPr bwMode="auto">
          <a:xfrm flipH="1">
            <a:off x="3286125" y="1119188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 flipH="1">
            <a:off x="3275013" y="2609850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 flipH="1">
            <a:off x="3308350" y="4341813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 flipH="1">
            <a:off x="3297238" y="5916613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63975" y="1119188"/>
            <a:ext cx="1444625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rot="5400000">
            <a:off x="3504407" y="4187031"/>
            <a:ext cx="2116138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876675" y="2708275"/>
            <a:ext cx="1179513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3827463" y="3716338"/>
            <a:ext cx="11684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5638" y="946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655638" y="25304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55638" y="41878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55638" y="5772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879600" y="10906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1879600" y="26749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1879600" y="43307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1879600" y="59150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800100" y="5868988"/>
            <a:ext cx="863600" cy="215900"/>
            <a:chOff x="204" y="3838"/>
            <a:chExt cx="317" cy="136"/>
          </a:xfrm>
        </p:grpSpPr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800100" y="4294188"/>
            <a:ext cx="863600" cy="215900"/>
            <a:chOff x="204" y="3838"/>
            <a:chExt cx="317" cy="136"/>
          </a:xfrm>
        </p:grpSpPr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800100" y="2617788"/>
            <a:ext cx="863600" cy="215900"/>
            <a:chOff x="204" y="3838"/>
            <a:chExt cx="317" cy="136"/>
          </a:xfrm>
        </p:grpSpPr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90" name="Group 78"/>
          <p:cNvGrpSpPr>
            <a:grpSpLocks/>
          </p:cNvGrpSpPr>
          <p:nvPr/>
        </p:nvGrpSpPr>
        <p:grpSpPr bwMode="auto">
          <a:xfrm>
            <a:off x="800100" y="1042988"/>
            <a:ext cx="863600" cy="215900"/>
            <a:chOff x="204" y="3838"/>
            <a:chExt cx="317" cy="136"/>
          </a:xfrm>
        </p:grpSpPr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708025" y="131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923925" y="29162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1177925" y="4554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1419225" y="6129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14325" y="65722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40000" y="887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2527300" y="2462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2578100" y="41259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578100" y="5713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1871663" y="10922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1871663" y="26765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>
            <a:off x="1871663" y="43322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7" name="Line 95"/>
          <p:cNvSpPr>
            <a:spLocks noChangeShapeType="1"/>
          </p:cNvSpPr>
          <p:nvPr/>
        </p:nvSpPr>
        <p:spPr bwMode="auto">
          <a:xfrm>
            <a:off x="1871663" y="59166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>
            <a:off x="3230563" y="11049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9" name="Line 97"/>
          <p:cNvSpPr>
            <a:spLocks noChangeShapeType="1"/>
          </p:cNvSpPr>
          <p:nvPr/>
        </p:nvSpPr>
        <p:spPr bwMode="auto">
          <a:xfrm>
            <a:off x="3230563" y="26892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3230563" y="43449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1" name="Line 99"/>
          <p:cNvSpPr>
            <a:spLocks noChangeShapeType="1"/>
          </p:cNvSpPr>
          <p:nvPr/>
        </p:nvSpPr>
        <p:spPr bwMode="auto">
          <a:xfrm>
            <a:off x="3230563" y="59293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286000" y="6583363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1536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5447" name="Group 87"/>
          <p:cNvGraphicFramePr>
            <a:graphicFrameLocks noGrp="1"/>
          </p:cNvGraphicFramePr>
          <p:nvPr/>
        </p:nvGraphicFramePr>
        <p:xfrm>
          <a:off x="4562475" y="1789113"/>
          <a:ext cx="4267200" cy="2992440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3681413" y="3297238"/>
            <a:ext cx="614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/>
        </p:nvGraphicFramePr>
        <p:xfrm>
          <a:off x="652463" y="2282825"/>
          <a:ext cx="2740025" cy="21256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19500" name="Freeform 44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1" name="Freeform 45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2" name="Freeform 46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3" name="Freeform 47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4" name="Freeform 48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6" name="Freeform 50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3" name="Freeform 57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19517" name="Freeform 61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8" name="Freeform 62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9" name="Freeform 63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0" name="Freeform 64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1" name="Freeform 65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2" name="Freeform 66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3" name="Freeform 67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4" name="Freeform 68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25" name="Group 69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19526" name="Freeform 70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8" name="Freeform 72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9" name="Freeform 73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0" name="Freeform 74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1" name="Freeform 75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2" name="Freeform 76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3" name="Freeform 77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1563" name="Freeform 59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6" name="Freeform 62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7" name="Freeform 63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8" name="Freeform 64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294</Words>
  <Application>Microsoft Macintosh PowerPoint</Application>
  <PresentationFormat>On-screen Show (4:3)</PresentationFormat>
  <Paragraphs>155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Symbol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16</cp:revision>
  <dcterms:created xsi:type="dcterms:W3CDTF">2010-09-06T14:59:57Z</dcterms:created>
  <dcterms:modified xsi:type="dcterms:W3CDTF">2020-09-17T16:20:14Z</dcterms:modified>
</cp:coreProperties>
</file>